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278" r:id="rId5"/>
    <p:sldId id="2284" r:id="rId6"/>
    <p:sldId id="2282" r:id="rId7"/>
    <p:sldId id="2277" r:id="rId8"/>
    <p:sldId id="2279" r:id="rId9"/>
    <p:sldId id="2292" r:id="rId10"/>
    <p:sldId id="2285" r:id="rId11"/>
    <p:sldId id="2293" r:id="rId12"/>
    <p:sldId id="2294" r:id="rId13"/>
    <p:sldId id="2283" r:id="rId14"/>
    <p:sldId id="2295" r:id="rId15"/>
    <p:sldId id="2288" r:id="rId16"/>
    <p:sldId id="2297" r:id="rId17"/>
    <p:sldId id="2287" r:id="rId18"/>
    <p:sldId id="2298" r:id="rId19"/>
    <p:sldId id="2299" r:id="rId20"/>
    <p:sldId id="2300" r:id="rId21"/>
    <p:sldId id="2301" r:id="rId22"/>
    <p:sldId id="2302" r:id="rId23"/>
    <p:sldId id="2303" r:id="rId24"/>
    <p:sldId id="2304" r:id="rId25"/>
    <p:sldId id="2305" r:id="rId26"/>
    <p:sldId id="2306" r:id="rId27"/>
    <p:sldId id="2307" r:id="rId28"/>
    <p:sldId id="2308" r:id="rId29"/>
    <p:sldId id="2309" r:id="rId30"/>
    <p:sldId id="2310" r:id="rId31"/>
  </p:sldIdLst>
  <p:sldSz cx="14630400" cy="8229600"/>
  <p:notesSz cx="6858000" cy="9144000"/>
  <p:defaultTextStyle>
    <a:defPPr>
      <a:defRPr lang="en-US"/>
    </a:defPPr>
    <a:lvl1pPr algn="l" defTabSz="1096328" rtl="0" fontAlgn="base">
      <a:spcBef>
        <a:spcPct val="0"/>
      </a:spcBef>
      <a:spcAft>
        <a:spcPct val="0"/>
      </a:spcAft>
      <a:defRPr sz="2160" kern="1200">
        <a:solidFill>
          <a:schemeClr val="tx1"/>
        </a:solidFill>
        <a:latin typeface="Lato Light" charset="0"/>
        <a:ea typeface="ＭＳ Ｐゴシック" charset="-128"/>
        <a:cs typeface="+mn-cs"/>
      </a:defRPr>
    </a:lvl1pPr>
    <a:lvl2pPr marL="547688" indent="-273368" algn="l" defTabSz="1096328" rtl="0" fontAlgn="base">
      <a:spcBef>
        <a:spcPct val="0"/>
      </a:spcBef>
      <a:spcAft>
        <a:spcPct val="0"/>
      </a:spcAft>
      <a:defRPr sz="2160" kern="1200">
        <a:solidFill>
          <a:schemeClr val="tx1"/>
        </a:solidFill>
        <a:latin typeface="Lato Light" charset="0"/>
        <a:ea typeface="ＭＳ Ｐゴシック" charset="-128"/>
        <a:cs typeface="+mn-cs"/>
      </a:defRPr>
    </a:lvl2pPr>
    <a:lvl3pPr marL="1096328" indent="-547688" algn="l" defTabSz="1096328" rtl="0" fontAlgn="base">
      <a:spcBef>
        <a:spcPct val="0"/>
      </a:spcBef>
      <a:spcAft>
        <a:spcPct val="0"/>
      </a:spcAft>
      <a:defRPr sz="2160" kern="1200">
        <a:solidFill>
          <a:schemeClr val="tx1"/>
        </a:solidFill>
        <a:latin typeface="Lato Light" charset="0"/>
        <a:ea typeface="ＭＳ Ｐゴシック" charset="-128"/>
        <a:cs typeface="+mn-cs"/>
      </a:defRPr>
    </a:lvl3pPr>
    <a:lvl4pPr marL="1644968" indent="-822008" algn="l" defTabSz="1096328" rtl="0" fontAlgn="base">
      <a:spcBef>
        <a:spcPct val="0"/>
      </a:spcBef>
      <a:spcAft>
        <a:spcPct val="0"/>
      </a:spcAft>
      <a:defRPr sz="2160" kern="1200">
        <a:solidFill>
          <a:schemeClr val="tx1"/>
        </a:solidFill>
        <a:latin typeface="Lato Light" charset="0"/>
        <a:ea typeface="ＭＳ Ｐゴシック" charset="-128"/>
        <a:cs typeface="+mn-cs"/>
      </a:defRPr>
    </a:lvl4pPr>
    <a:lvl5pPr marL="2193608" indent="-1096328" algn="l" defTabSz="1096328" rtl="0" fontAlgn="base">
      <a:spcBef>
        <a:spcPct val="0"/>
      </a:spcBef>
      <a:spcAft>
        <a:spcPct val="0"/>
      </a:spcAft>
      <a:defRPr sz="2160" kern="1200">
        <a:solidFill>
          <a:schemeClr val="tx1"/>
        </a:solidFill>
        <a:latin typeface="Lato Light" charset="0"/>
        <a:ea typeface="ＭＳ Ｐゴシック" charset="-128"/>
        <a:cs typeface="+mn-cs"/>
      </a:defRPr>
    </a:lvl5pPr>
    <a:lvl6pPr marL="1371600" algn="l" defTabSz="548640" rtl="0" eaLnBrk="1" latinLnBrk="0" hangingPunct="1">
      <a:defRPr sz="2160" kern="1200">
        <a:solidFill>
          <a:schemeClr val="tx1"/>
        </a:solidFill>
        <a:latin typeface="Lato Light" charset="0"/>
        <a:ea typeface="ＭＳ Ｐゴシック" charset="-128"/>
        <a:cs typeface="+mn-cs"/>
      </a:defRPr>
    </a:lvl6pPr>
    <a:lvl7pPr marL="1645920" algn="l" defTabSz="548640" rtl="0" eaLnBrk="1" latinLnBrk="0" hangingPunct="1">
      <a:defRPr sz="2160" kern="1200">
        <a:solidFill>
          <a:schemeClr val="tx1"/>
        </a:solidFill>
        <a:latin typeface="Lato Light" charset="0"/>
        <a:ea typeface="ＭＳ Ｐゴシック" charset="-128"/>
        <a:cs typeface="+mn-cs"/>
      </a:defRPr>
    </a:lvl7pPr>
    <a:lvl8pPr marL="1920240" algn="l" defTabSz="548640" rtl="0" eaLnBrk="1" latinLnBrk="0" hangingPunct="1">
      <a:defRPr sz="2160" kern="1200">
        <a:solidFill>
          <a:schemeClr val="tx1"/>
        </a:solidFill>
        <a:latin typeface="Lato Light" charset="0"/>
        <a:ea typeface="ＭＳ Ｐゴシック" charset="-128"/>
        <a:cs typeface="+mn-cs"/>
      </a:defRPr>
    </a:lvl8pPr>
    <a:lvl9pPr marL="2194560" algn="l" defTabSz="548640" rtl="0" eaLnBrk="1" latinLnBrk="0" hangingPunct="1">
      <a:defRPr sz="2160" kern="1200">
        <a:solidFill>
          <a:schemeClr val="tx1"/>
        </a:solidFill>
        <a:latin typeface="Lato Light" charset="0"/>
        <a:ea typeface="ＭＳ Ｐゴシック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720BB5B-83C3-496A-BA30-1C2B019FFC3F}">
          <p14:sldIdLst>
            <p14:sldId id="2278"/>
            <p14:sldId id="2284"/>
            <p14:sldId id="2282"/>
            <p14:sldId id="2277"/>
            <p14:sldId id="2279"/>
            <p14:sldId id="2292"/>
            <p14:sldId id="2285"/>
            <p14:sldId id="2293"/>
            <p14:sldId id="2294"/>
            <p14:sldId id="2283"/>
            <p14:sldId id="2295"/>
            <p14:sldId id="2288"/>
            <p14:sldId id="2297"/>
            <p14:sldId id="2287"/>
            <p14:sldId id="2298"/>
            <p14:sldId id="2299"/>
            <p14:sldId id="2300"/>
            <p14:sldId id="2301"/>
            <p14:sldId id="2302"/>
            <p14:sldId id="2303"/>
            <p14:sldId id="2304"/>
            <p14:sldId id="2305"/>
            <p14:sldId id="2306"/>
            <p14:sldId id="2307"/>
            <p14:sldId id="2308"/>
            <p14:sldId id="2309"/>
            <p14:sldId id="2310"/>
          </p14:sldIdLst>
        </p14:section>
        <p14:section name="Untitled Section" id="{1F32A19A-1BC7-4C87-891D-63904720941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4968" userDrawn="1">
          <p15:clr>
            <a:srgbClr val="A4A3A4"/>
          </p15:clr>
        </p15:guide>
        <p15:guide id="2" orient="horz" pos="305" userDrawn="1">
          <p15:clr>
            <a:srgbClr val="A4A3A4"/>
          </p15:clr>
        </p15:guide>
        <p15:guide id="3" pos="8555" userDrawn="1">
          <p15:clr>
            <a:srgbClr val="A4A3A4"/>
          </p15:clr>
        </p15:guide>
        <p15:guide id="4" pos="4609" userDrawn="1">
          <p15:clr>
            <a:srgbClr val="A4A3A4"/>
          </p15:clr>
        </p15:guide>
        <p15:guide id="5" pos="6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ADE"/>
    <a:srgbClr val="0F5472"/>
    <a:srgbClr val="FF9B00"/>
    <a:srgbClr val="FF671B"/>
    <a:srgbClr val="9281D0"/>
    <a:srgbClr val="43697E"/>
    <a:srgbClr val="B29CF8"/>
    <a:srgbClr val="276092"/>
    <a:srgbClr val="FF4218"/>
    <a:srgbClr val="00AA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063F5A-A198-DA5D-3941-B60109C94137}" v="1" dt="2024-02-19T17:05:24.793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4"/>
    <p:restoredTop sz="93887"/>
  </p:normalViewPr>
  <p:slideViewPr>
    <p:cSldViewPr snapToGrid="0" snapToObjects="1">
      <p:cViewPr varScale="1">
        <p:scale>
          <a:sx n="88" d="100"/>
          <a:sy n="88" d="100"/>
        </p:scale>
        <p:origin x="516" y="84"/>
      </p:cViewPr>
      <p:guideLst>
        <p:guide orient="horz" pos="4968"/>
        <p:guide orient="horz" pos="305"/>
        <p:guide pos="8555"/>
        <p:guide pos="4609"/>
        <p:guide pos="6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aldi, Ana (BIR)" userId="S::baraldiana@paho.org::3feb7117-acbf-434b-bf2f-9b08a1ab0dd7" providerId="AD" clId="Web-{13063F5A-A198-DA5D-3941-B60109C94137}"/>
    <pc:docChg chg="sldOrd">
      <pc:chgData name="Baraldi, Ana (BIR)" userId="S::baraldiana@paho.org::3feb7117-acbf-434b-bf2f-9b08a1ab0dd7" providerId="AD" clId="Web-{13063F5A-A198-DA5D-3941-B60109C94137}" dt="2024-02-19T17:05:24.793" v="0"/>
      <pc:docMkLst>
        <pc:docMk/>
      </pc:docMkLst>
      <pc:sldChg chg="ord">
        <pc:chgData name="Baraldi, Ana (BIR)" userId="S::baraldiana@paho.org::3feb7117-acbf-434b-bf2f-9b08a1ab0dd7" providerId="AD" clId="Web-{13063F5A-A198-DA5D-3941-B60109C94137}" dt="2024-02-19T17:05:24.793" v="0"/>
        <pc:sldMkLst>
          <pc:docMk/>
          <pc:sldMk cId="1890738530" sldId="228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8DD7AE-A0E5-F349-8663-FB0464656A5A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87A74-E8EE-0F44-A122-6C0EFDC6D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5900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828434" fontAlgn="auto">
              <a:spcBef>
                <a:spcPts val="0"/>
              </a:spcBef>
              <a:spcAft>
                <a:spcPts val="0"/>
              </a:spcAft>
              <a:defRPr sz="1200" dirty="0">
                <a:latin typeface="Calibri Ligh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 Light" charset="0"/>
              </a:defRPr>
            </a:lvl1pPr>
          </a:lstStyle>
          <a:p>
            <a:fld id="{2DAC1DA2-2AC8-7346-9E9B-A439814CF93A}" type="datetimeFigureOut">
              <a:rPr lang="en-US" altLang="x-none"/>
              <a:pPr/>
              <a:t>2/19/2024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828434" fontAlgn="auto">
              <a:spcBef>
                <a:spcPts val="0"/>
              </a:spcBef>
              <a:spcAft>
                <a:spcPts val="0"/>
              </a:spcAft>
              <a:defRPr sz="1200" dirty="0">
                <a:latin typeface="Calibri Ligh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 Light" charset="0"/>
              </a:defRPr>
            </a:lvl1pPr>
          </a:lstStyle>
          <a:p>
            <a:fld id="{DB485D0E-6511-AB44-B03E-8E3001D6D9D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991585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547688" rtl="0" fontAlgn="base">
      <a:spcBef>
        <a:spcPct val="30000"/>
      </a:spcBef>
      <a:spcAft>
        <a:spcPct val="0"/>
      </a:spcAft>
      <a:defRPr sz="1440" kern="1200">
        <a:solidFill>
          <a:schemeClr val="tx1"/>
        </a:solidFill>
        <a:latin typeface="Calibri Light"/>
        <a:ea typeface="ＭＳ Ｐゴシック" charset="-128"/>
        <a:cs typeface="+mn-cs"/>
      </a:defRPr>
    </a:lvl1pPr>
    <a:lvl2pPr marL="547688" algn="l" defTabSz="547688" rtl="0" fontAlgn="base">
      <a:spcBef>
        <a:spcPct val="30000"/>
      </a:spcBef>
      <a:spcAft>
        <a:spcPct val="0"/>
      </a:spcAft>
      <a:defRPr sz="1440" kern="1200">
        <a:solidFill>
          <a:schemeClr val="tx1"/>
        </a:solidFill>
        <a:latin typeface="Calibri Light"/>
        <a:ea typeface="ＭＳ Ｐゴシック" charset="-128"/>
        <a:cs typeface="+mn-cs"/>
      </a:defRPr>
    </a:lvl2pPr>
    <a:lvl3pPr marL="1096328" algn="l" defTabSz="547688" rtl="0" fontAlgn="base">
      <a:spcBef>
        <a:spcPct val="30000"/>
      </a:spcBef>
      <a:spcAft>
        <a:spcPct val="0"/>
      </a:spcAft>
      <a:defRPr sz="1440" kern="1200">
        <a:solidFill>
          <a:schemeClr val="tx1"/>
        </a:solidFill>
        <a:latin typeface="Calibri Light"/>
        <a:ea typeface="ＭＳ Ｐゴシック" charset="-128"/>
        <a:cs typeface="+mn-cs"/>
      </a:defRPr>
    </a:lvl3pPr>
    <a:lvl4pPr marL="1644968" algn="l" defTabSz="547688" rtl="0" fontAlgn="base">
      <a:spcBef>
        <a:spcPct val="30000"/>
      </a:spcBef>
      <a:spcAft>
        <a:spcPct val="0"/>
      </a:spcAft>
      <a:defRPr sz="1440" kern="1200">
        <a:solidFill>
          <a:schemeClr val="tx1"/>
        </a:solidFill>
        <a:latin typeface="Calibri Light"/>
        <a:ea typeface="ＭＳ Ｐゴシック" charset="-128"/>
        <a:cs typeface="+mn-cs"/>
      </a:defRPr>
    </a:lvl4pPr>
    <a:lvl5pPr marL="2193608" algn="l" defTabSz="547688" rtl="0" fontAlgn="base">
      <a:spcBef>
        <a:spcPct val="30000"/>
      </a:spcBef>
      <a:spcAft>
        <a:spcPct val="0"/>
      </a:spcAft>
      <a:defRPr sz="1440" kern="1200">
        <a:solidFill>
          <a:schemeClr val="tx1"/>
        </a:solidFill>
        <a:latin typeface="Calibri Light"/>
        <a:ea typeface="ＭＳ Ｐゴシック" charset="-128"/>
        <a:cs typeface="+mn-cs"/>
      </a:defRPr>
    </a:lvl5pPr>
    <a:lvl6pPr marL="2742652" algn="l" defTabSz="548531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182" algn="l" defTabSz="548531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39712" algn="l" defTabSz="548531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8243" algn="l" defTabSz="548531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85D0E-6511-AB44-B03E-8E3001D6D9DB}" type="slidenum">
              <a:rPr lang="en-US" altLang="x-none" smtClean="0"/>
              <a:pPr/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38149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85D0E-6511-AB44-B03E-8E3001D6D9DB}" type="slidenum">
              <a:rPr lang="en-US" altLang="x-none" smtClean="0"/>
              <a:pPr/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98709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A1BFE-573D-F288-B462-6B5E3EB65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C3079F-B56E-867B-80CE-16E4D6C5A3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7399F-6016-5A52-39D6-6E58B253B3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64CD6-B7E2-131A-5FC6-99E91A7545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85D0E-6511-AB44-B03E-8E3001D6D9DB}" type="slidenum">
              <a:rPr lang="en-US" altLang="x-none" smtClean="0"/>
              <a:pPr/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14938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85D0E-6511-AB44-B03E-8E3001D6D9DB}" type="slidenum">
              <a:rPr lang="en-US" altLang="x-none" smtClean="0"/>
              <a:pPr/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301199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E6B1F-5BC4-10E7-84CA-4AF4101D8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161A1B-4181-6FD1-B043-FA605C6B7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9A1CBF-701B-BE1B-7DA1-7FDAEAE05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ADF58-8973-D2CF-42E5-420AC02338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85D0E-6511-AB44-B03E-8E3001D6D9DB}" type="slidenum">
              <a:rPr lang="en-US" altLang="x-none" smtClean="0"/>
              <a:pPr/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98370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85D0E-6511-AB44-B03E-8E3001D6D9DB}" type="slidenum">
              <a:rPr lang="en-US" altLang="x-none" smtClean="0"/>
              <a:pPr/>
              <a:t>14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262771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0E096-D623-2576-E874-4B756B38C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FAE8C1-0418-322D-025B-5832D974A1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FFCF13-B0BB-41C6-D3F1-7B5F0370A5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52FE9-83C5-4EA7-4C47-CF96039473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85D0E-6511-AB44-B03E-8E3001D6D9DB}" type="slidenum">
              <a:rPr lang="en-US" altLang="x-none" smtClean="0"/>
              <a:pPr/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94980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2C542-CFAE-FCCE-E0A0-5FC7F7857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FA67EF-27D7-A773-45D7-6845BA6B0E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10DF08-F277-0410-6942-14833EBDFD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73B40-2DC4-7B6B-BA4B-1690967DDD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85D0E-6511-AB44-B03E-8E3001D6D9DB}" type="slidenum">
              <a:rPr lang="en-US" altLang="x-none" smtClean="0"/>
              <a:pPr/>
              <a:t>16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6991234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2B41E-6A90-A0D2-036F-78390337A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9C5B86-5A67-3C3B-6957-ABEBCF709B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82E113-D9E7-4337-3314-101987CCBC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FCF21-54CB-3D58-2F0D-131FEE064F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85D0E-6511-AB44-B03E-8E3001D6D9DB}" type="slidenum">
              <a:rPr lang="en-US" altLang="x-none" smtClean="0"/>
              <a:pPr/>
              <a:t>17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089295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2CAF4-2196-0D3C-58C4-33215D426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2B819A-B676-CF6E-AB6E-A0C2285624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955555-5C10-9C57-FE3B-DDF37609D2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20933-AF30-F20F-3491-490CEA9575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85D0E-6511-AB44-B03E-8E3001D6D9DB}" type="slidenum">
              <a:rPr lang="en-US" altLang="x-none" smtClean="0"/>
              <a:pPr/>
              <a:t>18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098477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9B75A-2B30-3432-9E58-94C5EB45F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DFFE3B-00F0-3C26-3622-287962FAF4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B6AB3F-EC9E-C67B-FDF2-58603D1DD2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2B4E2E-3545-40CC-0018-A4E016090A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85D0E-6511-AB44-B03E-8E3001D6D9DB}" type="slidenum">
              <a:rPr lang="en-US" altLang="x-none" smtClean="0"/>
              <a:pPr/>
              <a:t>19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2709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85D0E-6511-AB44-B03E-8E3001D6D9DB}" type="slidenum">
              <a:rPr lang="en-US" altLang="x-none" smtClean="0"/>
              <a:pPr/>
              <a:t>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08746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D392E-FC61-F24D-75AF-94A674A52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8158BD-71B5-EC92-FF81-561390F73F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5B5684-1EF2-2E0F-2B69-D9C5D20E00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BD915D-1B34-678A-FEA4-1643F8888B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85D0E-6511-AB44-B03E-8E3001D6D9DB}" type="slidenum">
              <a:rPr lang="en-US" altLang="x-none" smtClean="0"/>
              <a:pPr/>
              <a:t>20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623466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97DA2-8D94-512A-2BA1-8A39158BE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EC5C48-55C1-1E4E-26AD-D8CD5F4CD4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BC4060-63C5-719A-5AAB-3BA66DB273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D6C17-6FFC-647A-8F30-9809328A19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85D0E-6511-AB44-B03E-8E3001D6D9DB}" type="slidenum">
              <a:rPr lang="en-US" altLang="x-none" smtClean="0"/>
              <a:pPr/>
              <a:t>21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0415105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F6191-6099-09B6-841B-65D94CA8B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2A6877-7B4D-CCB4-695C-14CFB4B8FD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CC142-A1FA-01B7-41BE-28886C4D5A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ED45B6-E660-3AE7-CC87-DC7EDEB053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85D0E-6511-AB44-B03E-8E3001D6D9DB}" type="slidenum">
              <a:rPr lang="en-US" altLang="x-none" smtClean="0"/>
              <a:pPr/>
              <a:t>22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736230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42831-9B20-6EB5-ED65-283BA6EEB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AEA41C-3180-D7FD-62A4-5D0B466933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DCF979-62DD-D8F3-FF00-B3E22348D1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996BD-4D01-1AE0-B3E4-149962CCDD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85D0E-6511-AB44-B03E-8E3001D6D9DB}" type="slidenum">
              <a:rPr lang="en-US" altLang="x-none" smtClean="0"/>
              <a:pPr/>
              <a:t>23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3886050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E5F0D-3F6D-9895-DDC0-14B674C0D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C18BDA-6577-40B9-E841-32A9F40AEA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7382C7-D71E-5FB7-7EB5-D62B913A1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8043F-72C0-482E-1D07-8D1D00F10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85D0E-6511-AB44-B03E-8E3001D6D9DB}" type="slidenum">
              <a:rPr lang="en-US" altLang="x-none" smtClean="0"/>
              <a:pPr/>
              <a:t>24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022620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1556A-73A5-5ECF-8771-372AC0286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7DBB78-60BA-8A58-1996-CEF4F91140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A23370-C692-F3C5-FABC-F2F41C4820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07C92-E0F7-ABC1-83A0-8A2284EB32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85D0E-6511-AB44-B03E-8E3001D6D9DB}" type="slidenum">
              <a:rPr lang="en-US" altLang="x-none" smtClean="0"/>
              <a:pPr/>
              <a:t>25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540657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DF517-16D7-2C3C-560D-77FC70C77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A4B5A9-E6BD-51EA-B086-528CDBC9D9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DF9430-1692-A591-91D1-E780A01A59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C8860-11B9-3971-C9C3-BBCEFAD756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85D0E-6511-AB44-B03E-8E3001D6D9DB}" type="slidenum">
              <a:rPr lang="en-US" altLang="x-none" smtClean="0"/>
              <a:pPr/>
              <a:t>26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761756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618FA-7313-E797-E3C1-7D6170D10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B48BEC-4258-D570-F931-B67C980DC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A53812-5DAB-0A22-CD95-ECFCFDE2C2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1BF1F-9CAE-DF34-2AC7-380E5D91AE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85D0E-6511-AB44-B03E-8E3001D6D9DB}" type="slidenum">
              <a:rPr lang="en-US" altLang="x-none" smtClean="0"/>
              <a:pPr/>
              <a:t>27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44025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85D0E-6511-AB44-B03E-8E3001D6D9DB}" type="slidenum">
              <a:rPr lang="en-US" altLang="x-none" smtClean="0"/>
              <a:pPr/>
              <a:t>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26949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85D0E-6511-AB44-B03E-8E3001D6D9DB}" type="slidenum">
              <a:rPr lang="en-US" altLang="x-none" smtClean="0"/>
              <a:pPr/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9187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85D0E-6511-AB44-B03E-8E3001D6D9DB}" type="slidenum">
              <a:rPr lang="en-US" altLang="x-none" smtClean="0"/>
              <a:pPr/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14991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85D0E-6511-AB44-B03E-8E3001D6D9DB}" type="slidenum">
              <a:rPr lang="en-US" altLang="x-none" smtClean="0"/>
              <a:pPr/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03080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85D0E-6511-AB44-B03E-8E3001D6D9DB}" type="slidenum">
              <a:rPr lang="en-US" altLang="x-none" smtClean="0"/>
              <a:pPr/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96895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85D0E-6511-AB44-B03E-8E3001D6D9DB}" type="slidenum">
              <a:rPr lang="en-US" altLang="x-none" smtClean="0"/>
              <a:pPr/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87960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485D0E-6511-AB44-B03E-8E3001D6D9DB}" type="slidenum">
              <a:rPr lang="en-US" altLang="x-none" smtClean="0"/>
              <a:pPr/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02208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1006103" y="733985"/>
            <a:ext cx="12618196" cy="1030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>
            <a:lvl1pPr algn="ctr">
              <a:defRPr sz="4560" b="1">
                <a:solidFill>
                  <a:srgbClr val="0F5472"/>
                </a:solidFill>
              </a:defRPr>
            </a:lvl1pPr>
          </a:lstStyle>
          <a:p>
            <a:pPr lvl="0"/>
            <a:r>
              <a:rPr lang="en-US" altLang="x-none" dirty="0"/>
              <a:t>CLICK TO EDIT MASTER TITLE STYLE</a:t>
            </a:r>
          </a:p>
        </p:txBody>
      </p:sp>
      <p:sp>
        <p:nvSpPr>
          <p:cNvPr id="6" name="Rectangle 5"/>
          <p:cNvSpPr>
            <a:spLocks/>
          </p:cNvSpPr>
          <p:nvPr userDrawn="1"/>
        </p:nvSpPr>
        <p:spPr bwMode="auto">
          <a:xfrm>
            <a:off x="6812967" y="437949"/>
            <a:ext cx="1008289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680" b="1" dirty="0">
                <a:solidFill>
                  <a:schemeClr val="bg1">
                    <a:lumMod val="65000"/>
                  </a:schemeClr>
                </a:solidFill>
                <a:latin typeface="+mn-lt"/>
                <a:sym typeface="Montserrat-Regular" charset="0"/>
              </a:rPr>
              <a:t>OPS/OMS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006102" y="2311053"/>
            <a:ext cx="12618196" cy="48820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7077076" y="1764041"/>
            <a:ext cx="480060" cy="1143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19" name="Oval 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20" name="Oval 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21" name="Oval 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1DD7AD0-A55F-E34D-8859-973CA3296D7B}"/>
              </a:ext>
            </a:extLst>
          </p:cNvPr>
          <p:cNvSpPr/>
          <p:nvPr userDrawn="1"/>
        </p:nvSpPr>
        <p:spPr>
          <a:xfrm>
            <a:off x="0" y="7370756"/>
            <a:ext cx="14630400" cy="858844"/>
          </a:xfrm>
          <a:prstGeom prst="rect">
            <a:avLst/>
          </a:prstGeom>
          <a:solidFill>
            <a:srgbClr val="928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872FE1-2ACF-1149-9688-6DDD04FE972B}"/>
              </a:ext>
            </a:extLst>
          </p:cNvPr>
          <p:cNvGrpSpPr/>
          <p:nvPr userDrawn="1"/>
        </p:nvGrpSpPr>
        <p:grpSpPr>
          <a:xfrm>
            <a:off x="739140" y="7591949"/>
            <a:ext cx="4036696" cy="398231"/>
            <a:chOff x="2933700" y="2011363"/>
            <a:chExt cx="4006850" cy="395287"/>
          </a:xfrm>
          <a:solidFill>
            <a:schemeClr val="bg1"/>
          </a:solidFill>
        </p:grpSpPr>
        <p:sp>
          <p:nvSpPr>
            <p:cNvPr id="16" name="Freeform 1">
              <a:extLst>
                <a:ext uri="{FF2B5EF4-FFF2-40B4-BE49-F238E27FC236}">
                  <a16:creationId xmlns:a16="http://schemas.microsoft.com/office/drawing/2014/main" id="{027BD5DD-DDCE-9F4B-8345-6A924D8DB1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336800"/>
              <a:ext cx="53975" cy="66675"/>
            </a:xfrm>
            <a:custGeom>
              <a:avLst/>
              <a:gdLst>
                <a:gd name="T0" fmla="*/ 98 w 149"/>
                <a:gd name="T1" fmla="*/ 143 h 187"/>
                <a:gd name="T2" fmla="*/ 47 w 149"/>
                <a:gd name="T3" fmla="*/ 143 h 187"/>
                <a:gd name="T4" fmla="*/ 37 w 149"/>
                <a:gd name="T5" fmla="*/ 186 h 187"/>
                <a:gd name="T6" fmla="*/ 0 w 149"/>
                <a:gd name="T7" fmla="*/ 186 h 187"/>
                <a:gd name="T8" fmla="*/ 53 w 149"/>
                <a:gd name="T9" fmla="*/ 0 h 187"/>
                <a:gd name="T10" fmla="*/ 95 w 149"/>
                <a:gd name="T11" fmla="*/ 0 h 187"/>
                <a:gd name="T12" fmla="*/ 148 w 149"/>
                <a:gd name="T13" fmla="*/ 186 h 187"/>
                <a:gd name="T14" fmla="*/ 108 w 149"/>
                <a:gd name="T15" fmla="*/ 186 h 187"/>
                <a:gd name="T16" fmla="*/ 98 w 149"/>
                <a:gd name="T17" fmla="*/ 143 h 187"/>
                <a:gd name="T18" fmla="*/ 74 w 149"/>
                <a:gd name="T19" fmla="*/ 35 h 187"/>
                <a:gd name="T20" fmla="*/ 74 w 149"/>
                <a:gd name="T21" fmla="*/ 35 h 187"/>
                <a:gd name="T22" fmla="*/ 55 w 149"/>
                <a:gd name="T23" fmla="*/ 112 h 187"/>
                <a:gd name="T24" fmla="*/ 93 w 149"/>
                <a:gd name="T25" fmla="*/ 112 h 187"/>
                <a:gd name="T26" fmla="*/ 74 w 149"/>
                <a:gd name="T27" fmla="*/ 3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9" h="187">
                  <a:moveTo>
                    <a:pt x="98" y="143"/>
                  </a:moveTo>
                  <a:lnTo>
                    <a:pt x="47" y="143"/>
                  </a:lnTo>
                  <a:lnTo>
                    <a:pt x="37" y="186"/>
                  </a:lnTo>
                  <a:lnTo>
                    <a:pt x="0" y="186"/>
                  </a:lnTo>
                  <a:lnTo>
                    <a:pt x="53" y="0"/>
                  </a:lnTo>
                  <a:lnTo>
                    <a:pt x="95" y="0"/>
                  </a:lnTo>
                  <a:lnTo>
                    <a:pt x="148" y="186"/>
                  </a:lnTo>
                  <a:lnTo>
                    <a:pt x="108" y="186"/>
                  </a:lnTo>
                  <a:lnTo>
                    <a:pt x="98" y="143"/>
                  </a:lnTo>
                  <a:close/>
                  <a:moveTo>
                    <a:pt x="74" y="35"/>
                  </a:moveTo>
                  <a:lnTo>
                    <a:pt x="74" y="35"/>
                  </a:lnTo>
                  <a:lnTo>
                    <a:pt x="55" y="112"/>
                  </a:lnTo>
                  <a:lnTo>
                    <a:pt x="93" y="112"/>
                  </a:lnTo>
                  <a:lnTo>
                    <a:pt x="74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7" name="Freeform 2">
              <a:extLst>
                <a:ext uri="{FF2B5EF4-FFF2-40B4-BE49-F238E27FC236}">
                  <a16:creationId xmlns:a16="http://schemas.microsoft.com/office/drawing/2014/main" id="{61E5A989-C8C6-5A4B-97E5-E385AA298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4925" y="2351088"/>
              <a:ext cx="60325" cy="50800"/>
            </a:xfrm>
            <a:custGeom>
              <a:avLst/>
              <a:gdLst>
                <a:gd name="T0" fmla="*/ 132 w 168"/>
                <a:gd name="T1" fmla="*/ 55 h 141"/>
                <a:gd name="T2" fmla="*/ 119 w 168"/>
                <a:gd name="T3" fmla="*/ 34 h 141"/>
                <a:gd name="T4" fmla="*/ 103 w 168"/>
                <a:gd name="T5" fmla="*/ 53 h 141"/>
                <a:gd name="T6" fmla="*/ 103 w 168"/>
                <a:gd name="T7" fmla="*/ 140 h 141"/>
                <a:gd name="T8" fmla="*/ 66 w 168"/>
                <a:gd name="T9" fmla="*/ 140 h 141"/>
                <a:gd name="T10" fmla="*/ 66 w 168"/>
                <a:gd name="T11" fmla="*/ 55 h 141"/>
                <a:gd name="T12" fmla="*/ 53 w 168"/>
                <a:gd name="T13" fmla="*/ 34 h 141"/>
                <a:gd name="T14" fmla="*/ 37 w 168"/>
                <a:gd name="T15" fmla="*/ 63 h 141"/>
                <a:gd name="T16" fmla="*/ 37 w 168"/>
                <a:gd name="T17" fmla="*/ 140 h 141"/>
                <a:gd name="T18" fmla="*/ 0 w 168"/>
                <a:gd name="T19" fmla="*/ 140 h 141"/>
                <a:gd name="T20" fmla="*/ 0 w 168"/>
                <a:gd name="T21" fmla="*/ 32 h 141"/>
                <a:gd name="T22" fmla="*/ 0 w 168"/>
                <a:gd name="T23" fmla="*/ 2 h 141"/>
                <a:gd name="T24" fmla="*/ 34 w 168"/>
                <a:gd name="T25" fmla="*/ 2 h 141"/>
                <a:gd name="T26" fmla="*/ 34 w 168"/>
                <a:gd name="T27" fmla="*/ 26 h 141"/>
                <a:gd name="T28" fmla="*/ 34 w 168"/>
                <a:gd name="T29" fmla="*/ 26 h 141"/>
                <a:gd name="T30" fmla="*/ 69 w 168"/>
                <a:gd name="T31" fmla="*/ 0 h 141"/>
                <a:gd name="T32" fmla="*/ 100 w 168"/>
                <a:gd name="T33" fmla="*/ 24 h 141"/>
                <a:gd name="T34" fmla="*/ 132 w 168"/>
                <a:gd name="T35" fmla="*/ 0 h 141"/>
                <a:gd name="T36" fmla="*/ 167 w 168"/>
                <a:gd name="T37" fmla="*/ 50 h 141"/>
                <a:gd name="T38" fmla="*/ 167 w 168"/>
                <a:gd name="T39" fmla="*/ 140 h 141"/>
                <a:gd name="T40" fmla="*/ 132 w 168"/>
                <a:gd name="T41" fmla="*/ 140 h 141"/>
                <a:gd name="T42" fmla="*/ 132 w 168"/>
                <a:gd name="T43" fmla="*/ 5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8" h="141">
                  <a:moveTo>
                    <a:pt x="132" y="55"/>
                  </a:moveTo>
                  <a:cubicBezTo>
                    <a:pt x="132" y="40"/>
                    <a:pt x="127" y="34"/>
                    <a:pt x="119" y="34"/>
                  </a:cubicBezTo>
                  <a:cubicBezTo>
                    <a:pt x="108" y="34"/>
                    <a:pt x="103" y="42"/>
                    <a:pt x="103" y="53"/>
                  </a:cubicBezTo>
                  <a:lnTo>
                    <a:pt x="103" y="140"/>
                  </a:lnTo>
                  <a:lnTo>
                    <a:pt x="66" y="140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0"/>
                  </a:lnTo>
                  <a:lnTo>
                    <a:pt x="0" y="140"/>
                  </a:lnTo>
                  <a:lnTo>
                    <a:pt x="0" y="32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8"/>
                    <a:pt x="34" y="16"/>
                    <a:pt x="34" y="26"/>
                  </a:cubicBezTo>
                  <a:lnTo>
                    <a:pt x="34" y="26"/>
                  </a:ln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4"/>
                  </a:cubicBezTo>
                  <a:cubicBezTo>
                    <a:pt x="106" y="10"/>
                    <a:pt x="114" y="0"/>
                    <a:pt x="132" y="0"/>
                  </a:cubicBezTo>
                  <a:cubicBezTo>
                    <a:pt x="159" y="0"/>
                    <a:pt x="167" y="21"/>
                    <a:pt x="167" y="50"/>
                  </a:cubicBezTo>
                  <a:lnTo>
                    <a:pt x="167" y="140"/>
                  </a:lnTo>
                  <a:lnTo>
                    <a:pt x="132" y="140"/>
                  </a:lnTo>
                  <a:lnTo>
                    <a:pt x="132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2" name="Freeform 3">
              <a:extLst>
                <a:ext uri="{FF2B5EF4-FFF2-40B4-BE49-F238E27FC236}">
                  <a16:creationId xmlns:a16="http://schemas.microsoft.com/office/drawing/2014/main" id="{21F3E35E-EE22-224B-8D17-3C0A20E68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4775" y="2351088"/>
              <a:ext cx="38100" cy="52387"/>
            </a:xfrm>
            <a:custGeom>
              <a:avLst/>
              <a:gdLst>
                <a:gd name="T0" fmla="*/ 106 w 107"/>
                <a:gd name="T1" fmla="*/ 82 h 144"/>
                <a:gd name="T2" fmla="*/ 35 w 107"/>
                <a:gd name="T3" fmla="*/ 82 h 144"/>
                <a:gd name="T4" fmla="*/ 64 w 107"/>
                <a:gd name="T5" fmla="*/ 114 h 144"/>
                <a:gd name="T6" fmla="*/ 98 w 107"/>
                <a:gd name="T7" fmla="*/ 103 h 144"/>
                <a:gd name="T8" fmla="*/ 98 w 107"/>
                <a:gd name="T9" fmla="*/ 135 h 144"/>
                <a:gd name="T10" fmla="*/ 61 w 107"/>
                <a:gd name="T11" fmla="*/ 143 h 144"/>
                <a:gd name="T12" fmla="*/ 0 w 107"/>
                <a:gd name="T13" fmla="*/ 71 h 144"/>
                <a:gd name="T14" fmla="*/ 53 w 107"/>
                <a:gd name="T15" fmla="*/ 0 h 144"/>
                <a:gd name="T16" fmla="*/ 106 w 107"/>
                <a:gd name="T17" fmla="*/ 71 h 144"/>
                <a:gd name="T18" fmla="*/ 106 w 107"/>
                <a:gd name="T19" fmla="*/ 82 h 144"/>
                <a:gd name="T20" fmla="*/ 75 w 107"/>
                <a:gd name="T21" fmla="*/ 61 h 144"/>
                <a:gd name="T22" fmla="*/ 56 w 107"/>
                <a:gd name="T23" fmla="*/ 26 h 144"/>
                <a:gd name="T24" fmla="*/ 37 w 107"/>
                <a:gd name="T25" fmla="*/ 61 h 144"/>
                <a:gd name="T26" fmla="*/ 75 w 107"/>
                <a:gd name="T27" fmla="*/ 6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7" h="144">
                  <a:moveTo>
                    <a:pt x="106" y="82"/>
                  </a:moveTo>
                  <a:lnTo>
                    <a:pt x="35" y="82"/>
                  </a:lnTo>
                  <a:cubicBezTo>
                    <a:pt x="35" y="98"/>
                    <a:pt x="43" y="114"/>
                    <a:pt x="64" y="114"/>
                  </a:cubicBezTo>
                  <a:cubicBezTo>
                    <a:pt x="77" y="114"/>
                    <a:pt x="88" y="108"/>
                    <a:pt x="98" y="103"/>
                  </a:cubicBezTo>
                  <a:lnTo>
                    <a:pt x="98" y="135"/>
                  </a:lnTo>
                  <a:cubicBezTo>
                    <a:pt x="88" y="140"/>
                    <a:pt x="72" y="143"/>
                    <a:pt x="61" y="143"/>
                  </a:cubicBezTo>
                  <a:cubicBezTo>
                    <a:pt x="19" y="143"/>
                    <a:pt x="0" y="114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1"/>
                  </a:cubicBezTo>
                  <a:lnTo>
                    <a:pt x="106" y="82"/>
                  </a:lnTo>
                  <a:close/>
                  <a:moveTo>
                    <a:pt x="75" y="61"/>
                  </a:moveTo>
                  <a:cubicBezTo>
                    <a:pt x="75" y="42"/>
                    <a:pt x="72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3" name="Freeform 4">
              <a:extLst>
                <a:ext uri="{FF2B5EF4-FFF2-40B4-BE49-F238E27FC236}">
                  <a16:creationId xmlns:a16="http://schemas.microsoft.com/office/drawing/2014/main" id="{E0AC7640-1AC1-E74D-8DE6-B8071A06E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5" y="2351088"/>
              <a:ext cx="26988" cy="50800"/>
            </a:xfrm>
            <a:custGeom>
              <a:avLst/>
              <a:gdLst>
                <a:gd name="T0" fmla="*/ 0 w 76"/>
                <a:gd name="T1" fmla="*/ 32 h 141"/>
                <a:gd name="T2" fmla="*/ 0 w 76"/>
                <a:gd name="T3" fmla="*/ 2 h 141"/>
                <a:gd name="T4" fmla="*/ 35 w 76"/>
                <a:gd name="T5" fmla="*/ 2 h 141"/>
                <a:gd name="T6" fmla="*/ 35 w 76"/>
                <a:gd name="T7" fmla="*/ 26 h 141"/>
                <a:gd name="T8" fmla="*/ 35 w 76"/>
                <a:gd name="T9" fmla="*/ 26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40 h 141"/>
                <a:gd name="T16" fmla="*/ 61 w 76"/>
                <a:gd name="T17" fmla="*/ 37 h 141"/>
                <a:gd name="T18" fmla="*/ 38 w 76"/>
                <a:gd name="T19" fmla="*/ 79 h 141"/>
                <a:gd name="T20" fmla="*/ 38 w 76"/>
                <a:gd name="T21" fmla="*/ 140 h 141"/>
                <a:gd name="T22" fmla="*/ 0 w 76"/>
                <a:gd name="T23" fmla="*/ 140 h 141"/>
                <a:gd name="T24" fmla="*/ 0 w 76"/>
                <a:gd name="T25" fmla="*/ 3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5" y="2"/>
                  </a:lnTo>
                  <a:cubicBezTo>
                    <a:pt x="35" y="10"/>
                    <a:pt x="35" y="18"/>
                    <a:pt x="35" y="26"/>
                  </a:cubicBez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5" y="0"/>
                  </a:lnTo>
                  <a:lnTo>
                    <a:pt x="75" y="40"/>
                  </a:lnTo>
                  <a:cubicBezTo>
                    <a:pt x="72" y="40"/>
                    <a:pt x="67" y="37"/>
                    <a:pt x="61" y="37"/>
                  </a:cubicBezTo>
                  <a:cubicBezTo>
                    <a:pt x="40" y="37"/>
                    <a:pt x="38" y="58"/>
                    <a:pt x="38" y="79"/>
                  </a:cubicBezTo>
                  <a:lnTo>
                    <a:pt x="38" y="140"/>
                  </a:lnTo>
                  <a:lnTo>
                    <a:pt x="0" y="140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E36B262F-7241-1547-91F7-5724A94A0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2563" y="2330450"/>
              <a:ext cx="14287" cy="71438"/>
            </a:xfrm>
            <a:custGeom>
              <a:avLst/>
              <a:gdLst>
                <a:gd name="T0" fmla="*/ 0 w 38"/>
                <a:gd name="T1" fmla="*/ 0 h 199"/>
                <a:gd name="T2" fmla="*/ 37 w 38"/>
                <a:gd name="T3" fmla="*/ 0 h 199"/>
                <a:gd name="T4" fmla="*/ 37 w 38"/>
                <a:gd name="T5" fmla="*/ 37 h 199"/>
                <a:gd name="T6" fmla="*/ 0 w 38"/>
                <a:gd name="T7" fmla="*/ 37 h 199"/>
                <a:gd name="T8" fmla="*/ 0 w 38"/>
                <a:gd name="T9" fmla="*/ 0 h 199"/>
                <a:gd name="T10" fmla="*/ 0 w 38"/>
                <a:gd name="T11" fmla="*/ 60 h 199"/>
                <a:gd name="T12" fmla="*/ 37 w 38"/>
                <a:gd name="T13" fmla="*/ 60 h 199"/>
                <a:gd name="T14" fmla="*/ 37 w 38"/>
                <a:gd name="T15" fmla="*/ 198 h 199"/>
                <a:gd name="T16" fmla="*/ 0 w 38"/>
                <a:gd name="T17" fmla="*/ 198 h 199"/>
                <a:gd name="T18" fmla="*/ 0 w 38"/>
                <a:gd name="T19" fmla="*/ 6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199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0"/>
                  </a:moveTo>
                  <a:lnTo>
                    <a:pt x="37" y="60"/>
                  </a:lnTo>
                  <a:lnTo>
                    <a:pt x="37" y="198"/>
                  </a:lnTo>
                  <a:lnTo>
                    <a:pt x="0" y="198"/>
                  </a:lnTo>
                  <a:lnTo>
                    <a:pt x="0" y="6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FC4FE502-BA88-1945-B4A4-2BF55D3E2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4788" y="2351088"/>
              <a:ext cx="31750" cy="52387"/>
            </a:xfrm>
            <a:custGeom>
              <a:avLst/>
              <a:gdLst>
                <a:gd name="T0" fmla="*/ 88 w 89"/>
                <a:gd name="T1" fmla="*/ 137 h 144"/>
                <a:gd name="T2" fmla="*/ 56 w 89"/>
                <a:gd name="T3" fmla="*/ 143 h 144"/>
                <a:gd name="T4" fmla="*/ 0 w 89"/>
                <a:gd name="T5" fmla="*/ 74 h 144"/>
                <a:gd name="T6" fmla="*/ 59 w 89"/>
                <a:gd name="T7" fmla="*/ 0 h 144"/>
                <a:gd name="T8" fmla="*/ 88 w 89"/>
                <a:gd name="T9" fmla="*/ 8 h 144"/>
                <a:gd name="T10" fmla="*/ 85 w 89"/>
                <a:gd name="T11" fmla="*/ 40 h 144"/>
                <a:gd name="T12" fmla="*/ 64 w 89"/>
                <a:gd name="T13" fmla="*/ 34 h 144"/>
                <a:gd name="T14" fmla="*/ 37 w 89"/>
                <a:gd name="T15" fmla="*/ 74 h 144"/>
                <a:gd name="T16" fmla="*/ 67 w 89"/>
                <a:gd name="T17" fmla="*/ 114 h 144"/>
                <a:gd name="T18" fmla="*/ 88 w 89"/>
                <a:gd name="T19" fmla="*/ 108 h 144"/>
                <a:gd name="T20" fmla="*/ 88 w 89"/>
                <a:gd name="T21" fmla="*/ 13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144">
                  <a:moveTo>
                    <a:pt x="88" y="137"/>
                  </a:moveTo>
                  <a:cubicBezTo>
                    <a:pt x="77" y="140"/>
                    <a:pt x="67" y="143"/>
                    <a:pt x="56" y="143"/>
                  </a:cubicBezTo>
                  <a:cubicBezTo>
                    <a:pt x="8" y="143"/>
                    <a:pt x="0" y="98"/>
                    <a:pt x="0" y="74"/>
                  </a:cubicBezTo>
                  <a:cubicBezTo>
                    <a:pt x="0" y="32"/>
                    <a:pt x="22" y="0"/>
                    <a:pt x="59" y="0"/>
                  </a:cubicBezTo>
                  <a:cubicBezTo>
                    <a:pt x="72" y="0"/>
                    <a:pt x="77" y="2"/>
                    <a:pt x="88" y="8"/>
                  </a:cubicBezTo>
                  <a:lnTo>
                    <a:pt x="85" y="40"/>
                  </a:lnTo>
                  <a:cubicBezTo>
                    <a:pt x="77" y="37"/>
                    <a:pt x="72" y="34"/>
                    <a:pt x="64" y="34"/>
                  </a:cubicBezTo>
                  <a:cubicBezTo>
                    <a:pt x="37" y="34"/>
                    <a:pt x="37" y="69"/>
                    <a:pt x="37" y="74"/>
                  </a:cubicBezTo>
                  <a:cubicBezTo>
                    <a:pt x="37" y="103"/>
                    <a:pt x="53" y="114"/>
                    <a:pt x="67" y="114"/>
                  </a:cubicBezTo>
                  <a:cubicBezTo>
                    <a:pt x="75" y="114"/>
                    <a:pt x="80" y="111"/>
                    <a:pt x="88" y="108"/>
                  </a:cubicBezTo>
                  <a:lnTo>
                    <a:pt x="88" y="1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1EA4D950-1F6F-F841-B887-FBF3D6BEC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1300" y="2352675"/>
              <a:ext cx="38100" cy="52388"/>
            </a:xfrm>
            <a:custGeom>
              <a:avLst/>
              <a:gdLst>
                <a:gd name="T0" fmla="*/ 10 w 104"/>
                <a:gd name="T1" fmla="*/ 8 h 144"/>
                <a:gd name="T2" fmla="*/ 50 w 104"/>
                <a:gd name="T3" fmla="*/ 0 h 144"/>
                <a:gd name="T4" fmla="*/ 103 w 104"/>
                <a:gd name="T5" fmla="*/ 51 h 144"/>
                <a:gd name="T6" fmla="*/ 103 w 104"/>
                <a:gd name="T7" fmla="*/ 101 h 144"/>
                <a:gd name="T8" fmla="*/ 103 w 104"/>
                <a:gd name="T9" fmla="*/ 141 h 144"/>
                <a:gd name="T10" fmla="*/ 69 w 104"/>
                <a:gd name="T11" fmla="*/ 141 h 144"/>
                <a:gd name="T12" fmla="*/ 69 w 104"/>
                <a:gd name="T13" fmla="*/ 122 h 144"/>
                <a:gd name="T14" fmla="*/ 37 w 104"/>
                <a:gd name="T15" fmla="*/ 143 h 144"/>
                <a:gd name="T16" fmla="*/ 0 w 104"/>
                <a:gd name="T17" fmla="*/ 101 h 144"/>
                <a:gd name="T18" fmla="*/ 58 w 104"/>
                <a:gd name="T19" fmla="*/ 53 h 144"/>
                <a:gd name="T20" fmla="*/ 69 w 104"/>
                <a:gd name="T21" fmla="*/ 53 h 144"/>
                <a:gd name="T22" fmla="*/ 47 w 104"/>
                <a:gd name="T23" fmla="*/ 27 h 144"/>
                <a:gd name="T24" fmla="*/ 13 w 104"/>
                <a:gd name="T25" fmla="*/ 40 h 144"/>
                <a:gd name="T26" fmla="*/ 10 w 104"/>
                <a:gd name="T27" fmla="*/ 8 h 144"/>
                <a:gd name="T28" fmla="*/ 31 w 104"/>
                <a:gd name="T29" fmla="*/ 96 h 144"/>
                <a:gd name="T30" fmla="*/ 47 w 104"/>
                <a:gd name="T31" fmla="*/ 114 h 144"/>
                <a:gd name="T32" fmla="*/ 69 w 104"/>
                <a:gd name="T33" fmla="*/ 80 h 144"/>
                <a:gd name="T34" fmla="*/ 69 w 104"/>
                <a:gd name="T35" fmla="*/ 72 h 144"/>
                <a:gd name="T36" fmla="*/ 31 w 104"/>
                <a:gd name="T37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144">
                  <a:moveTo>
                    <a:pt x="10" y="8"/>
                  </a:moveTo>
                  <a:cubicBezTo>
                    <a:pt x="21" y="6"/>
                    <a:pt x="37" y="0"/>
                    <a:pt x="50" y="0"/>
                  </a:cubicBezTo>
                  <a:cubicBezTo>
                    <a:pt x="92" y="0"/>
                    <a:pt x="103" y="22"/>
                    <a:pt x="103" y="51"/>
                  </a:cubicBezTo>
                  <a:lnTo>
                    <a:pt x="103" y="101"/>
                  </a:lnTo>
                  <a:lnTo>
                    <a:pt x="103" y="141"/>
                  </a:lnTo>
                  <a:lnTo>
                    <a:pt x="69" y="141"/>
                  </a:lnTo>
                  <a:lnTo>
                    <a:pt x="69" y="122"/>
                  </a:lnTo>
                  <a:cubicBezTo>
                    <a:pt x="66" y="130"/>
                    <a:pt x="53" y="143"/>
                    <a:pt x="37" y="143"/>
                  </a:cubicBezTo>
                  <a:cubicBezTo>
                    <a:pt x="16" y="143"/>
                    <a:pt x="0" y="128"/>
                    <a:pt x="0" y="101"/>
                  </a:cubicBezTo>
                  <a:cubicBezTo>
                    <a:pt x="0" y="56"/>
                    <a:pt x="47" y="53"/>
                    <a:pt x="58" y="53"/>
                  </a:cubicBezTo>
                  <a:lnTo>
                    <a:pt x="69" y="53"/>
                  </a:lnTo>
                  <a:cubicBezTo>
                    <a:pt x="69" y="27"/>
                    <a:pt x="53" y="27"/>
                    <a:pt x="47" y="27"/>
                  </a:cubicBezTo>
                  <a:cubicBezTo>
                    <a:pt x="39" y="27"/>
                    <a:pt x="29" y="30"/>
                    <a:pt x="13" y="40"/>
                  </a:cubicBezTo>
                  <a:lnTo>
                    <a:pt x="10" y="8"/>
                  </a:lnTo>
                  <a:close/>
                  <a:moveTo>
                    <a:pt x="31" y="96"/>
                  </a:moveTo>
                  <a:cubicBezTo>
                    <a:pt x="31" y="114"/>
                    <a:pt x="45" y="114"/>
                    <a:pt x="47" y="114"/>
                  </a:cubicBezTo>
                  <a:cubicBezTo>
                    <a:pt x="50" y="114"/>
                    <a:pt x="69" y="114"/>
                    <a:pt x="69" y="80"/>
                  </a:cubicBezTo>
                  <a:lnTo>
                    <a:pt x="69" y="72"/>
                  </a:lnTo>
                  <a:cubicBezTo>
                    <a:pt x="55" y="72"/>
                    <a:pt x="31" y="72"/>
                    <a:pt x="31" y="9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1D5B8869-3A6C-BA4A-B2A1-8036FFDE54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4163" y="2351088"/>
              <a:ext cx="31750" cy="52387"/>
            </a:xfrm>
            <a:custGeom>
              <a:avLst/>
              <a:gdLst>
                <a:gd name="T0" fmla="*/ 79 w 86"/>
                <a:gd name="T1" fmla="*/ 37 h 144"/>
                <a:gd name="T2" fmla="*/ 50 w 86"/>
                <a:gd name="T3" fmla="*/ 29 h 144"/>
                <a:gd name="T4" fmla="*/ 37 w 86"/>
                <a:gd name="T5" fmla="*/ 40 h 144"/>
                <a:gd name="T6" fmla="*/ 61 w 86"/>
                <a:gd name="T7" fmla="*/ 61 h 144"/>
                <a:gd name="T8" fmla="*/ 85 w 86"/>
                <a:gd name="T9" fmla="*/ 100 h 144"/>
                <a:gd name="T10" fmla="*/ 40 w 86"/>
                <a:gd name="T11" fmla="*/ 143 h 144"/>
                <a:gd name="T12" fmla="*/ 0 w 86"/>
                <a:gd name="T13" fmla="*/ 135 h 144"/>
                <a:gd name="T14" fmla="*/ 0 w 86"/>
                <a:gd name="T15" fmla="*/ 103 h 144"/>
                <a:gd name="T16" fmla="*/ 29 w 86"/>
                <a:gd name="T17" fmla="*/ 114 h 144"/>
                <a:gd name="T18" fmla="*/ 47 w 86"/>
                <a:gd name="T19" fmla="*/ 100 h 144"/>
                <a:gd name="T20" fmla="*/ 24 w 86"/>
                <a:gd name="T21" fmla="*/ 85 h 144"/>
                <a:gd name="T22" fmla="*/ 0 w 86"/>
                <a:gd name="T23" fmla="*/ 42 h 144"/>
                <a:gd name="T24" fmla="*/ 45 w 86"/>
                <a:gd name="T25" fmla="*/ 0 h 144"/>
                <a:gd name="T26" fmla="*/ 79 w 86"/>
                <a:gd name="T27" fmla="*/ 5 h 144"/>
                <a:gd name="T28" fmla="*/ 79 w 86"/>
                <a:gd name="T29" fmla="*/ 3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144">
                  <a:moveTo>
                    <a:pt x="79" y="37"/>
                  </a:moveTo>
                  <a:cubicBezTo>
                    <a:pt x="69" y="32"/>
                    <a:pt x="61" y="29"/>
                    <a:pt x="50" y="29"/>
                  </a:cubicBezTo>
                  <a:cubicBezTo>
                    <a:pt x="40" y="29"/>
                    <a:pt x="37" y="34"/>
                    <a:pt x="37" y="40"/>
                  </a:cubicBezTo>
                  <a:cubicBezTo>
                    <a:pt x="37" y="47"/>
                    <a:pt x="42" y="50"/>
                    <a:pt x="61" y="61"/>
                  </a:cubicBezTo>
                  <a:cubicBezTo>
                    <a:pt x="74" y="66"/>
                    <a:pt x="85" y="74"/>
                    <a:pt x="85" y="100"/>
                  </a:cubicBezTo>
                  <a:cubicBezTo>
                    <a:pt x="85" y="132"/>
                    <a:pt x="63" y="143"/>
                    <a:pt x="40" y="143"/>
                  </a:cubicBezTo>
                  <a:cubicBezTo>
                    <a:pt x="29" y="143"/>
                    <a:pt x="13" y="140"/>
                    <a:pt x="0" y="135"/>
                  </a:cubicBezTo>
                  <a:lnTo>
                    <a:pt x="0" y="103"/>
                  </a:lnTo>
                  <a:cubicBezTo>
                    <a:pt x="8" y="108"/>
                    <a:pt x="18" y="114"/>
                    <a:pt x="29" y="114"/>
                  </a:cubicBezTo>
                  <a:cubicBezTo>
                    <a:pt x="45" y="114"/>
                    <a:pt x="47" y="105"/>
                    <a:pt x="47" y="100"/>
                  </a:cubicBezTo>
                  <a:cubicBezTo>
                    <a:pt x="47" y="94"/>
                    <a:pt x="37" y="92"/>
                    <a:pt x="24" y="85"/>
                  </a:cubicBezTo>
                  <a:cubicBezTo>
                    <a:pt x="10" y="79"/>
                    <a:pt x="0" y="66"/>
                    <a:pt x="0" y="42"/>
                  </a:cubicBezTo>
                  <a:cubicBezTo>
                    <a:pt x="0" y="26"/>
                    <a:pt x="8" y="0"/>
                    <a:pt x="45" y="0"/>
                  </a:cubicBezTo>
                  <a:cubicBezTo>
                    <a:pt x="61" y="0"/>
                    <a:pt x="71" y="2"/>
                    <a:pt x="79" y="5"/>
                  </a:cubicBezTo>
                  <a:lnTo>
                    <a:pt x="79" y="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E5F06BD5-9E2E-8D40-A72B-E59FD5037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298700"/>
              <a:ext cx="612775" cy="7938"/>
            </a:xfrm>
            <a:custGeom>
              <a:avLst/>
              <a:gdLst>
                <a:gd name="T0" fmla="*/ 851 w 1703"/>
                <a:gd name="T1" fmla="*/ 19 h 20"/>
                <a:gd name="T2" fmla="*/ 0 w 1703"/>
                <a:gd name="T3" fmla="*/ 19 h 20"/>
                <a:gd name="T4" fmla="*/ 0 w 1703"/>
                <a:gd name="T5" fmla="*/ 0 h 20"/>
                <a:gd name="T6" fmla="*/ 1702 w 1703"/>
                <a:gd name="T7" fmla="*/ 0 h 20"/>
                <a:gd name="T8" fmla="*/ 1702 w 1703"/>
                <a:gd name="T9" fmla="*/ 19 h 20"/>
                <a:gd name="T10" fmla="*/ 851 w 1703"/>
                <a:gd name="T11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3" h="20">
                  <a:moveTo>
                    <a:pt x="85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1702" y="0"/>
                  </a:lnTo>
                  <a:lnTo>
                    <a:pt x="1702" y="19"/>
                  </a:lnTo>
                  <a:lnTo>
                    <a:pt x="851" y="1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BEBB3132-FFC7-CC4B-8A2B-49A3EC95C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2371725"/>
              <a:ext cx="17462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2 h 89"/>
                <a:gd name="T6" fmla="*/ 32 w 49"/>
                <a:gd name="T7" fmla="*/ 43 h 89"/>
                <a:gd name="T8" fmla="*/ 32 w 49"/>
                <a:gd name="T9" fmla="*/ 43 h 89"/>
                <a:gd name="T10" fmla="*/ 40 w 49"/>
                <a:gd name="T11" fmla="*/ 53 h 89"/>
                <a:gd name="T12" fmla="*/ 48 w 49"/>
                <a:gd name="T13" fmla="*/ 85 h 89"/>
                <a:gd name="T14" fmla="*/ 35 w 49"/>
                <a:gd name="T15" fmla="*/ 85 h 89"/>
                <a:gd name="T16" fmla="*/ 27 w 49"/>
                <a:gd name="T17" fmla="*/ 59 h 89"/>
                <a:gd name="T18" fmla="*/ 16 w 49"/>
                <a:gd name="T19" fmla="*/ 51 h 89"/>
                <a:gd name="T20" fmla="*/ 14 w 49"/>
                <a:gd name="T21" fmla="*/ 51 h 89"/>
                <a:gd name="T22" fmla="*/ 14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2 w 49"/>
                <a:gd name="T29" fmla="*/ 37 h 89"/>
                <a:gd name="T30" fmla="*/ 32 w 49"/>
                <a:gd name="T31" fmla="*/ 24 h 89"/>
                <a:gd name="T32" fmla="*/ 22 w 49"/>
                <a:gd name="T33" fmla="*/ 11 h 89"/>
                <a:gd name="T34" fmla="*/ 16 w 49"/>
                <a:gd name="T35" fmla="*/ 11 h 89"/>
                <a:gd name="T36" fmla="*/ 16 w 49"/>
                <a:gd name="T37" fmla="*/ 35 h 89"/>
                <a:gd name="T38" fmla="*/ 22 w 49"/>
                <a:gd name="T39" fmla="*/ 35 h 89"/>
                <a:gd name="T40" fmla="*/ 22 w 49"/>
                <a:gd name="T41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2"/>
                  </a:cubicBezTo>
                  <a:cubicBezTo>
                    <a:pt x="45" y="32"/>
                    <a:pt x="40" y="40"/>
                    <a:pt x="32" y="43"/>
                  </a:cubicBezTo>
                  <a:lnTo>
                    <a:pt x="32" y="43"/>
                  </a:lnTo>
                  <a:cubicBezTo>
                    <a:pt x="35" y="43"/>
                    <a:pt x="37" y="45"/>
                    <a:pt x="40" y="53"/>
                  </a:cubicBezTo>
                  <a:lnTo>
                    <a:pt x="48" y="85"/>
                  </a:lnTo>
                  <a:lnTo>
                    <a:pt x="35" y="85"/>
                  </a:lnTo>
                  <a:lnTo>
                    <a:pt x="27" y="59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2" y="37"/>
                  </a:moveTo>
                  <a:cubicBezTo>
                    <a:pt x="30" y="37"/>
                    <a:pt x="32" y="32"/>
                    <a:pt x="32" y="24"/>
                  </a:cubicBezTo>
                  <a:cubicBezTo>
                    <a:pt x="32" y="14"/>
                    <a:pt x="27" y="11"/>
                    <a:pt x="22" y="11"/>
                  </a:cubicBezTo>
                  <a:lnTo>
                    <a:pt x="16" y="11"/>
                  </a:lnTo>
                  <a:lnTo>
                    <a:pt x="16" y="35"/>
                  </a:lnTo>
                  <a:lnTo>
                    <a:pt x="22" y="35"/>
                  </a:lnTo>
                  <a:lnTo>
                    <a:pt x="22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2E3747C2-A966-ED49-8886-77183E508C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6938" y="237172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35 w 38"/>
                <a:gd name="T3" fmla="*/ 0 h 86"/>
                <a:gd name="T4" fmla="*/ 35 w 38"/>
                <a:gd name="T5" fmla="*/ 14 h 86"/>
                <a:gd name="T6" fmla="*/ 14 w 38"/>
                <a:gd name="T7" fmla="*/ 14 h 86"/>
                <a:gd name="T8" fmla="*/ 14 w 38"/>
                <a:gd name="T9" fmla="*/ 35 h 86"/>
                <a:gd name="T10" fmla="*/ 35 w 38"/>
                <a:gd name="T11" fmla="*/ 35 h 86"/>
                <a:gd name="T12" fmla="*/ 35 w 38"/>
                <a:gd name="T13" fmla="*/ 48 h 86"/>
                <a:gd name="T14" fmla="*/ 14 w 38"/>
                <a:gd name="T15" fmla="*/ 48 h 86"/>
                <a:gd name="T16" fmla="*/ 14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5" y="0"/>
                  </a:lnTo>
                  <a:lnTo>
                    <a:pt x="35" y="14"/>
                  </a:lnTo>
                  <a:lnTo>
                    <a:pt x="14" y="14"/>
                  </a:lnTo>
                  <a:lnTo>
                    <a:pt x="14" y="35"/>
                  </a:lnTo>
                  <a:lnTo>
                    <a:pt x="35" y="35"/>
                  </a:lnTo>
                  <a:lnTo>
                    <a:pt x="35" y="48"/>
                  </a:lnTo>
                  <a:lnTo>
                    <a:pt x="14" y="48"/>
                  </a:lnTo>
                  <a:lnTo>
                    <a:pt x="14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696E78A5-E92A-474B-A9FC-BBB94D676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1225" y="2373313"/>
              <a:ext cx="19050" cy="31750"/>
            </a:xfrm>
            <a:custGeom>
              <a:avLst/>
              <a:gdLst>
                <a:gd name="T0" fmla="*/ 32 w 54"/>
                <a:gd name="T1" fmla="*/ 34 h 86"/>
                <a:gd name="T2" fmla="*/ 53 w 54"/>
                <a:gd name="T3" fmla="*/ 34 h 86"/>
                <a:gd name="T4" fmla="*/ 53 w 54"/>
                <a:gd name="T5" fmla="*/ 79 h 86"/>
                <a:gd name="T6" fmla="*/ 35 w 54"/>
                <a:gd name="T7" fmla="*/ 85 h 86"/>
                <a:gd name="T8" fmla="*/ 0 w 54"/>
                <a:gd name="T9" fmla="*/ 42 h 86"/>
                <a:gd name="T10" fmla="*/ 35 w 54"/>
                <a:gd name="T11" fmla="*/ 0 h 86"/>
                <a:gd name="T12" fmla="*/ 50 w 54"/>
                <a:gd name="T13" fmla="*/ 3 h 86"/>
                <a:gd name="T14" fmla="*/ 50 w 54"/>
                <a:gd name="T15" fmla="*/ 16 h 86"/>
                <a:gd name="T16" fmla="*/ 35 w 54"/>
                <a:gd name="T17" fmla="*/ 11 h 86"/>
                <a:gd name="T18" fmla="*/ 13 w 54"/>
                <a:gd name="T19" fmla="*/ 42 h 86"/>
                <a:gd name="T20" fmla="*/ 32 w 54"/>
                <a:gd name="T21" fmla="*/ 74 h 86"/>
                <a:gd name="T22" fmla="*/ 40 w 54"/>
                <a:gd name="T23" fmla="*/ 72 h 86"/>
                <a:gd name="T24" fmla="*/ 40 w 54"/>
                <a:gd name="T25" fmla="*/ 48 h 86"/>
                <a:gd name="T26" fmla="*/ 29 w 54"/>
                <a:gd name="T27" fmla="*/ 48 h 86"/>
                <a:gd name="T28" fmla="*/ 32 w 54"/>
                <a:gd name="T2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86">
                  <a:moveTo>
                    <a:pt x="32" y="34"/>
                  </a:moveTo>
                  <a:lnTo>
                    <a:pt x="53" y="34"/>
                  </a:lnTo>
                  <a:lnTo>
                    <a:pt x="53" y="79"/>
                  </a:lnTo>
                  <a:cubicBezTo>
                    <a:pt x="50" y="82"/>
                    <a:pt x="42" y="85"/>
                    <a:pt x="35" y="85"/>
                  </a:cubicBezTo>
                  <a:cubicBezTo>
                    <a:pt x="13" y="85"/>
                    <a:pt x="0" y="66"/>
                    <a:pt x="0" y="42"/>
                  </a:cubicBezTo>
                  <a:cubicBezTo>
                    <a:pt x="0" y="16"/>
                    <a:pt x="11" y="0"/>
                    <a:pt x="35" y="0"/>
                  </a:cubicBezTo>
                  <a:cubicBezTo>
                    <a:pt x="42" y="0"/>
                    <a:pt x="48" y="3"/>
                    <a:pt x="50" y="3"/>
                  </a:cubicBezTo>
                  <a:lnTo>
                    <a:pt x="50" y="16"/>
                  </a:lnTo>
                  <a:cubicBezTo>
                    <a:pt x="45" y="13"/>
                    <a:pt x="40" y="11"/>
                    <a:pt x="35" y="11"/>
                  </a:cubicBezTo>
                  <a:cubicBezTo>
                    <a:pt x="21" y="11"/>
                    <a:pt x="13" y="23"/>
                    <a:pt x="13" y="42"/>
                  </a:cubicBezTo>
                  <a:cubicBezTo>
                    <a:pt x="13" y="60"/>
                    <a:pt x="21" y="74"/>
                    <a:pt x="32" y="74"/>
                  </a:cubicBezTo>
                  <a:cubicBezTo>
                    <a:pt x="35" y="74"/>
                    <a:pt x="37" y="74"/>
                    <a:pt x="40" y="72"/>
                  </a:cubicBezTo>
                  <a:lnTo>
                    <a:pt x="40" y="48"/>
                  </a:lnTo>
                  <a:lnTo>
                    <a:pt x="29" y="48"/>
                  </a:lnTo>
                  <a:lnTo>
                    <a:pt x="32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B6AF09DE-2BD6-FD46-9AD2-410774F78B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5038" y="2371725"/>
              <a:ext cx="4762" cy="31750"/>
            </a:xfrm>
            <a:custGeom>
              <a:avLst/>
              <a:gdLst>
                <a:gd name="T0" fmla="*/ 6 w 14"/>
                <a:gd name="T1" fmla="*/ 85 h 86"/>
                <a:gd name="T2" fmla="*/ 0 w 14"/>
                <a:gd name="T3" fmla="*/ 85 h 86"/>
                <a:gd name="T4" fmla="*/ 0 w 14"/>
                <a:gd name="T5" fmla="*/ 0 h 86"/>
                <a:gd name="T6" fmla="*/ 13 w 14"/>
                <a:gd name="T7" fmla="*/ 0 h 86"/>
                <a:gd name="T8" fmla="*/ 13 w 14"/>
                <a:gd name="T9" fmla="*/ 85 h 86"/>
                <a:gd name="T10" fmla="*/ 6 w 14"/>
                <a:gd name="T11" fmla="*/ 8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6">
                  <a:moveTo>
                    <a:pt x="6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6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7A7833C5-5A11-4A40-B176-16BB572554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1388" y="2371725"/>
              <a:ext cx="19050" cy="31750"/>
            </a:xfrm>
            <a:custGeom>
              <a:avLst/>
              <a:gdLst>
                <a:gd name="T0" fmla="*/ 53 w 54"/>
                <a:gd name="T1" fmla="*/ 43 h 86"/>
                <a:gd name="T2" fmla="*/ 27 w 54"/>
                <a:gd name="T3" fmla="*/ 85 h 86"/>
                <a:gd name="T4" fmla="*/ 0 w 54"/>
                <a:gd name="T5" fmla="*/ 43 h 86"/>
                <a:gd name="T6" fmla="*/ 27 w 54"/>
                <a:gd name="T7" fmla="*/ 0 h 86"/>
                <a:gd name="T8" fmla="*/ 53 w 54"/>
                <a:gd name="T9" fmla="*/ 43 h 86"/>
                <a:gd name="T10" fmla="*/ 40 w 54"/>
                <a:gd name="T11" fmla="*/ 43 h 86"/>
                <a:gd name="T12" fmla="*/ 27 w 54"/>
                <a:gd name="T13" fmla="*/ 11 h 86"/>
                <a:gd name="T14" fmla="*/ 13 w 54"/>
                <a:gd name="T15" fmla="*/ 43 h 86"/>
                <a:gd name="T16" fmla="*/ 27 w 54"/>
                <a:gd name="T17" fmla="*/ 75 h 86"/>
                <a:gd name="T18" fmla="*/ 40 w 54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86">
                  <a:moveTo>
                    <a:pt x="53" y="43"/>
                  </a:moveTo>
                  <a:cubicBezTo>
                    <a:pt x="53" y="75"/>
                    <a:pt x="41" y="85"/>
                    <a:pt x="27" y="85"/>
                  </a:cubicBezTo>
                  <a:cubicBezTo>
                    <a:pt x="14" y="85"/>
                    <a:pt x="0" y="72"/>
                    <a:pt x="0" y="43"/>
                  </a:cubicBezTo>
                  <a:cubicBezTo>
                    <a:pt x="0" y="14"/>
                    <a:pt x="14" y="0"/>
                    <a:pt x="27" y="0"/>
                  </a:cubicBezTo>
                  <a:cubicBezTo>
                    <a:pt x="41" y="0"/>
                    <a:pt x="53" y="14"/>
                    <a:pt x="53" y="43"/>
                  </a:cubicBezTo>
                  <a:close/>
                  <a:moveTo>
                    <a:pt x="40" y="43"/>
                  </a:moveTo>
                  <a:cubicBezTo>
                    <a:pt x="40" y="19"/>
                    <a:pt x="35" y="11"/>
                    <a:pt x="27" y="11"/>
                  </a:cubicBezTo>
                  <a:cubicBezTo>
                    <a:pt x="19" y="11"/>
                    <a:pt x="13" y="19"/>
                    <a:pt x="13" y="43"/>
                  </a:cubicBezTo>
                  <a:cubicBezTo>
                    <a:pt x="13" y="67"/>
                    <a:pt x="19" y="75"/>
                    <a:pt x="27" y="75"/>
                  </a:cubicBezTo>
                  <a:cubicBezTo>
                    <a:pt x="35" y="75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CEE4AB5D-8584-BA4A-BBD7-E6BA9461C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3613" y="237172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37 w 51"/>
                <a:gd name="T5" fmla="*/ 67 h 86"/>
                <a:gd name="T6" fmla="*/ 37 w 51"/>
                <a:gd name="T7" fmla="*/ 67 h 86"/>
                <a:gd name="T8" fmla="*/ 37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5 w 51"/>
                <a:gd name="T15" fmla="*/ 85 h 86"/>
                <a:gd name="T16" fmla="*/ 13 w 51"/>
                <a:gd name="T17" fmla="*/ 19 h 86"/>
                <a:gd name="T18" fmla="*/ 11 w 51"/>
                <a:gd name="T19" fmla="*/ 19 h 86"/>
                <a:gd name="T20" fmla="*/ 11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37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5" y="85"/>
                  </a:lnTo>
                  <a:lnTo>
                    <a:pt x="13" y="19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E932C08D-4B74-6C46-A266-455422160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1075" y="2371725"/>
              <a:ext cx="22225" cy="31750"/>
            </a:xfrm>
            <a:custGeom>
              <a:avLst/>
              <a:gdLst>
                <a:gd name="T0" fmla="*/ 43 w 60"/>
                <a:gd name="T1" fmla="*/ 64 h 86"/>
                <a:gd name="T2" fmla="*/ 19 w 60"/>
                <a:gd name="T3" fmla="*/ 64 h 86"/>
                <a:gd name="T4" fmla="*/ 14 w 60"/>
                <a:gd name="T5" fmla="*/ 85 h 86"/>
                <a:gd name="T6" fmla="*/ 0 w 60"/>
                <a:gd name="T7" fmla="*/ 85 h 86"/>
                <a:gd name="T8" fmla="*/ 24 w 60"/>
                <a:gd name="T9" fmla="*/ 0 h 86"/>
                <a:gd name="T10" fmla="*/ 37 w 60"/>
                <a:gd name="T11" fmla="*/ 0 h 86"/>
                <a:gd name="T12" fmla="*/ 59 w 60"/>
                <a:gd name="T13" fmla="*/ 85 h 86"/>
                <a:gd name="T14" fmla="*/ 45 w 60"/>
                <a:gd name="T15" fmla="*/ 85 h 86"/>
                <a:gd name="T16" fmla="*/ 43 w 60"/>
                <a:gd name="T17" fmla="*/ 64 h 86"/>
                <a:gd name="T18" fmla="*/ 40 w 60"/>
                <a:gd name="T19" fmla="*/ 53 h 86"/>
                <a:gd name="T20" fmla="*/ 32 w 60"/>
                <a:gd name="T21" fmla="*/ 14 h 86"/>
                <a:gd name="T22" fmla="*/ 32 w 60"/>
                <a:gd name="T23" fmla="*/ 14 h 86"/>
                <a:gd name="T24" fmla="*/ 22 w 60"/>
                <a:gd name="T25" fmla="*/ 53 h 86"/>
                <a:gd name="T26" fmla="*/ 40 w 60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6">
                  <a:moveTo>
                    <a:pt x="43" y="64"/>
                  </a:moveTo>
                  <a:lnTo>
                    <a:pt x="19" y="64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2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6" name="Freeform 17">
              <a:extLst>
                <a:ext uri="{FF2B5EF4-FFF2-40B4-BE49-F238E27FC236}">
                  <a16:creationId xmlns:a16="http://schemas.microsoft.com/office/drawing/2014/main" id="{5A75C4B8-B77B-664F-9AA0-2D3FF0E822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4888" y="237172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3 w 35"/>
                <a:gd name="T3" fmla="*/ 0 h 86"/>
                <a:gd name="T4" fmla="*/ 13 w 35"/>
                <a:gd name="T5" fmla="*/ 72 h 86"/>
                <a:gd name="T6" fmla="*/ 34 w 35"/>
                <a:gd name="T7" fmla="*/ 72 h 86"/>
                <a:gd name="T8" fmla="*/ 34 w 35"/>
                <a:gd name="T9" fmla="*/ 85 h 86"/>
                <a:gd name="T10" fmla="*/ 0 w 35"/>
                <a:gd name="T11" fmla="*/ 85 h 86"/>
                <a:gd name="T12" fmla="*/ 0 w 35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2"/>
                  </a:lnTo>
                  <a:lnTo>
                    <a:pt x="34" y="72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7" name="Freeform 18">
              <a:extLst>
                <a:ext uri="{FF2B5EF4-FFF2-40B4-BE49-F238E27FC236}">
                  <a16:creationId xmlns:a16="http://schemas.microsoft.com/office/drawing/2014/main" id="{E0BEEAC4-B3AC-E64F-BB51-7BE0921FA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3938" y="2371725"/>
              <a:ext cx="20637" cy="31750"/>
            </a:xfrm>
            <a:custGeom>
              <a:avLst/>
              <a:gdLst>
                <a:gd name="T0" fmla="*/ 55 w 56"/>
                <a:gd name="T1" fmla="*/ 43 h 86"/>
                <a:gd name="T2" fmla="*/ 29 w 56"/>
                <a:gd name="T3" fmla="*/ 85 h 86"/>
                <a:gd name="T4" fmla="*/ 2 w 56"/>
                <a:gd name="T5" fmla="*/ 43 h 86"/>
                <a:gd name="T6" fmla="*/ 29 w 56"/>
                <a:gd name="T7" fmla="*/ 0 h 86"/>
                <a:gd name="T8" fmla="*/ 55 w 56"/>
                <a:gd name="T9" fmla="*/ 43 h 86"/>
                <a:gd name="T10" fmla="*/ 42 w 56"/>
                <a:gd name="T11" fmla="*/ 43 h 86"/>
                <a:gd name="T12" fmla="*/ 29 w 56"/>
                <a:gd name="T13" fmla="*/ 11 h 86"/>
                <a:gd name="T14" fmla="*/ 15 w 56"/>
                <a:gd name="T15" fmla="*/ 43 h 86"/>
                <a:gd name="T16" fmla="*/ 29 w 56"/>
                <a:gd name="T17" fmla="*/ 75 h 86"/>
                <a:gd name="T18" fmla="*/ 42 w 56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86">
                  <a:moveTo>
                    <a:pt x="55" y="43"/>
                  </a:moveTo>
                  <a:cubicBezTo>
                    <a:pt x="55" y="75"/>
                    <a:pt x="43" y="85"/>
                    <a:pt x="29" y="85"/>
                  </a:cubicBezTo>
                  <a:cubicBezTo>
                    <a:pt x="16" y="85"/>
                    <a:pt x="2" y="72"/>
                    <a:pt x="2" y="43"/>
                  </a:cubicBezTo>
                  <a:cubicBezTo>
                    <a:pt x="0" y="14"/>
                    <a:pt x="13" y="0"/>
                    <a:pt x="29" y="0"/>
                  </a:cubicBezTo>
                  <a:cubicBezTo>
                    <a:pt x="42" y="0"/>
                    <a:pt x="55" y="14"/>
                    <a:pt x="55" y="43"/>
                  </a:cubicBezTo>
                  <a:close/>
                  <a:moveTo>
                    <a:pt x="42" y="43"/>
                  </a:moveTo>
                  <a:cubicBezTo>
                    <a:pt x="42" y="19"/>
                    <a:pt x="37" y="11"/>
                    <a:pt x="29" y="11"/>
                  </a:cubicBezTo>
                  <a:cubicBezTo>
                    <a:pt x="21" y="11"/>
                    <a:pt x="15" y="19"/>
                    <a:pt x="15" y="43"/>
                  </a:cubicBezTo>
                  <a:cubicBezTo>
                    <a:pt x="13" y="67"/>
                    <a:pt x="21" y="75"/>
                    <a:pt x="29" y="75"/>
                  </a:cubicBezTo>
                  <a:cubicBezTo>
                    <a:pt x="37" y="75"/>
                    <a:pt x="42" y="67"/>
                    <a:pt x="42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5DE00F43-8824-6B4F-AE29-44FC57B2F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2371725"/>
              <a:ext cx="14287" cy="31750"/>
            </a:xfrm>
            <a:custGeom>
              <a:avLst/>
              <a:gdLst>
                <a:gd name="T0" fmla="*/ 0 w 39"/>
                <a:gd name="T1" fmla="*/ 0 h 86"/>
                <a:gd name="T2" fmla="*/ 38 w 39"/>
                <a:gd name="T3" fmla="*/ 0 h 86"/>
                <a:gd name="T4" fmla="*/ 38 w 39"/>
                <a:gd name="T5" fmla="*/ 14 h 86"/>
                <a:gd name="T6" fmla="*/ 14 w 39"/>
                <a:gd name="T7" fmla="*/ 14 h 86"/>
                <a:gd name="T8" fmla="*/ 14 w 39"/>
                <a:gd name="T9" fmla="*/ 37 h 86"/>
                <a:gd name="T10" fmla="*/ 35 w 39"/>
                <a:gd name="T11" fmla="*/ 37 h 86"/>
                <a:gd name="T12" fmla="*/ 35 w 39"/>
                <a:gd name="T13" fmla="*/ 48 h 86"/>
                <a:gd name="T14" fmla="*/ 14 w 39"/>
                <a:gd name="T15" fmla="*/ 48 h 86"/>
                <a:gd name="T16" fmla="*/ 14 w 39"/>
                <a:gd name="T17" fmla="*/ 85 h 86"/>
                <a:gd name="T18" fmla="*/ 0 w 39"/>
                <a:gd name="T19" fmla="*/ 85 h 86"/>
                <a:gd name="T20" fmla="*/ 0 w 39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86">
                  <a:moveTo>
                    <a:pt x="0" y="0"/>
                  </a:moveTo>
                  <a:lnTo>
                    <a:pt x="38" y="0"/>
                  </a:lnTo>
                  <a:lnTo>
                    <a:pt x="38" y="14"/>
                  </a:lnTo>
                  <a:lnTo>
                    <a:pt x="14" y="14"/>
                  </a:lnTo>
                  <a:lnTo>
                    <a:pt x="14" y="37"/>
                  </a:lnTo>
                  <a:lnTo>
                    <a:pt x="35" y="37"/>
                  </a:lnTo>
                  <a:lnTo>
                    <a:pt x="35" y="48"/>
                  </a:lnTo>
                  <a:lnTo>
                    <a:pt x="14" y="48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9" name="Freeform 20">
              <a:extLst>
                <a:ext uri="{FF2B5EF4-FFF2-40B4-BE49-F238E27FC236}">
                  <a16:creationId xmlns:a16="http://schemas.microsoft.com/office/drawing/2014/main" id="{742D0A36-AA06-B849-BCD4-81AC05D96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2038" y="237172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34 w 35"/>
                <a:gd name="T3" fmla="*/ 0 h 86"/>
                <a:gd name="T4" fmla="*/ 34 w 35"/>
                <a:gd name="T5" fmla="*/ 14 h 86"/>
                <a:gd name="T6" fmla="*/ 13 w 35"/>
                <a:gd name="T7" fmla="*/ 14 h 86"/>
                <a:gd name="T8" fmla="*/ 13 w 35"/>
                <a:gd name="T9" fmla="*/ 37 h 86"/>
                <a:gd name="T10" fmla="*/ 32 w 35"/>
                <a:gd name="T11" fmla="*/ 37 h 86"/>
                <a:gd name="T12" fmla="*/ 32 w 35"/>
                <a:gd name="T13" fmla="*/ 48 h 86"/>
                <a:gd name="T14" fmla="*/ 13 w 35"/>
                <a:gd name="T15" fmla="*/ 48 h 86"/>
                <a:gd name="T16" fmla="*/ 13 w 35"/>
                <a:gd name="T17" fmla="*/ 85 h 86"/>
                <a:gd name="T18" fmla="*/ 0 w 35"/>
                <a:gd name="T19" fmla="*/ 85 h 86"/>
                <a:gd name="T20" fmla="*/ 0 w 35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4"/>
                  </a:lnTo>
                  <a:lnTo>
                    <a:pt x="13" y="14"/>
                  </a:lnTo>
                  <a:lnTo>
                    <a:pt x="13" y="37"/>
                  </a:lnTo>
                  <a:lnTo>
                    <a:pt x="32" y="37"/>
                  </a:lnTo>
                  <a:lnTo>
                    <a:pt x="32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0" name="Freeform 21">
              <a:extLst>
                <a:ext uri="{FF2B5EF4-FFF2-40B4-BE49-F238E27FC236}">
                  <a16:creationId xmlns:a16="http://schemas.microsoft.com/office/drawing/2014/main" id="{F88DB646-3E38-A44A-9820-4E7F50DFDE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6325" y="2371725"/>
              <a:ext cx="4763" cy="31750"/>
            </a:xfrm>
            <a:custGeom>
              <a:avLst/>
              <a:gdLst>
                <a:gd name="T0" fmla="*/ 6 w 14"/>
                <a:gd name="T1" fmla="*/ 85 h 86"/>
                <a:gd name="T2" fmla="*/ 0 w 14"/>
                <a:gd name="T3" fmla="*/ 85 h 86"/>
                <a:gd name="T4" fmla="*/ 0 w 14"/>
                <a:gd name="T5" fmla="*/ 0 h 86"/>
                <a:gd name="T6" fmla="*/ 13 w 14"/>
                <a:gd name="T7" fmla="*/ 0 h 86"/>
                <a:gd name="T8" fmla="*/ 13 w 14"/>
                <a:gd name="T9" fmla="*/ 85 h 86"/>
                <a:gd name="T10" fmla="*/ 6 w 14"/>
                <a:gd name="T11" fmla="*/ 8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6">
                  <a:moveTo>
                    <a:pt x="6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6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1" name="Freeform 22">
              <a:extLst>
                <a:ext uri="{FF2B5EF4-FFF2-40B4-BE49-F238E27FC236}">
                  <a16:creationId xmlns:a16="http://schemas.microsoft.com/office/drawing/2014/main" id="{48F529CB-503E-F04C-884D-F60FBB788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2675" y="2371725"/>
              <a:ext cx="17463" cy="31750"/>
            </a:xfrm>
            <a:custGeom>
              <a:avLst/>
              <a:gdLst>
                <a:gd name="T0" fmla="*/ 48 w 49"/>
                <a:gd name="T1" fmla="*/ 82 h 86"/>
                <a:gd name="T2" fmla="*/ 32 w 49"/>
                <a:gd name="T3" fmla="*/ 85 h 86"/>
                <a:gd name="T4" fmla="*/ 0 w 49"/>
                <a:gd name="T5" fmla="*/ 43 h 86"/>
                <a:gd name="T6" fmla="*/ 32 w 49"/>
                <a:gd name="T7" fmla="*/ 0 h 86"/>
                <a:gd name="T8" fmla="*/ 48 w 49"/>
                <a:gd name="T9" fmla="*/ 3 h 86"/>
                <a:gd name="T10" fmla="*/ 48 w 49"/>
                <a:gd name="T11" fmla="*/ 16 h 86"/>
                <a:gd name="T12" fmla="*/ 35 w 49"/>
                <a:gd name="T13" fmla="*/ 11 h 86"/>
                <a:gd name="T14" fmla="*/ 16 w 49"/>
                <a:gd name="T15" fmla="*/ 43 h 86"/>
                <a:gd name="T16" fmla="*/ 35 w 49"/>
                <a:gd name="T17" fmla="*/ 75 h 86"/>
                <a:gd name="T18" fmla="*/ 48 w 49"/>
                <a:gd name="T19" fmla="*/ 69 h 86"/>
                <a:gd name="T20" fmla="*/ 48 w 49"/>
                <a:gd name="T21" fmla="*/ 8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6">
                  <a:moveTo>
                    <a:pt x="48" y="82"/>
                  </a:moveTo>
                  <a:cubicBezTo>
                    <a:pt x="45" y="85"/>
                    <a:pt x="40" y="85"/>
                    <a:pt x="32" y="85"/>
                  </a:cubicBezTo>
                  <a:cubicBezTo>
                    <a:pt x="11" y="85"/>
                    <a:pt x="0" y="67"/>
                    <a:pt x="0" y="43"/>
                  </a:cubicBezTo>
                  <a:cubicBezTo>
                    <a:pt x="0" y="19"/>
                    <a:pt x="11" y="0"/>
                    <a:pt x="32" y="0"/>
                  </a:cubicBezTo>
                  <a:cubicBezTo>
                    <a:pt x="40" y="0"/>
                    <a:pt x="45" y="3"/>
                    <a:pt x="48" y="3"/>
                  </a:cubicBezTo>
                  <a:lnTo>
                    <a:pt x="48" y="16"/>
                  </a:lnTo>
                  <a:cubicBezTo>
                    <a:pt x="45" y="14"/>
                    <a:pt x="42" y="11"/>
                    <a:pt x="35" y="11"/>
                  </a:cubicBezTo>
                  <a:cubicBezTo>
                    <a:pt x="24" y="11"/>
                    <a:pt x="16" y="19"/>
                    <a:pt x="16" y="43"/>
                  </a:cubicBezTo>
                  <a:cubicBezTo>
                    <a:pt x="16" y="64"/>
                    <a:pt x="24" y="75"/>
                    <a:pt x="35" y="75"/>
                  </a:cubicBezTo>
                  <a:cubicBezTo>
                    <a:pt x="40" y="75"/>
                    <a:pt x="45" y="72"/>
                    <a:pt x="48" y="69"/>
                  </a:cubicBezTo>
                  <a:lnTo>
                    <a:pt x="48" y="8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2" name="Freeform 23">
              <a:extLst>
                <a:ext uri="{FF2B5EF4-FFF2-40B4-BE49-F238E27FC236}">
                  <a16:creationId xmlns:a16="http://schemas.microsoft.com/office/drawing/2014/main" id="{95AB4C32-B5DA-AC47-907E-DD7804F27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1725" y="2371725"/>
              <a:ext cx="14288" cy="31750"/>
            </a:xfrm>
            <a:custGeom>
              <a:avLst/>
              <a:gdLst>
                <a:gd name="T0" fmla="*/ 0 w 38"/>
                <a:gd name="T1" fmla="*/ 0 h 86"/>
                <a:gd name="T2" fmla="*/ 37 w 38"/>
                <a:gd name="T3" fmla="*/ 0 h 86"/>
                <a:gd name="T4" fmla="*/ 37 w 38"/>
                <a:gd name="T5" fmla="*/ 14 h 86"/>
                <a:gd name="T6" fmla="*/ 13 w 38"/>
                <a:gd name="T7" fmla="*/ 14 h 86"/>
                <a:gd name="T8" fmla="*/ 13 w 38"/>
                <a:gd name="T9" fmla="*/ 35 h 86"/>
                <a:gd name="T10" fmla="*/ 34 w 38"/>
                <a:gd name="T11" fmla="*/ 35 h 86"/>
                <a:gd name="T12" fmla="*/ 34 w 38"/>
                <a:gd name="T13" fmla="*/ 48 h 86"/>
                <a:gd name="T14" fmla="*/ 13 w 38"/>
                <a:gd name="T15" fmla="*/ 48 h 86"/>
                <a:gd name="T16" fmla="*/ 13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4"/>
                  </a:lnTo>
                  <a:lnTo>
                    <a:pt x="13" y="14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3" name="Freeform 24">
              <a:extLst>
                <a:ext uri="{FF2B5EF4-FFF2-40B4-BE49-F238E27FC236}">
                  <a16:creationId xmlns:a16="http://schemas.microsoft.com/office/drawing/2014/main" id="{1327B7A1-CBD8-7C45-BFC8-79DAD91D1E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5538" y="2371725"/>
              <a:ext cx="12700" cy="31750"/>
            </a:xfrm>
            <a:custGeom>
              <a:avLst/>
              <a:gdLst>
                <a:gd name="T0" fmla="*/ 0 w 36"/>
                <a:gd name="T1" fmla="*/ 0 h 86"/>
                <a:gd name="T2" fmla="*/ 35 w 36"/>
                <a:gd name="T3" fmla="*/ 0 h 86"/>
                <a:gd name="T4" fmla="*/ 35 w 36"/>
                <a:gd name="T5" fmla="*/ 14 h 86"/>
                <a:gd name="T6" fmla="*/ 11 w 36"/>
                <a:gd name="T7" fmla="*/ 14 h 86"/>
                <a:gd name="T8" fmla="*/ 11 w 36"/>
                <a:gd name="T9" fmla="*/ 37 h 86"/>
                <a:gd name="T10" fmla="*/ 32 w 36"/>
                <a:gd name="T11" fmla="*/ 37 h 86"/>
                <a:gd name="T12" fmla="*/ 32 w 36"/>
                <a:gd name="T13" fmla="*/ 48 h 86"/>
                <a:gd name="T14" fmla="*/ 11 w 36"/>
                <a:gd name="T15" fmla="*/ 48 h 86"/>
                <a:gd name="T16" fmla="*/ 11 w 36"/>
                <a:gd name="T17" fmla="*/ 85 h 86"/>
                <a:gd name="T18" fmla="*/ 0 w 36"/>
                <a:gd name="T19" fmla="*/ 85 h 86"/>
                <a:gd name="T20" fmla="*/ 0 w 36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86">
                  <a:moveTo>
                    <a:pt x="0" y="0"/>
                  </a:moveTo>
                  <a:lnTo>
                    <a:pt x="35" y="0"/>
                  </a:lnTo>
                  <a:lnTo>
                    <a:pt x="35" y="14"/>
                  </a:lnTo>
                  <a:lnTo>
                    <a:pt x="11" y="14"/>
                  </a:lnTo>
                  <a:lnTo>
                    <a:pt x="11" y="37"/>
                  </a:lnTo>
                  <a:lnTo>
                    <a:pt x="32" y="37"/>
                  </a:lnTo>
                  <a:lnTo>
                    <a:pt x="32" y="48"/>
                  </a:lnTo>
                  <a:lnTo>
                    <a:pt x="11" y="48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4" name="Freeform 25">
              <a:extLst>
                <a:ext uri="{FF2B5EF4-FFF2-40B4-BE49-F238E27FC236}">
                  <a16:creationId xmlns:a16="http://schemas.microsoft.com/office/drawing/2014/main" id="{7207495D-94DB-7148-A9AB-CF9A04EE4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8238" y="2371725"/>
              <a:ext cx="19050" cy="31750"/>
            </a:xfrm>
            <a:custGeom>
              <a:avLst/>
              <a:gdLst>
                <a:gd name="T0" fmla="*/ 53 w 54"/>
                <a:gd name="T1" fmla="*/ 43 h 86"/>
                <a:gd name="T2" fmla="*/ 27 w 54"/>
                <a:gd name="T3" fmla="*/ 85 h 86"/>
                <a:gd name="T4" fmla="*/ 0 w 54"/>
                <a:gd name="T5" fmla="*/ 43 h 86"/>
                <a:gd name="T6" fmla="*/ 27 w 54"/>
                <a:gd name="T7" fmla="*/ 0 h 86"/>
                <a:gd name="T8" fmla="*/ 53 w 54"/>
                <a:gd name="T9" fmla="*/ 43 h 86"/>
                <a:gd name="T10" fmla="*/ 40 w 54"/>
                <a:gd name="T11" fmla="*/ 43 h 86"/>
                <a:gd name="T12" fmla="*/ 27 w 54"/>
                <a:gd name="T13" fmla="*/ 11 h 86"/>
                <a:gd name="T14" fmla="*/ 14 w 54"/>
                <a:gd name="T15" fmla="*/ 43 h 86"/>
                <a:gd name="T16" fmla="*/ 27 w 54"/>
                <a:gd name="T17" fmla="*/ 75 h 86"/>
                <a:gd name="T18" fmla="*/ 40 w 54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86">
                  <a:moveTo>
                    <a:pt x="53" y="43"/>
                  </a:moveTo>
                  <a:cubicBezTo>
                    <a:pt x="53" y="75"/>
                    <a:pt x="40" y="85"/>
                    <a:pt x="27" y="85"/>
                  </a:cubicBezTo>
                  <a:cubicBezTo>
                    <a:pt x="14" y="85"/>
                    <a:pt x="0" y="72"/>
                    <a:pt x="0" y="43"/>
                  </a:cubicBezTo>
                  <a:cubicBezTo>
                    <a:pt x="0" y="14"/>
                    <a:pt x="14" y="0"/>
                    <a:pt x="27" y="0"/>
                  </a:cubicBezTo>
                  <a:cubicBezTo>
                    <a:pt x="40" y="0"/>
                    <a:pt x="53" y="14"/>
                    <a:pt x="53" y="43"/>
                  </a:cubicBezTo>
                  <a:close/>
                  <a:moveTo>
                    <a:pt x="40" y="43"/>
                  </a:moveTo>
                  <a:cubicBezTo>
                    <a:pt x="40" y="19"/>
                    <a:pt x="35" y="11"/>
                    <a:pt x="27" y="11"/>
                  </a:cubicBezTo>
                  <a:cubicBezTo>
                    <a:pt x="19" y="11"/>
                    <a:pt x="14" y="19"/>
                    <a:pt x="14" y="43"/>
                  </a:cubicBezTo>
                  <a:cubicBezTo>
                    <a:pt x="14" y="67"/>
                    <a:pt x="19" y="75"/>
                    <a:pt x="27" y="75"/>
                  </a:cubicBezTo>
                  <a:cubicBezTo>
                    <a:pt x="35" y="75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5" name="Freeform 26">
              <a:extLst>
                <a:ext uri="{FF2B5EF4-FFF2-40B4-BE49-F238E27FC236}">
                  <a16:creationId xmlns:a16="http://schemas.microsoft.com/office/drawing/2014/main" id="{2805B570-1223-144A-A578-B74CC73B77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0463" y="2371725"/>
              <a:ext cx="17462" cy="31750"/>
            </a:xfrm>
            <a:custGeom>
              <a:avLst/>
              <a:gdLst>
                <a:gd name="T0" fmla="*/ 2 w 48"/>
                <a:gd name="T1" fmla="*/ 0 h 89"/>
                <a:gd name="T2" fmla="*/ 23 w 48"/>
                <a:gd name="T3" fmla="*/ 0 h 89"/>
                <a:gd name="T4" fmla="*/ 45 w 48"/>
                <a:gd name="T5" fmla="*/ 22 h 89"/>
                <a:gd name="T6" fmla="*/ 31 w 48"/>
                <a:gd name="T7" fmla="*/ 43 h 89"/>
                <a:gd name="T8" fmla="*/ 31 w 48"/>
                <a:gd name="T9" fmla="*/ 43 h 89"/>
                <a:gd name="T10" fmla="*/ 39 w 48"/>
                <a:gd name="T11" fmla="*/ 53 h 89"/>
                <a:gd name="T12" fmla="*/ 47 w 48"/>
                <a:gd name="T13" fmla="*/ 85 h 89"/>
                <a:gd name="T14" fmla="*/ 34 w 48"/>
                <a:gd name="T15" fmla="*/ 85 h 89"/>
                <a:gd name="T16" fmla="*/ 26 w 48"/>
                <a:gd name="T17" fmla="*/ 59 h 89"/>
                <a:gd name="T18" fmla="*/ 15 w 48"/>
                <a:gd name="T19" fmla="*/ 51 h 89"/>
                <a:gd name="T20" fmla="*/ 13 w 48"/>
                <a:gd name="T21" fmla="*/ 51 h 89"/>
                <a:gd name="T22" fmla="*/ 13 w 48"/>
                <a:gd name="T23" fmla="*/ 88 h 89"/>
                <a:gd name="T24" fmla="*/ 0 w 48"/>
                <a:gd name="T25" fmla="*/ 88 h 89"/>
                <a:gd name="T26" fmla="*/ 2 w 48"/>
                <a:gd name="T27" fmla="*/ 0 h 89"/>
                <a:gd name="T28" fmla="*/ 18 w 48"/>
                <a:gd name="T29" fmla="*/ 37 h 89"/>
                <a:gd name="T30" fmla="*/ 29 w 48"/>
                <a:gd name="T31" fmla="*/ 24 h 89"/>
                <a:gd name="T32" fmla="*/ 18 w 48"/>
                <a:gd name="T33" fmla="*/ 11 h 89"/>
                <a:gd name="T34" fmla="*/ 13 w 48"/>
                <a:gd name="T35" fmla="*/ 11 h 89"/>
                <a:gd name="T36" fmla="*/ 13 w 48"/>
                <a:gd name="T37" fmla="*/ 35 h 89"/>
                <a:gd name="T38" fmla="*/ 18 w 48"/>
                <a:gd name="T39" fmla="*/ 35 h 89"/>
                <a:gd name="T40" fmla="*/ 18 w 48"/>
                <a:gd name="T41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89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2"/>
                  </a:cubicBezTo>
                  <a:cubicBezTo>
                    <a:pt x="45" y="32"/>
                    <a:pt x="39" y="40"/>
                    <a:pt x="31" y="43"/>
                  </a:cubicBezTo>
                  <a:lnTo>
                    <a:pt x="31" y="43"/>
                  </a:lnTo>
                  <a:cubicBezTo>
                    <a:pt x="34" y="43"/>
                    <a:pt x="37" y="45"/>
                    <a:pt x="39" y="53"/>
                  </a:cubicBezTo>
                  <a:lnTo>
                    <a:pt x="47" y="85"/>
                  </a:lnTo>
                  <a:lnTo>
                    <a:pt x="34" y="85"/>
                  </a:lnTo>
                  <a:lnTo>
                    <a:pt x="26" y="59"/>
                  </a:lnTo>
                  <a:cubicBezTo>
                    <a:pt x="23" y="51"/>
                    <a:pt x="21" y="51"/>
                    <a:pt x="15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2" y="0"/>
                  </a:lnTo>
                  <a:close/>
                  <a:moveTo>
                    <a:pt x="18" y="37"/>
                  </a:moveTo>
                  <a:cubicBezTo>
                    <a:pt x="26" y="37"/>
                    <a:pt x="29" y="32"/>
                    <a:pt x="29" y="24"/>
                  </a:cubicBezTo>
                  <a:cubicBezTo>
                    <a:pt x="29" y="14"/>
                    <a:pt x="23" y="11"/>
                    <a:pt x="18" y="11"/>
                  </a:cubicBezTo>
                  <a:lnTo>
                    <a:pt x="13" y="11"/>
                  </a:lnTo>
                  <a:lnTo>
                    <a:pt x="13" y="35"/>
                  </a:lnTo>
                  <a:lnTo>
                    <a:pt x="18" y="35"/>
                  </a:lnTo>
                  <a:lnTo>
                    <a:pt x="18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6" name="Freeform 27">
              <a:extLst>
                <a:ext uri="{FF2B5EF4-FFF2-40B4-BE49-F238E27FC236}">
                  <a16:creationId xmlns:a16="http://schemas.microsoft.com/office/drawing/2014/main" id="{E24B542D-3F49-2343-848E-55D7C19AD2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1100" y="2371725"/>
              <a:ext cx="15875" cy="31750"/>
            </a:xfrm>
            <a:custGeom>
              <a:avLst/>
              <a:gdLst>
                <a:gd name="T0" fmla="*/ 16 w 46"/>
                <a:gd name="T1" fmla="*/ 14 h 86"/>
                <a:gd name="T2" fmla="*/ 0 w 46"/>
                <a:gd name="T3" fmla="*/ 14 h 86"/>
                <a:gd name="T4" fmla="*/ 0 w 46"/>
                <a:gd name="T5" fmla="*/ 0 h 86"/>
                <a:gd name="T6" fmla="*/ 45 w 46"/>
                <a:gd name="T7" fmla="*/ 0 h 86"/>
                <a:gd name="T8" fmla="*/ 45 w 46"/>
                <a:gd name="T9" fmla="*/ 14 h 86"/>
                <a:gd name="T10" fmla="*/ 30 w 46"/>
                <a:gd name="T11" fmla="*/ 14 h 86"/>
                <a:gd name="T12" fmla="*/ 30 w 46"/>
                <a:gd name="T13" fmla="*/ 85 h 86"/>
                <a:gd name="T14" fmla="*/ 16 w 46"/>
                <a:gd name="T15" fmla="*/ 85 h 86"/>
                <a:gd name="T16" fmla="*/ 16 w 46"/>
                <a:gd name="T17" fmla="*/ 1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86">
                  <a:moveTo>
                    <a:pt x="16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14"/>
                  </a:lnTo>
                  <a:lnTo>
                    <a:pt x="30" y="14"/>
                  </a:lnTo>
                  <a:lnTo>
                    <a:pt x="30" y="85"/>
                  </a:lnTo>
                  <a:lnTo>
                    <a:pt x="16" y="85"/>
                  </a:lnTo>
                  <a:lnTo>
                    <a:pt x="16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7" name="Freeform 28">
              <a:extLst>
                <a:ext uri="{FF2B5EF4-FFF2-40B4-BE49-F238E27FC236}">
                  <a16:creationId xmlns:a16="http://schemas.microsoft.com/office/drawing/2014/main" id="{E11ADE80-AE52-0840-BCD4-8B0849ACCA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8563" y="2371725"/>
              <a:ext cx="15875" cy="31750"/>
            </a:xfrm>
            <a:custGeom>
              <a:avLst/>
              <a:gdLst>
                <a:gd name="T0" fmla="*/ 0 w 46"/>
                <a:gd name="T1" fmla="*/ 0 h 86"/>
                <a:gd name="T2" fmla="*/ 13 w 46"/>
                <a:gd name="T3" fmla="*/ 0 h 86"/>
                <a:gd name="T4" fmla="*/ 13 w 46"/>
                <a:gd name="T5" fmla="*/ 35 h 86"/>
                <a:gd name="T6" fmla="*/ 35 w 46"/>
                <a:gd name="T7" fmla="*/ 35 h 86"/>
                <a:gd name="T8" fmla="*/ 35 w 46"/>
                <a:gd name="T9" fmla="*/ 0 h 86"/>
                <a:gd name="T10" fmla="*/ 45 w 46"/>
                <a:gd name="T11" fmla="*/ 0 h 86"/>
                <a:gd name="T12" fmla="*/ 45 w 46"/>
                <a:gd name="T13" fmla="*/ 85 h 86"/>
                <a:gd name="T14" fmla="*/ 35 w 46"/>
                <a:gd name="T15" fmla="*/ 85 h 86"/>
                <a:gd name="T16" fmla="*/ 35 w 46"/>
                <a:gd name="T17" fmla="*/ 48 h 86"/>
                <a:gd name="T18" fmla="*/ 13 w 46"/>
                <a:gd name="T19" fmla="*/ 48 h 86"/>
                <a:gd name="T20" fmla="*/ 13 w 46"/>
                <a:gd name="T21" fmla="*/ 85 h 86"/>
                <a:gd name="T22" fmla="*/ 0 w 46"/>
                <a:gd name="T23" fmla="*/ 85 h 86"/>
                <a:gd name="T24" fmla="*/ 0 w 46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86">
                  <a:moveTo>
                    <a:pt x="0" y="0"/>
                  </a:moveTo>
                  <a:lnTo>
                    <a:pt x="13" y="0"/>
                  </a:lnTo>
                  <a:lnTo>
                    <a:pt x="13" y="35"/>
                  </a:lnTo>
                  <a:lnTo>
                    <a:pt x="35" y="35"/>
                  </a:lnTo>
                  <a:lnTo>
                    <a:pt x="35" y="0"/>
                  </a:lnTo>
                  <a:lnTo>
                    <a:pt x="45" y="0"/>
                  </a:lnTo>
                  <a:lnTo>
                    <a:pt x="45" y="85"/>
                  </a:lnTo>
                  <a:lnTo>
                    <a:pt x="35" y="85"/>
                  </a:lnTo>
                  <a:lnTo>
                    <a:pt x="35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8" name="Freeform 29">
              <a:extLst>
                <a:ext uri="{FF2B5EF4-FFF2-40B4-BE49-F238E27FC236}">
                  <a16:creationId xmlns:a16="http://schemas.microsoft.com/office/drawing/2014/main" id="{81CFFEC4-CF33-B946-979D-4CDCAE82DA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9200" y="2371725"/>
              <a:ext cx="14288" cy="31750"/>
            </a:xfrm>
            <a:custGeom>
              <a:avLst/>
              <a:gdLst>
                <a:gd name="T0" fmla="*/ 0 w 38"/>
                <a:gd name="T1" fmla="*/ 0 h 86"/>
                <a:gd name="T2" fmla="*/ 37 w 38"/>
                <a:gd name="T3" fmla="*/ 0 h 86"/>
                <a:gd name="T4" fmla="*/ 37 w 38"/>
                <a:gd name="T5" fmla="*/ 14 h 86"/>
                <a:gd name="T6" fmla="*/ 13 w 38"/>
                <a:gd name="T7" fmla="*/ 14 h 86"/>
                <a:gd name="T8" fmla="*/ 13 w 38"/>
                <a:gd name="T9" fmla="*/ 35 h 86"/>
                <a:gd name="T10" fmla="*/ 34 w 38"/>
                <a:gd name="T11" fmla="*/ 35 h 86"/>
                <a:gd name="T12" fmla="*/ 34 w 38"/>
                <a:gd name="T13" fmla="*/ 48 h 86"/>
                <a:gd name="T14" fmla="*/ 13 w 38"/>
                <a:gd name="T15" fmla="*/ 48 h 86"/>
                <a:gd name="T16" fmla="*/ 13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4"/>
                  </a:lnTo>
                  <a:lnTo>
                    <a:pt x="13" y="14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9" name="Freeform 30">
              <a:extLst>
                <a:ext uri="{FF2B5EF4-FFF2-40B4-BE49-F238E27FC236}">
                  <a16:creationId xmlns:a16="http://schemas.microsoft.com/office/drawing/2014/main" id="{11EFDBAE-5322-CA49-BA46-60393C55F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3125" y="2038350"/>
              <a:ext cx="355600" cy="273050"/>
            </a:xfrm>
            <a:custGeom>
              <a:avLst/>
              <a:gdLst>
                <a:gd name="T0" fmla="*/ 177 w 986"/>
                <a:gd name="T1" fmla="*/ 582 h 758"/>
                <a:gd name="T2" fmla="*/ 209 w 986"/>
                <a:gd name="T3" fmla="*/ 537 h 758"/>
                <a:gd name="T4" fmla="*/ 820 w 986"/>
                <a:gd name="T5" fmla="*/ 452 h 758"/>
                <a:gd name="T6" fmla="*/ 320 w 986"/>
                <a:gd name="T7" fmla="*/ 725 h 758"/>
                <a:gd name="T8" fmla="*/ 664 w 986"/>
                <a:gd name="T9" fmla="*/ 725 h 758"/>
                <a:gd name="T10" fmla="*/ 79 w 986"/>
                <a:gd name="T11" fmla="*/ 299 h 758"/>
                <a:gd name="T12" fmla="*/ 847 w 986"/>
                <a:gd name="T13" fmla="*/ 206 h 758"/>
                <a:gd name="T14" fmla="*/ 881 w 986"/>
                <a:gd name="T15" fmla="*/ 442 h 758"/>
                <a:gd name="T16" fmla="*/ 519 w 986"/>
                <a:gd name="T17" fmla="*/ 129 h 758"/>
                <a:gd name="T18" fmla="*/ 519 w 986"/>
                <a:gd name="T19" fmla="*/ 37 h 758"/>
                <a:gd name="T20" fmla="*/ 338 w 986"/>
                <a:gd name="T21" fmla="*/ 174 h 758"/>
                <a:gd name="T22" fmla="*/ 669 w 986"/>
                <a:gd name="T23" fmla="*/ 127 h 758"/>
                <a:gd name="T24" fmla="*/ 646 w 986"/>
                <a:gd name="T25" fmla="*/ 156 h 758"/>
                <a:gd name="T26" fmla="*/ 566 w 986"/>
                <a:gd name="T27" fmla="*/ 227 h 758"/>
                <a:gd name="T28" fmla="*/ 537 w 986"/>
                <a:gd name="T29" fmla="*/ 256 h 758"/>
                <a:gd name="T30" fmla="*/ 561 w 986"/>
                <a:gd name="T31" fmla="*/ 545 h 758"/>
                <a:gd name="T32" fmla="*/ 474 w 986"/>
                <a:gd name="T33" fmla="*/ 566 h 758"/>
                <a:gd name="T34" fmla="*/ 365 w 986"/>
                <a:gd name="T35" fmla="*/ 455 h 758"/>
                <a:gd name="T36" fmla="*/ 455 w 986"/>
                <a:gd name="T37" fmla="*/ 352 h 758"/>
                <a:gd name="T38" fmla="*/ 352 w 986"/>
                <a:gd name="T39" fmla="*/ 174 h 758"/>
                <a:gd name="T40" fmla="*/ 360 w 986"/>
                <a:gd name="T41" fmla="*/ 113 h 758"/>
                <a:gd name="T42" fmla="*/ 815 w 986"/>
                <a:gd name="T43" fmla="*/ 323 h 758"/>
                <a:gd name="T44" fmla="*/ 553 w 986"/>
                <a:gd name="T45" fmla="*/ 235 h 758"/>
                <a:gd name="T46" fmla="*/ 542 w 986"/>
                <a:gd name="T47" fmla="*/ 241 h 758"/>
                <a:gd name="T48" fmla="*/ 717 w 986"/>
                <a:gd name="T49" fmla="*/ 190 h 758"/>
                <a:gd name="T50" fmla="*/ 685 w 986"/>
                <a:gd name="T51" fmla="*/ 193 h 758"/>
                <a:gd name="T52" fmla="*/ 680 w 986"/>
                <a:gd name="T53" fmla="*/ 246 h 758"/>
                <a:gd name="T54" fmla="*/ 656 w 986"/>
                <a:gd name="T55" fmla="*/ 209 h 758"/>
                <a:gd name="T56" fmla="*/ 683 w 986"/>
                <a:gd name="T57" fmla="*/ 219 h 758"/>
                <a:gd name="T58" fmla="*/ 690 w 986"/>
                <a:gd name="T59" fmla="*/ 260 h 758"/>
                <a:gd name="T60" fmla="*/ 672 w 986"/>
                <a:gd name="T61" fmla="*/ 294 h 758"/>
                <a:gd name="T62" fmla="*/ 648 w 986"/>
                <a:gd name="T63" fmla="*/ 299 h 758"/>
                <a:gd name="T64" fmla="*/ 582 w 986"/>
                <a:gd name="T65" fmla="*/ 262 h 758"/>
                <a:gd name="T66" fmla="*/ 571 w 986"/>
                <a:gd name="T67" fmla="*/ 429 h 758"/>
                <a:gd name="T68" fmla="*/ 667 w 986"/>
                <a:gd name="T69" fmla="*/ 270 h 758"/>
                <a:gd name="T70" fmla="*/ 654 w 986"/>
                <a:gd name="T71" fmla="*/ 270 h 758"/>
                <a:gd name="T72" fmla="*/ 627 w 986"/>
                <a:gd name="T73" fmla="*/ 259 h 758"/>
                <a:gd name="T74" fmla="*/ 590 w 986"/>
                <a:gd name="T75" fmla="*/ 235 h 758"/>
                <a:gd name="T76" fmla="*/ 603 w 986"/>
                <a:gd name="T77" fmla="*/ 384 h 758"/>
                <a:gd name="T78" fmla="*/ 624 w 986"/>
                <a:gd name="T79" fmla="*/ 362 h 758"/>
                <a:gd name="T80" fmla="*/ 640 w 986"/>
                <a:gd name="T81" fmla="*/ 341 h 758"/>
                <a:gd name="T82" fmla="*/ 627 w 986"/>
                <a:gd name="T83" fmla="*/ 516 h 758"/>
                <a:gd name="T84" fmla="*/ 617 w 986"/>
                <a:gd name="T85" fmla="*/ 537 h 758"/>
                <a:gd name="T86" fmla="*/ 654 w 986"/>
                <a:gd name="T87" fmla="*/ 479 h 758"/>
                <a:gd name="T88" fmla="*/ 680 w 986"/>
                <a:gd name="T89" fmla="*/ 503 h 758"/>
                <a:gd name="T90" fmla="*/ 328 w 986"/>
                <a:gd name="T91" fmla="*/ 346 h 758"/>
                <a:gd name="T92" fmla="*/ 352 w 986"/>
                <a:gd name="T93" fmla="*/ 360 h 758"/>
                <a:gd name="T94" fmla="*/ 354 w 986"/>
                <a:gd name="T95" fmla="*/ 328 h 758"/>
                <a:gd name="T96" fmla="*/ 320 w 986"/>
                <a:gd name="T97" fmla="*/ 349 h 758"/>
                <a:gd name="T98" fmla="*/ 394 w 986"/>
                <a:gd name="T99" fmla="*/ 352 h 758"/>
                <a:gd name="T100" fmla="*/ 423 w 986"/>
                <a:gd name="T101" fmla="*/ 370 h 758"/>
                <a:gd name="T102" fmla="*/ 391 w 986"/>
                <a:gd name="T103" fmla="*/ 233 h 758"/>
                <a:gd name="T104" fmla="*/ 360 w 986"/>
                <a:gd name="T105" fmla="*/ 272 h 758"/>
                <a:gd name="T106" fmla="*/ 304 w 986"/>
                <a:gd name="T107" fmla="*/ 479 h 758"/>
                <a:gd name="T108" fmla="*/ 272 w 986"/>
                <a:gd name="T109" fmla="*/ 394 h 758"/>
                <a:gd name="T110" fmla="*/ 211 w 986"/>
                <a:gd name="T111" fmla="*/ 399 h 758"/>
                <a:gd name="T112" fmla="*/ 209 w 986"/>
                <a:gd name="T113" fmla="*/ 434 h 758"/>
                <a:gd name="T114" fmla="*/ 240 w 986"/>
                <a:gd name="T115" fmla="*/ 439 h 758"/>
                <a:gd name="T116" fmla="*/ 230 w 986"/>
                <a:gd name="T117" fmla="*/ 333 h 758"/>
                <a:gd name="T118" fmla="*/ 640 w 986"/>
                <a:gd name="T119" fmla="*/ 79 h 758"/>
                <a:gd name="T120" fmla="*/ 630 w 986"/>
                <a:gd name="T121" fmla="*/ 222 h 758"/>
                <a:gd name="T122" fmla="*/ 619 w 986"/>
                <a:gd name="T123" fmla="*/ 238 h 758"/>
                <a:gd name="T124" fmla="*/ 466 w 986"/>
                <a:gd name="T125" fmla="*/ 259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86" h="758">
                  <a:moveTo>
                    <a:pt x="855" y="140"/>
                  </a:moveTo>
                  <a:cubicBezTo>
                    <a:pt x="842" y="76"/>
                    <a:pt x="791" y="26"/>
                    <a:pt x="733" y="13"/>
                  </a:cubicBezTo>
                  <a:cubicBezTo>
                    <a:pt x="762" y="34"/>
                    <a:pt x="767" y="62"/>
                    <a:pt x="786" y="84"/>
                  </a:cubicBezTo>
                  <a:cubicBezTo>
                    <a:pt x="805" y="105"/>
                    <a:pt x="836" y="119"/>
                    <a:pt x="855" y="140"/>
                  </a:cubicBezTo>
                  <a:close/>
                  <a:moveTo>
                    <a:pt x="209" y="95"/>
                  </a:moveTo>
                  <a:cubicBezTo>
                    <a:pt x="195" y="121"/>
                    <a:pt x="129" y="132"/>
                    <a:pt x="98" y="196"/>
                  </a:cubicBezTo>
                  <a:cubicBezTo>
                    <a:pt x="113" y="156"/>
                    <a:pt x="105" y="98"/>
                    <a:pt x="132" y="66"/>
                  </a:cubicBezTo>
                  <a:cubicBezTo>
                    <a:pt x="55" y="124"/>
                    <a:pt x="90" y="217"/>
                    <a:pt x="84" y="246"/>
                  </a:cubicBezTo>
                  <a:cubicBezTo>
                    <a:pt x="124" y="158"/>
                    <a:pt x="185" y="177"/>
                    <a:pt x="209" y="95"/>
                  </a:cubicBezTo>
                  <a:close/>
                  <a:moveTo>
                    <a:pt x="177" y="582"/>
                  </a:moveTo>
                  <a:cubicBezTo>
                    <a:pt x="143" y="542"/>
                    <a:pt x="68" y="534"/>
                    <a:pt x="39" y="476"/>
                  </a:cubicBezTo>
                  <a:cubicBezTo>
                    <a:pt x="76" y="619"/>
                    <a:pt x="174" y="590"/>
                    <a:pt x="219" y="622"/>
                  </a:cubicBezTo>
                  <a:cubicBezTo>
                    <a:pt x="182" y="566"/>
                    <a:pt x="211" y="532"/>
                    <a:pt x="158" y="452"/>
                  </a:cubicBezTo>
                  <a:cubicBezTo>
                    <a:pt x="166" y="487"/>
                    <a:pt x="145" y="534"/>
                    <a:pt x="177" y="582"/>
                  </a:cubicBezTo>
                  <a:close/>
                  <a:moveTo>
                    <a:pt x="135" y="357"/>
                  </a:moveTo>
                  <a:cubicBezTo>
                    <a:pt x="132" y="399"/>
                    <a:pt x="103" y="421"/>
                    <a:pt x="121" y="500"/>
                  </a:cubicBezTo>
                  <a:cubicBezTo>
                    <a:pt x="87" y="434"/>
                    <a:pt x="34" y="407"/>
                    <a:pt x="18" y="362"/>
                  </a:cubicBezTo>
                  <a:cubicBezTo>
                    <a:pt x="18" y="489"/>
                    <a:pt x="121" y="508"/>
                    <a:pt x="148" y="542"/>
                  </a:cubicBezTo>
                  <a:cubicBezTo>
                    <a:pt x="127" y="463"/>
                    <a:pt x="164" y="434"/>
                    <a:pt x="135" y="357"/>
                  </a:cubicBezTo>
                  <a:close/>
                  <a:moveTo>
                    <a:pt x="209" y="537"/>
                  </a:moveTo>
                  <a:cubicBezTo>
                    <a:pt x="227" y="564"/>
                    <a:pt x="209" y="598"/>
                    <a:pt x="264" y="651"/>
                  </a:cubicBezTo>
                  <a:cubicBezTo>
                    <a:pt x="209" y="619"/>
                    <a:pt x="132" y="632"/>
                    <a:pt x="95" y="590"/>
                  </a:cubicBezTo>
                  <a:cubicBezTo>
                    <a:pt x="161" y="712"/>
                    <a:pt x="272" y="662"/>
                    <a:pt x="304" y="677"/>
                  </a:cubicBezTo>
                  <a:cubicBezTo>
                    <a:pt x="275" y="635"/>
                    <a:pt x="293" y="614"/>
                    <a:pt x="209" y="537"/>
                  </a:cubicBezTo>
                  <a:close/>
                  <a:moveTo>
                    <a:pt x="770" y="540"/>
                  </a:moveTo>
                  <a:cubicBezTo>
                    <a:pt x="685" y="614"/>
                    <a:pt x="707" y="638"/>
                    <a:pt x="675" y="680"/>
                  </a:cubicBezTo>
                  <a:cubicBezTo>
                    <a:pt x="707" y="664"/>
                    <a:pt x="818" y="715"/>
                    <a:pt x="881" y="593"/>
                  </a:cubicBezTo>
                  <a:cubicBezTo>
                    <a:pt x="847" y="635"/>
                    <a:pt x="770" y="619"/>
                    <a:pt x="714" y="654"/>
                  </a:cubicBezTo>
                  <a:cubicBezTo>
                    <a:pt x="773" y="601"/>
                    <a:pt x="754" y="566"/>
                    <a:pt x="770" y="540"/>
                  </a:cubicBezTo>
                  <a:close/>
                  <a:moveTo>
                    <a:pt x="820" y="452"/>
                  </a:moveTo>
                  <a:cubicBezTo>
                    <a:pt x="767" y="532"/>
                    <a:pt x="797" y="566"/>
                    <a:pt x="759" y="619"/>
                  </a:cubicBezTo>
                  <a:cubicBezTo>
                    <a:pt x="805" y="587"/>
                    <a:pt x="902" y="617"/>
                    <a:pt x="940" y="474"/>
                  </a:cubicBezTo>
                  <a:cubicBezTo>
                    <a:pt x="910" y="532"/>
                    <a:pt x="836" y="542"/>
                    <a:pt x="802" y="582"/>
                  </a:cubicBezTo>
                  <a:cubicBezTo>
                    <a:pt x="836" y="534"/>
                    <a:pt x="815" y="487"/>
                    <a:pt x="820" y="452"/>
                  </a:cubicBezTo>
                  <a:close/>
                  <a:moveTo>
                    <a:pt x="574" y="670"/>
                  </a:moveTo>
                  <a:cubicBezTo>
                    <a:pt x="542" y="670"/>
                    <a:pt x="513" y="675"/>
                    <a:pt x="489" y="683"/>
                  </a:cubicBezTo>
                  <a:cubicBezTo>
                    <a:pt x="466" y="675"/>
                    <a:pt x="436" y="667"/>
                    <a:pt x="405" y="670"/>
                  </a:cubicBezTo>
                  <a:cubicBezTo>
                    <a:pt x="378" y="670"/>
                    <a:pt x="346" y="675"/>
                    <a:pt x="312" y="683"/>
                  </a:cubicBezTo>
                  <a:cubicBezTo>
                    <a:pt x="262" y="696"/>
                    <a:pt x="217" y="707"/>
                    <a:pt x="180" y="688"/>
                  </a:cubicBezTo>
                  <a:cubicBezTo>
                    <a:pt x="217" y="720"/>
                    <a:pt x="259" y="733"/>
                    <a:pt x="320" y="725"/>
                  </a:cubicBezTo>
                  <a:cubicBezTo>
                    <a:pt x="370" y="720"/>
                    <a:pt x="413" y="693"/>
                    <a:pt x="463" y="693"/>
                  </a:cubicBezTo>
                  <a:lnTo>
                    <a:pt x="466" y="693"/>
                  </a:lnTo>
                  <a:cubicBezTo>
                    <a:pt x="415" y="720"/>
                    <a:pt x="386" y="754"/>
                    <a:pt x="386" y="754"/>
                  </a:cubicBezTo>
                  <a:lnTo>
                    <a:pt x="410" y="757"/>
                  </a:lnTo>
                  <a:cubicBezTo>
                    <a:pt x="410" y="757"/>
                    <a:pt x="434" y="707"/>
                    <a:pt x="492" y="696"/>
                  </a:cubicBezTo>
                  <a:cubicBezTo>
                    <a:pt x="548" y="709"/>
                    <a:pt x="574" y="757"/>
                    <a:pt x="574" y="757"/>
                  </a:cubicBezTo>
                  <a:lnTo>
                    <a:pt x="598" y="754"/>
                  </a:lnTo>
                  <a:cubicBezTo>
                    <a:pt x="598" y="754"/>
                    <a:pt x="569" y="717"/>
                    <a:pt x="519" y="693"/>
                  </a:cubicBezTo>
                  <a:lnTo>
                    <a:pt x="521" y="693"/>
                  </a:lnTo>
                  <a:cubicBezTo>
                    <a:pt x="569" y="693"/>
                    <a:pt x="611" y="720"/>
                    <a:pt x="664" y="725"/>
                  </a:cubicBezTo>
                  <a:cubicBezTo>
                    <a:pt x="725" y="730"/>
                    <a:pt x="770" y="720"/>
                    <a:pt x="805" y="688"/>
                  </a:cubicBezTo>
                  <a:cubicBezTo>
                    <a:pt x="762" y="707"/>
                    <a:pt x="717" y="696"/>
                    <a:pt x="667" y="683"/>
                  </a:cubicBezTo>
                  <a:cubicBezTo>
                    <a:pt x="632" y="675"/>
                    <a:pt x="601" y="670"/>
                    <a:pt x="574" y="670"/>
                  </a:cubicBezTo>
                  <a:close/>
                  <a:moveTo>
                    <a:pt x="87" y="402"/>
                  </a:moveTo>
                  <a:cubicBezTo>
                    <a:pt x="68" y="328"/>
                    <a:pt x="26" y="301"/>
                    <a:pt x="29" y="256"/>
                  </a:cubicBezTo>
                  <a:cubicBezTo>
                    <a:pt x="0" y="378"/>
                    <a:pt x="76" y="391"/>
                    <a:pt x="98" y="444"/>
                  </a:cubicBezTo>
                  <a:cubicBezTo>
                    <a:pt x="95" y="370"/>
                    <a:pt x="143" y="354"/>
                    <a:pt x="137" y="270"/>
                  </a:cubicBezTo>
                  <a:cubicBezTo>
                    <a:pt x="116" y="309"/>
                    <a:pt x="84" y="317"/>
                    <a:pt x="87" y="402"/>
                  </a:cubicBezTo>
                  <a:close/>
                  <a:moveTo>
                    <a:pt x="135" y="206"/>
                  </a:moveTo>
                  <a:cubicBezTo>
                    <a:pt x="108" y="227"/>
                    <a:pt x="87" y="256"/>
                    <a:pt x="79" y="299"/>
                  </a:cubicBezTo>
                  <a:cubicBezTo>
                    <a:pt x="82" y="254"/>
                    <a:pt x="52" y="190"/>
                    <a:pt x="71" y="143"/>
                  </a:cubicBezTo>
                  <a:cubicBezTo>
                    <a:pt x="0" y="243"/>
                    <a:pt x="76" y="304"/>
                    <a:pt x="79" y="339"/>
                  </a:cubicBezTo>
                  <a:cubicBezTo>
                    <a:pt x="98" y="270"/>
                    <a:pt x="140" y="270"/>
                    <a:pt x="166" y="177"/>
                  </a:cubicBezTo>
                  <a:cubicBezTo>
                    <a:pt x="158" y="188"/>
                    <a:pt x="153" y="190"/>
                    <a:pt x="135" y="206"/>
                  </a:cubicBezTo>
                  <a:close/>
                  <a:moveTo>
                    <a:pt x="847" y="206"/>
                  </a:moveTo>
                  <a:cubicBezTo>
                    <a:pt x="828" y="190"/>
                    <a:pt x="823" y="185"/>
                    <a:pt x="815" y="177"/>
                  </a:cubicBezTo>
                  <a:cubicBezTo>
                    <a:pt x="844" y="270"/>
                    <a:pt x="887" y="270"/>
                    <a:pt x="905" y="341"/>
                  </a:cubicBezTo>
                  <a:cubicBezTo>
                    <a:pt x="908" y="304"/>
                    <a:pt x="985" y="246"/>
                    <a:pt x="913" y="145"/>
                  </a:cubicBezTo>
                  <a:cubicBezTo>
                    <a:pt x="926" y="190"/>
                    <a:pt x="900" y="254"/>
                    <a:pt x="902" y="299"/>
                  </a:cubicBezTo>
                  <a:cubicBezTo>
                    <a:pt x="895" y="256"/>
                    <a:pt x="873" y="230"/>
                    <a:pt x="847" y="206"/>
                  </a:cubicBezTo>
                  <a:close/>
                  <a:moveTo>
                    <a:pt x="860" y="500"/>
                  </a:moveTo>
                  <a:cubicBezTo>
                    <a:pt x="879" y="421"/>
                    <a:pt x="850" y="399"/>
                    <a:pt x="847" y="357"/>
                  </a:cubicBezTo>
                  <a:cubicBezTo>
                    <a:pt x="818" y="434"/>
                    <a:pt x="855" y="463"/>
                    <a:pt x="834" y="542"/>
                  </a:cubicBezTo>
                  <a:cubicBezTo>
                    <a:pt x="860" y="508"/>
                    <a:pt x="961" y="489"/>
                    <a:pt x="963" y="362"/>
                  </a:cubicBezTo>
                  <a:cubicBezTo>
                    <a:pt x="948" y="407"/>
                    <a:pt x="895" y="434"/>
                    <a:pt x="860" y="500"/>
                  </a:cubicBezTo>
                  <a:close/>
                  <a:moveTo>
                    <a:pt x="881" y="442"/>
                  </a:moveTo>
                  <a:cubicBezTo>
                    <a:pt x="902" y="391"/>
                    <a:pt x="979" y="376"/>
                    <a:pt x="950" y="254"/>
                  </a:cubicBezTo>
                  <a:cubicBezTo>
                    <a:pt x="950" y="301"/>
                    <a:pt x="908" y="328"/>
                    <a:pt x="892" y="399"/>
                  </a:cubicBezTo>
                  <a:cubicBezTo>
                    <a:pt x="895" y="320"/>
                    <a:pt x="863" y="309"/>
                    <a:pt x="842" y="270"/>
                  </a:cubicBezTo>
                  <a:cubicBezTo>
                    <a:pt x="836" y="354"/>
                    <a:pt x="884" y="368"/>
                    <a:pt x="881" y="442"/>
                  </a:cubicBezTo>
                  <a:close/>
                  <a:moveTo>
                    <a:pt x="246" y="13"/>
                  </a:moveTo>
                  <a:cubicBezTo>
                    <a:pt x="188" y="26"/>
                    <a:pt x="137" y="76"/>
                    <a:pt x="124" y="140"/>
                  </a:cubicBezTo>
                  <a:cubicBezTo>
                    <a:pt x="145" y="119"/>
                    <a:pt x="177" y="106"/>
                    <a:pt x="193" y="84"/>
                  </a:cubicBezTo>
                  <a:cubicBezTo>
                    <a:pt x="211" y="63"/>
                    <a:pt x="217" y="34"/>
                    <a:pt x="246" y="13"/>
                  </a:cubicBezTo>
                  <a:close/>
                  <a:moveTo>
                    <a:pt x="895" y="246"/>
                  </a:moveTo>
                  <a:cubicBezTo>
                    <a:pt x="889" y="217"/>
                    <a:pt x="924" y="124"/>
                    <a:pt x="844" y="66"/>
                  </a:cubicBezTo>
                  <a:cubicBezTo>
                    <a:pt x="871" y="98"/>
                    <a:pt x="863" y="156"/>
                    <a:pt x="879" y="196"/>
                  </a:cubicBezTo>
                  <a:cubicBezTo>
                    <a:pt x="850" y="132"/>
                    <a:pt x="783" y="121"/>
                    <a:pt x="770" y="95"/>
                  </a:cubicBezTo>
                  <a:cubicBezTo>
                    <a:pt x="797" y="177"/>
                    <a:pt x="855" y="158"/>
                    <a:pt x="895" y="246"/>
                  </a:cubicBezTo>
                  <a:close/>
                  <a:moveTo>
                    <a:pt x="519" y="129"/>
                  </a:moveTo>
                  <a:lnTo>
                    <a:pt x="519" y="140"/>
                  </a:lnTo>
                  <a:cubicBezTo>
                    <a:pt x="534" y="143"/>
                    <a:pt x="548" y="145"/>
                    <a:pt x="564" y="153"/>
                  </a:cubicBezTo>
                  <a:cubicBezTo>
                    <a:pt x="564" y="148"/>
                    <a:pt x="566" y="145"/>
                    <a:pt x="566" y="143"/>
                  </a:cubicBezTo>
                  <a:cubicBezTo>
                    <a:pt x="550" y="137"/>
                    <a:pt x="534" y="132"/>
                    <a:pt x="519" y="129"/>
                  </a:cubicBezTo>
                  <a:close/>
                  <a:moveTo>
                    <a:pt x="553" y="39"/>
                  </a:moveTo>
                  <a:lnTo>
                    <a:pt x="556" y="37"/>
                  </a:lnTo>
                  <a:lnTo>
                    <a:pt x="550" y="34"/>
                  </a:lnTo>
                  <a:lnTo>
                    <a:pt x="534" y="34"/>
                  </a:lnTo>
                  <a:lnTo>
                    <a:pt x="529" y="37"/>
                  </a:lnTo>
                  <a:lnTo>
                    <a:pt x="519" y="37"/>
                  </a:lnTo>
                  <a:lnTo>
                    <a:pt x="519" y="39"/>
                  </a:lnTo>
                  <a:cubicBezTo>
                    <a:pt x="524" y="39"/>
                    <a:pt x="529" y="39"/>
                    <a:pt x="534" y="42"/>
                  </a:cubicBezTo>
                  <a:lnTo>
                    <a:pt x="542" y="42"/>
                  </a:lnTo>
                  <a:lnTo>
                    <a:pt x="553" y="39"/>
                  </a:lnTo>
                  <a:close/>
                  <a:moveTo>
                    <a:pt x="516" y="373"/>
                  </a:moveTo>
                  <a:lnTo>
                    <a:pt x="516" y="391"/>
                  </a:lnTo>
                  <a:cubicBezTo>
                    <a:pt x="519" y="389"/>
                    <a:pt x="524" y="386"/>
                    <a:pt x="524" y="381"/>
                  </a:cubicBezTo>
                  <a:cubicBezTo>
                    <a:pt x="524" y="378"/>
                    <a:pt x="521" y="376"/>
                    <a:pt x="516" y="373"/>
                  </a:cubicBezTo>
                  <a:close/>
                  <a:moveTo>
                    <a:pt x="336" y="180"/>
                  </a:moveTo>
                  <a:cubicBezTo>
                    <a:pt x="336" y="177"/>
                    <a:pt x="336" y="177"/>
                    <a:pt x="338" y="174"/>
                  </a:cubicBezTo>
                  <a:lnTo>
                    <a:pt x="333" y="174"/>
                  </a:lnTo>
                  <a:lnTo>
                    <a:pt x="336" y="180"/>
                  </a:lnTo>
                  <a:close/>
                  <a:moveTo>
                    <a:pt x="815" y="323"/>
                  </a:moveTo>
                  <a:cubicBezTo>
                    <a:pt x="815" y="156"/>
                    <a:pt x="685" y="18"/>
                    <a:pt x="521" y="2"/>
                  </a:cubicBezTo>
                  <a:lnTo>
                    <a:pt x="521" y="5"/>
                  </a:lnTo>
                  <a:cubicBezTo>
                    <a:pt x="521" y="8"/>
                    <a:pt x="521" y="10"/>
                    <a:pt x="519" y="13"/>
                  </a:cubicBezTo>
                  <a:cubicBezTo>
                    <a:pt x="593" y="21"/>
                    <a:pt x="659" y="53"/>
                    <a:pt x="709" y="100"/>
                  </a:cubicBezTo>
                  <a:lnTo>
                    <a:pt x="672" y="135"/>
                  </a:lnTo>
                  <a:lnTo>
                    <a:pt x="675" y="129"/>
                  </a:lnTo>
                  <a:lnTo>
                    <a:pt x="669" y="127"/>
                  </a:lnTo>
                  <a:lnTo>
                    <a:pt x="664" y="127"/>
                  </a:lnTo>
                  <a:lnTo>
                    <a:pt x="667" y="121"/>
                  </a:lnTo>
                  <a:lnTo>
                    <a:pt x="662" y="106"/>
                  </a:lnTo>
                  <a:lnTo>
                    <a:pt x="654" y="95"/>
                  </a:lnTo>
                  <a:lnTo>
                    <a:pt x="624" y="79"/>
                  </a:lnTo>
                  <a:lnTo>
                    <a:pt x="622" y="82"/>
                  </a:lnTo>
                  <a:lnTo>
                    <a:pt x="617" y="84"/>
                  </a:lnTo>
                  <a:cubicBezTo>
                    <a:pt x="627" y="98"/>
                    <a:pt x="632" y="113"/>
                    <a:pt x="632" y="132"/>
                  </a:cubicBezTo>
                  <a:lnTo>
                    <a:pt x="632" y="137"/>
                  </a:lnTo>
                  <a:lnTo>
                    <a:pt x="646" y="156"/>
                  </a:lnTo>
                  <a:lnTo>
                    <a:pt x="640" y="158"/>
                  </a:lnTo>
                  <a:lnTo>
                    <a:pt x="646" y="164"/>
                  </a:lnTo>
                  <a:lnTo>
                    <a:pt x="632" y="177"/>
                  </a:lnTo>
                  <a:lnTo>
                    <a:pt x="627" y="166"/>
                  </a:lnTo>
                  <a:cubicBezTo>
                    <a:pt x="624" y="172"/>
                    <a:pt x="622" y="180"/>
                    <a:pt x="617" y="185"/>
                  </a:cubicBezTo>
                  <a:lnTo>
                    <a:pt x="619" y="188"/>
                  </a:lnTo>
                  <a:lnTo>
                    <a:pt x="582" y="225"/>
                  </a:lnTo>
                  <a:cubicBezTo>
                    <a:pt x="579" y="222"/>
                    <a:pt x="577" y="219"/>
                    <a:pt x="574" y="219"/>
                  </a:cubicBezTo>
                  <a:cubicBezTo>
                    <a:pt x="571" y="222"/>
                    <a:pt x="566" y="222"/>
                    <a:pt x="564" y="225"/>
                  </a:cubicBezTo>
                  <a:lnTo>
                    <a:pt x="566" y="227"/>
                  </a:lnTo>
                  <a:lnTo>
                    <a:pt x="569" y="230"/>
                  </a:lnTo>
                  <a:lnTo>
                    <a:pt x="553" y="246"/>
                  </a:lnTo>
                  <a:lnTo>
                    <a:pt x="553" y="243"/>
                  </a:lnTo>
                  <a:lnTo>
                    <a:pt x="537" y="246"/>
                  </a:lnTo>
                  <a:lnTo>
                    <a:pt x="534" y="248"/>
                  </a:lnTo>
                  <a:lnTo>
                    <a:pt x="533" y="248"/>
                  </a:lnTo>
                  <a:lnTo>
                    <a:pt x="532" y="251"/>
                  </a:lnTo>
                  <a:lnTo>
                    <a:pt x="534" y="251"/>
                  </a:lnTo>
                  <a:lnTo>
                    <a:pt x="534" y="256"/>
                  </a:lnTo>
                  <a:lnTo>
                    <a:pt x="537" y="256"/>
                  </a:lnTo>
                  <a:lnTo>
                    <a:pt x="537" y="262"/>
                  </a:lnTo>
                  <a:lnTo>
                    <a:pt x="532" y="262"/>
                  </a:lnTo>
                  <a:lnTo>
                    <a:pt x="526" y="262"/>
                  </a:lnTo>
                  <a:lnTo>
                    <a:pt x="513" y="254"/>
                  </a:lnTo>
                  <a:lnTo>
                    <a:pt x="513" y="309"/>
                  </a:lnTo>
                  <a:cubicBezTo>
                    <a:pt x="545" y="320"/>
                    <a:pt x="579" y="336"/>
                    <a:pt x="579" y="378"/>
                  </a:cubicBezTo>
                  <a:cubicBezTo>
                    <a:pt x="579" y="397"/>
                    <a:pt x="571" y="410"/>
                    <a:pt x="556" y="421"/>
                  </a:cubicBezTo>
                  <a:cubicBezTo>
                    <a:pt x="542" y="429"/>
                    <a:pt x="526" y="434"/>
                    <a:pt x="511" y="439"/>
                  </a:cubicBezTo>
                  <a:lnTo>
                    <a:pt x="511" y="468"/>
                  </a:lnTo>
                  <a:cubicBezTo>
                    <a:pt x="534" y="479"/>
                    <a:pt x="564" y="497"/>
                    <a:pt x="561" y="545"/>
                  </a:cubicBezTo>
                  <a:cubicBezTo>
                    <a:pt x="561" y="556"/>
                    <a:pt x="556" y="561"/>
                    <a:pt x="553" y="561"/>
                  </a:cubicBezTo>
                  <a:cubicBezTo>
                    <a:pt x="540" y="564"/>
                    <a:pt x="526" y="566"/>
                    <a:pt x="511" y="566"/>
                  </a:cubicBezTo>
                  <a:lnTo>
                    <a:pt x="511" y="577"/>
                  </a:lnTo>
                  <a:cubicBezTo>
                    <a:pt x="574" y="572"/>
                    <a:pt x="630" y="545"/>
                    <a:pt x="675" y="505"/>
                  </a:cubicBezTo>
                  <a:lnTo>
                    <a:pt x="712" y="542"/>
                  </a:lnTo>
                  <a:cubicBezTo>
                    <a:pt x="656" y="595"/>
                    <a:pt x="577" y="630"/>
                    <a:pt x="492" y="630"/>
                  </a:cubicBezTo>
                  <a:cubicBezTo>
                    <a:pt x="407" y="630"/>
                    <a:pt x="331" y="598"/>
                    <a:pt x="275" y="542"/>
                  </a:cubicBezTo>
                  <a:lnTo>
                    <a:pt x="312" y="505"/>
                  </a:lnTo>
                  <a:cubicBezTo>
                    <a:pt x="354" y="545"/>
                    <a:pt x="410" y="572"/>
                    <a:pt x="474" y="577"/>
                  </a:cubicBezTo>
                  <a:lnTo>
                    <a:pt x="474" y="566"/>
                  </a:lnTo>
                  <a:cubicBezTo>
                    <a:pt x="415" y="561"/>
                    <a:pt x="362" y="537"/>
                    <a:pt x="320" y="500"/>
                  </a:cubicBezTo>
                  <a:lnTo>
                    <a:pt x="331" y="489"/>
                  </a:lnTo>
                  <a:lnTo>
                    <a:pt x="344" y="492"/>
                  </a:lnTo>
                  <a:lnTo>
                    <a:pt x="352" y="484"/>
                  </a:lnTo>
                  <a:lnTo>
                    <a:pt x="370" y="484"/>
                  </a:lnTo>
                  <a:lnTo>
                    <a:pt x="373" y="476"/>
                  </a:lnTo>
                  <a:lnTo>
                    <a:pt x="373" y="474"/>
                  </a:lnTo>
                  <a:cubicBezTo>
                    <a:pt x="402" y="495"/>
                    <a:pt x="434" y="508"/>
                    <a:pt x="471" y="513"/>
                  </a:cubicBezTo>
                  <a:lnTo>
                    <a:pt x="471" y="503"/>
                  </a:lnTo>
                  <a:cubicBezTo>
                    <a:pt x="431" y="497"/>
                    <a:pt x="394" y="482"/>
                    <a:pt x="365" y="455"/>
                  </a:cubicBezTo>
                  <a:lnTo>
                    <a:pt x="402" y="418"/>
                  </a:lnTo>
                  <a:cubicBezTo>
                    <a:pt x="410" y="426"/>
                    <a:pt x="421" y="434"/>
                    <a:pt x="434" y="439"/>
                  </a:cubicBezTo>
                  <a:cubicBezTo>
                    <a:pt x="434" y="437"/>
                    <a:pt x="436" y="431"/>
                    <a:pt x="436" y="429"/>
                  </a:cubicBezTo>
                  <a:cubicBezTo>
                    <a:pt x="426" y="423"/>
                    <a:pt x="418" y="418"/>
                    <a:pt x="410" y="410"/>
                  </a:cubicBezTo>
                  <a:lnTo>
                    <a:pt x="447" y="373"/>
                  </a:lnTo>
                  <a:cubicBezTo>
                    <a:pt x="452" y="378"/>
                    <a:pt x="460" y="381"/>
                    <a:pt x="468" y="384"/>
                  </a:cubicBezTo>
                  <a:lnTo>
                    <a:pt x="468" y="373"/>
                  </a:lnTo>
                  <a:cubicBezTo>
                    <a:pt x="463" y="370"/>
                    <a:pt x="460" y="368"/>
                    <a:pt x="455" y="365"/>
                  </a:cubicBezTo>
                  <a:lnTo>
                    <a:pt x="466" y="354"/>
                  </a:lnTo>
                  <a:cubicBezTo>
                    <a:pt x="463" y="354"/>
                    <a:pt x="458" y="352"/>
                    <a:pt x="455" y="352"/>
                  </a:cubicBezTo>
                  <a:lnTo>
                    <a:pt x="447" y="360"/>
                  </a:lnTo>
                  <a:cubicBezTo>
                    <a:pt x="444" y="354"/>
                    <a:pt x="439" y="352"/>
                    <a:pt x="439" y="346"/>
                  </a:cubicBezTo>
                  <a:cubicBezTo>
                    <a:pt x="434" y="344"/>
                    <a:pt x="426" y="341"/>
                    <a:pt x="421" y="336"/>
                  </a:cubicBezTo>
                  <a:cubicBezTo>
                    <a:pt x="397" y="320"/>
                    <a:pt x="386" y="299"/>
                    <a:pt x="386" y="272"/>
                  </a:cubicBezTo>
                  <a:cubicBezTo>
                    <a:pt x="386" y="251"/>
                    <a:pt x="391" y="235"/>
                    <a:pt x="402" y="225"/>
                  </a:cubicBezTo>
                  <a:lnTo>
                    <a:pt x="365" y="188"/>
                  </a:lnTo>
                  <a:cubicBezTo>
                    <a:pt x="391" y="161"/>
                    <a:pt x="429" y="145"/>
                    <a:pt x="466" y="137"/>
                  </a:cubicBezTo>
                  <a:lnTo>
                    <a:pt x="466" y="127"/>
                  </a:lnTo>
                  <a:cubicBezTo>
                    <a:pt x="423" y="132"/>
                    <a:pt x="386" y="151"/>
                    <a:pt x="357" y="180"/>
                  </a:cubicBezTo>
                  <a:lnTo>
                    <a:pt x="352" y="174"/>
                  </a:lnTo>
                  <a:cubicBezTo>
                    <a:pt x="349" y="177"/>
                    <a:pt x="349" y="180"/>
                    <a:pt x="346" y="185"/>
                  </a:cubicBezTo>
                  <a:lnTo>
                    <a:pt x="352" y="190"/>
                  </a:lnTo>
                  <a:cubicBezTo>
                    <a:pt x="320" y="225"/>
                    <a:pt x="299" y="270"/>
                    <a:pt x="299" y="320"/>
                  </a:cubicBezTo>
                  <a:lnTo>
                    <a:pt x="246" y="320"/>
                  </a:lnTo>
                  <a:cubicBezTo>
                    <a:pt x="246" y="254"/>
                    <a:pt x="272" y="196"/>
                    <a:pt x="315" y="151"/>
                  </a:cubicBezTo>
                  <a:lnTo>
                    <a:pt x="331" y="166"/>
                  </a:lnTo>
                  <a:lnTo>
                    <a:pt x="333" y="166"/>
                  </a:lnTo>
                  <a:cubicBezTo>
                    <a:pt x="336" y="166"/>
                    <a:pt x="338" y="166"/>
                    <a:pt x="344" y="164"/>
                  </a:cubicBezTo>
                  <a:lnTo>
                    <a:pt x="323" y="143"/>
                  </a:lnTo>
                  <a:cubicBezTo>
                    <a:pt x="333" y="132"/>
                    <a:pt x="346" y="121"/>
                    <a:pt x="360" y="113"/>
                  </a:cubicBezTo>
                  <a:cubicBezTo>
                    <a:pt x="360" y="111"/>
                    <a:pt x="362" y="106"/>
                    <a:pt x="362" y="106"/>
                  </a:cubicBezTo>
                  <a:cubicBezTo>
                    <a:pt x="362" y="106"/>
                    <a:pt x="368" y="100"/>
                    <a:pt x="370" y="95"/>
                  </a:cubicBezTo>
                  <a:cubicBezTo>
                    <a:pt x="349" y="106"/>
                    <a:pt x="331" y="119"/>
                    <a:pt x="315" y="135"/>
                  </a:cubicBezTo>
                  <a:lnTo>
                    <a:pt x="278" y="98"/>
                  </a:lnTo>
                  <a:cubicBezTo>
                    <a:pt x="328" y="50"/>
                    <a:pt x="394" y="18"/>
                    <a:pt x="466" y="10"/>
                  </a:cubicBezTo>
                  <a:lnTo>
                    <a:pt x="466" y="8"/>
                  </a:lnTo>
                  <a:cubicBezTo>
                    <a:pt x="466" y="5"/>
                    <a:pt x="466" y="2"/>
                    <a:pt x="463" y="0"/>
                  </a:cubicBezTo>
                  <a:cubicBezTo>
                    <a:pt x="299" y="15"/>
                    <a:pt x="169" y="153"/>
                    <a:pt x="169" y="320"/>
                  </a:cubicBezTo>
                  <a:cubicBezTo>
                    <a:pt x="164" y="500"/>
                    <a:pt x="309" y="646"/>
                    <a:pt x="489" y="646"/>
                  </a:cubicBezTo>
                  <a:cubicBezTo>
                    <a:pt x="669" y="646"/>
                    <a:pt x="815" y="500"/>
                    <a:pt x="815" y="323"/>
                  </a:cubicBezTo>
                  <a:close/>
                  <a:moveTo>
                    <a:pt x="564" y="230"/>
                  </a:moveTo>
                  <a:lnTo>
                    <a:pt x="558" y="233"/>
                  </a:lnTo>
                  <a:lnTo>
                    <a:pt x="556" y="238"/>
                  </a:lnTo>
                  <a:lnTo>
                    <a:pt x="556" y="235"/>
                  </a:lnTo>
                  <a:lnTo>
                    <a:pt x="558" y="233"/>
                  </a:lnTo>
                  <a:lnTo>
                    <a:pt x="558" y="230"/>
                  </a:lnTo>
                  <a:lnTo>
                    <a:pt x="564" y="227"/>
                  </a:lnTo>
                  <a:lnTo>
                    <a:pt x="566" y="227"/>
                  </a:lnTo>
                  <a:lnTo>
                    <a:pt x="564" y="230"/>
                  </a:lnTo>
                  <a:close/>
                  <a:moveTo>
                    <a:pt x="553" y="235"/>
                  </a:moveTo>
                  <a:lnTo>
                    <a:pt x="545" y="238"/>
                  </a:lnTo>
                  <a:lnTo>
                    <a:pt x="548" y="241"/>
                  </a:lnTo>
                  <a:lnTo>
                    <a:pt x="553" y="238"/>
                  </a:lnTo>
                  <a:lnTo>
                    <a:pt x="556" y="238"/>
                  </a:lnTo>
                  <a:lnTo>
                    <a:pt x="553" y="235"/>
                  </a:lnTo>
                  <a:close/>
                  <a:moveTo>
                    <a:pt x="532" y="248"/>
                  </a:moveTo>
                  <a:lnTo>
                    <a:pt x="535" y="246"/>
                  </a:lnTo>
                  <a:lnTo>
                    <a:pt x="533" y="248"/>
                  </a:lnTo>
                  <a:lnTo>
                    <a:pt x="532" y="248"/>
                  </a:lnTo>
                  <a:close/>
                  <a:moveTo>
                    <a:pt x="542" y="241"/>
                  </a:moveTo>
                  <a:lnTo>
                    <a:pt x="540" y="238"/>
                  </a:lnTo>
                  <a:lnTo>
                    <a:pt x="535" y="246"/>
                  </a:lnTo>
                  <a:lnTo>
                    <a:pt x="542" y="241"/>
                  </a:lnTo>
                  <a:close/>
                  <a:moveTo>
                    <a:pt x="720" y="108"/>
                  </a:moveTo>
                  <a:cubicBezTo>
                    <a:pt x="773" y="164"/>
                    <a:pt x="807" y="238"/>
                    <a:pt x="807" y="320"/>
                  </a:cubicBezTo>
                  <a:lnTo>
                    <a:pt x="754" y="320"/>
                  </a:lnTo>
                  <a:cubicBezTo>
                    <a:pt x="754" y="280"/>
                    <a:pt x="744" y="241"/>
                    <a:pt x="725" y="206"/>
                  </a:cubicBezTo>
                  <a:lnTo>
                    <a:pt x="728" y="209"/>
                  </a:lnTo>
                  <a:lnTo>
                    <a:pt x="728" y="206"/>
                  </a:lnTo>
                  <a:lnTo>
                    <a:pt x="717" y="190"/>
                  </a:lnTo>
                  <a:lnTo>
                    <a:pt x="707" y="174"/>
                  </a:lnTo>
                  <a:lnTo>
                    <a:pt x="693" y="164"/>
                  </a:lnTo>
                  <a:cubicBezTo>
                    <a:pt x="688" y="158"/>
                    <a:pt x="683" y="153"/>
                    <a:pt x="680" y="148"/>
                  </a:cubicBezTo>
                  <a:lnTo>
                    <a:pt x="720" y="108"/>
                  </a:lnTo>
                  <a:close/>
                  <a:moveTo>
                    <a:pt x="651" y="174"/>
                  </a:moveTo>
                  <a:lnTo>
                    <a:pt x="664" y="174"/>
                  </a:lnTo>
                  <a:lnTo>
                    <a:pt x="667" y="177"/>
                  </a:lnTo>
                  <a:lnTo>
                    <a:pt x="664" y="182"/>
                  </a:lnTo>
                  <a:lnTo>
                    <a:pt x="683" y="193"/>
                  </a:lnTo>
                  <a:lnTo>
                    <a:pt x="685" y="193"/>
                  </a:lnTo>
                  <a:lnTo>
                    <a:pt x="709" y="219"/>
                  </a:lnTo>
                  <a:lnTo>
                    <a:pt x="720" y="217"/>
                  </a:lnTo>
                  <a:cubicBezTo>
                    <a:pt x="733" y="248"/>
                    <a:pt x="744" y="283"/>
                    <a:pt x="744" y="317"/>
                  </a:cubicBezTo>
                  <a:lnTo>
                    <a:pt x="691" y="317"/>
                  </a:lnTo>
                  <a:cubicBezTo>
                    <a:pt x="691" y="304"/>
                    <a:pt x="688" y="291"/>
                    <a:pt x="685" y="278"/>
                  </a:cubicBezTo>
                  <a:lnTo>
                    <a:pt x="688" y="275"/>
                  </a:lnTo>
                  <a:lnTo>
                    <a:pt x="690" y="262"/>
                  </a:lnTo>
                  <a:lnTo>
                    <a:pt x="685" y="262"/>
                  </a:lnTo>
                  <a:cubicBezTo>
                    <a:pt x="685" y="262"/>
                    <a:pt x="680" y="251"/>
                    <a:pt x="677" y="248"/>
                  </a:cubicBezTo>
                  <a:lnTo>
                    <a:pt x="680" y="246"/>
                  </a:lnTo>
                  <a:lnTo>
                    <a:pt x="675" y="241"/>
                  </a:lnTo>
                  <a:lnTo>
                    <a:pt x="675" y="235"/>
                  </a:lnTo>
                  <a:lnTo>
                    <a:pt x="672" y="230"/>
                  </a:lnTo>
                  <a:lnTo>
                    <a:pt x="667" y="230"/>
                  </a:lnTo>
                  <a:cubicBezTo>
                    <a:pt x="664" y="227"/>
                    <a:pt x="664" y="225"/>
                    <a:pt x="662" y="222"/>
                  </a:cubicBezTo>
                  <a:lnTo>
                    <a:pt x="664" y="219"/>
                  </a:lnTo>
                  <a:lnTo>
                    <a:pt x="662" y="217"/>
                  </a:lnTo>
                  <a:lnTo>
                    <a:pt x="656" y="219"/>
                  </a:lnTo>
                  <a:lnTo>
                    <a:pt x="659" y="211"/>
                  </a:lnTo>
                  <a:lnTo>
                    <a:pt x="656" y="209"/>
                  </a:lnTo>
                  <a:lnTo>
                    <a:pt x="654" y="214"/>
                  </a:lnTo>
                  <a:cubicBezTo>
                    <a:pt x="648" y="206"/>
                    <a:pt x="640" y="198"/>
                    <a:pt x="635" y="190"/>
                  </a:cubicBezTo>
                  <a:lnTo>
                    <a:pt x="651" y="174"/>
                  </a:lnTo>
                  <a:close/>
                  <a:moveTo>
                    <a:pt x="690" y="260"/>
                  </a:moveTo>
                  <a:lnTo>
                    <a:pt x="691" y="262"/>
                  </a:lnTo>
                  <a:lnTo>
                    <a:pt x="690" y="262"/>
                  </a:lnTo>
                  <a:lnTo>
                    <a:pt x="690" y="260"/>
                  </a:lnTo>
                  <a:close/>
                  <a:moveTo>
                    <a:pt x="691" y="259"/>
                  </a:moveTo>
                  <a:lnTo>
                    <a:pt x="688" y="241"/>
                  </a:lnTo>
                  <a:lnTo>
                    <a:pt x="683" y="219"/>
                  </a:lnTo>
                  <a:lnTo>
                    <a:pt x="667" y="198"/>
                  </a:lnTo>
                  <a:lnTo>
                    <a:pt x="669" y="201"/>
                  </a:lnTo>
                  <a:lnTo>
                    <a:pt x="672" y="198"/>
                  </a:lnTo>
                  <a:lnTo>
                    <a:pt x="659" y="190"/>
                  </a:lnTo>
                  <a:lnTo>
                    <a:pt x="659" y="193"/>
                  </a:lnTo>
                  <a:lnTo>
                    <a:pt x="672" y="209"/>
                  </a:lnTo>
                  <a:lnTo>
                    <a:pt x="680" y="222"/>
                  </a:lnTo>
                  <a:lnTo>
                    <a:pt x="685" y="235"/>
                  </a:lnTo>
                  <a:lnTo>
                    <a:pt x="688" y="246"/>
                  </a:lnTo>
                  <a:lnTo>
                    <a:pt x="690" y="260"/>
                  </a:lnTo>
                  <a:lnTo>
                    <a:pt x="691" y="259"/>
                  </a:lnTo>
                  <a:close/>
                  <a:moveTo>
                    <a:pt x="640" y="299"/>
                  </a:moveTo>
                  <a:lnTo>
                    <a:pt x="651" y="294"/>
                  </a:lnTo>
                  <a:lnTo>
                    <a:pt x="662" y="291"/>
                  </a:lnTo>
                  <a:lnTo>
                    <a:pt x="664" y="286"/>
                  </a:lnTo>
                  <a:lnTo>
                    <a:pt x="669" y="283"/>
                  </a:lnTo>
                  <a:lnTo>
                    <a:pt x="672" y="278"/>
                  </a:lnTo>
                  <a:lnTo>
                    <a:pt x="675" y="270"/>
                  </a:lnTo>
                  <a:cubicBezTo>
                    <a:pt x="675" y="272"/>
                    <a:pt x="677" y="275"/>
                    <a:pt x="677" y="278"/>
                  </a:cubicBezTo>
                  <a:lnTo>
                    <a:pt x="672" y="294"/>
                  </a:lnTo>
                  <a:lnTo>
                    <a:pt x="672" y="299"/>
                  </a:lnTo>
                  <a:lnTo>
                    <a:pt x="680" y="288"/>
                  </a:lnTo>
                  <a:cubicBezTo>
                    <a:pt x="683" y="296"/>
                    <a:pt x="683" y="307"/>
                    <a:pt x="683" y="317"/>
                  </a:cubicBezTo>
                  <a:lnTo>
                    <a:pt x="635" y="317"/>
                  </a:lnTo>
                  <a:lnTo>
                    <a:pt x="635" y="312"/>
                  </a:lnTo>
                  <a:lnTo>
                    <a:pt x="640" y="307"/>
                  </a:lnTo>
                  <a:lnTo>
                    <a:pt x="640" y="304"/>
                  </a:lnTo>
                  <a:lnTo>
                    <a:pt x="643" y="301"/>
                  </a:lnTo>
                  <a:lnTo>
                    <a:pt x="648" y="301"/>
                  </a:lnTo>
                  <a:lnTo>
                    <a:pt x="648" y="299"/>
                  </a:lnTo>
                  <a:lnTo>
                    <a:pt x="640" y="299"/>
                  </a:lnTo>
                  <a:close/>
                  <a:moveTo>
                    <a:pt x="577" y="264"/>
                  </a:moveTo>
                  <a:lnTo>
                    <a:pt x="582" y="264"/>
                  </a:lnTo>
                  <a:lnTo>
                    <a:pt x="577" y="262"/>
                  </a:lnTo>
                  <a:lnTo>
                    <a:pt x="579" y="251"/>
                  </a:lnTo>
                  <a:lnTo>
                    <a:pt x="585" y="246"/>
                  </a:lnTo>
                  <a:cubicBezTo>
                    <a:pt x="587" y="251"/>
                    <a:pt x="593" y="254"/>
                    <a:pt x="595" y="259"/>
                  </a:cubicBezTo>
                  <a:lnTo>
                    <a:pt x="593" y="264"/>
                  </a:lnTo>
                  <a:lnTo>
                    <a:pt x="587" y="262"/>
                  </a:lnTo>
                  <a:lnTo>
                    <a:pt x="582" y="262"/>
                  </a:lnTo>
                  <a:lnTo>
                    <a:pt x="585" y="264"/>
                  </a:lnTo>
                  <a:lnTo>
                    <a:pt x="587" y="264"/>
                  </a:lnTo>
                  <a:lnTo>
                    <a:pt x="585" y="270"/>
                  </a:lnTo>
                  <a:lnTo>
                    <a:pt x="582" y="267"/>
                  </a:lnTo>
                  <a:lnTo>
                    <a:pt x="577" y="264"/>
                  </a:lnTo>
                  <a:close/>
                  <a:moveTo>
                    <a:pt x="595" y="439"/>
                  </a:moveTo>
                  <a:lnTo>
                    <a:pt x="585" y="437"/>
                  </a:lnTo>
                  <a:lnTo>
                    <a:pt x="582" y="437"/>
                  </a:lnTo>
                  <a:lnTo>
                    <a:pt x="577" y="431"/>
                  </a:lnTo>
                  <a:lnTo>
                    <a:pt x="571" y="429"/>
                  </a:lnTo>
                  <a:lnTo>
                    <a:pt x="579" y="421"/>
                  </a:lnTo>
                  <a:lnTo>
                    <a:pt x="590" y="429"/>
                  </a:lnTo>
                  <a:lnTo>
                    <a:pt x="598" y="431"/>
                  </a:lnTo>
                  <a:lnTo>
                    <a:pt x="595" y="439"/>
                  </a:lnTo>
                  <a:close/>
                  <a:moveTo>
                    <a:pt x="627" y="198"/>
                  </a:moveTo>
                  <a:lnTo>
                    <a:pt x="651" y="230"/>
                  </a:lnTo>
                  <a:lnTo>
                    <a:pt x="646" y="230"/>
                  </a:lnTo>
                  <a:lnTo>
                    <a:pt x="646" y="238"/>
                  </a:lnTo>
                  <a:lnTo>
                    <a:pt x="659" y="246"/>
                  </a:lnTo>
                  <a:lnTo>
                    <a:pt x="667" y="270"/>
                  </a:lnTo>
                  <a:lnTo>
                    <a:pt x="664" y="272"/>
                  </a:lnTo>
                  <a:lnTo>
                    <a:pt x="659" y="275"/>
                  </a:lnTo>
                  <a:lnTo>
                    <a:pt x="659" y="283"/>
                  </a:lnTo>
                  <a:lnTo>
                    <a:pt x="656" y="286"/>
                  </a:lnTo>
                  <a:lnTo>
                    <a:pt x="654" y="288"/>
                  </a:lnTo>
                  <a:lnTo>
                    <a:pt x="651" y="288"/>
                  </a:lnTo>
                  <a:lnTo>
                    <a:pt x="646" y="288"/>
                  </a:lnTo>
                  <a:lnTo>
                    <a:pt x="648" y="283"/>
                  </a:lnTo>
                  <a:lnTo>
                    <a:pt x="651" y="272"/>
                  </a:lnTo>
                  <a:lnTo>
                    <a:pt x="654" y="270"/>
                  </a:lnTo>
                  <a:lnTo>
                    <a:pt x="643" y="259"/>
                  </a:lnTo>
                  <a:lnTo>
                    <a:pt x="635" y="262"/>
                  </a:lnTo>
                  <a:lnTo>
                    <a:pt x="632" y="270"/>
                  </a:lnTo>
                  <a:lnTo>
                    <a:pt x="627" y="275"/>
                  </a:lnTo>
                  <a:lnTo>
                    <a:pt x="622" y="270"/>
                  </a:lnTo>
                  <a:lnTo>
                    <a:pt x="619" y="264"/>
                  </a:lnTo>
                  <a:lnTo>
                    <a:pt x="622" y="262"/>
                  </a:lnTo>
                  <a:lnTo>
                    <a:pt x="624" y="264"/>
                  </a:lnTo>
                  <a:lnTo>
                    <a:pt x="627" y="264"/>
                  </a:lnTo>
                  <a:lnTo>
                    <a:pt x="627" y="259"/>
                  </a:lnTo>
                  <a:lnTo>
                    <a:pt x="624" y="259"/>
                  </a:lnTo>
                  <a:lnTo>
                    <a:pt x="624" y="262"/>
                  </a:lnTo>
                  <a:lnTo>
                    <a:pt x="622" y="262"/>
                  </a:lnTo>
                  <a:lnTo>
                    <a:pt x="611" y="248"/>
                  </a:lnTo>
                  <a:lnTo>
                    <a:pt x="606" y="246"/>
                  </a:lnTo>
                  <a:lnTo>
                    <a:pt x="609" y="243"/>
                  </a:lnTo>
                  <a:lnTo>
                    <a:pt x="603" y="243"/>
                  </a:lnTo>
                  <a:lnTo>
                    <a:pt x="606" y="246"/>
                  </a:lnTo>
                  <a:lnTo>
                    <a:pt x="601" y="246"/>
                  </a:lnTo>
                  <a:cubicBezTo>
                    <a:pt x="598" y="246"/>
                    <a:pt x="595" y="241"/>
                    <a:pt x="590" y="235"/>
                  </a:cubicBezTo>
                  <a:lnTo>
                    <a:pt x="627" y="198"/>
                  </a:lnTo>
                  <a:close/>
                  <a:moveTo>
                    <a:pt x="609" y="434"/>
                  </a:moveTo>
                  <a:lnTo>
                    <a:pt x="603" y="429"/>
                  </a:lnTo>
                  <a:lnTo>
                    <a:pt x="606" y="423"/>
                  </a:lnTo>
                  <a:lnTo>
                    <a:pt x="611" y="413"/>
                  </a:lnTo>
                  <a:lnTo>
                    <a:pt x="609" y="410"/>
                  </a:lnTo>
                  <a:lnTo>
                    <a:pt x="611" y="402"/>
                  </a:lnTo>
                  <a:lnTo>
                    <a:pt x="611" y="394"/>
                  </a:lnTo>
                  <a:lnTo>
                    <a:pt x="609" y="386"/>
                  </a:lnTo>
                  <a:lnTo>
                    <a:pt x="603" y="384"/>
                  </a:lnTo>
                  <a:lnTo>
                    <a:pt x="601" y="386"/>
                  </a:lnTo>
                  <a:lnTo>
                    <a:pt x="598" y="386"/>
                  </a:lnTo>
                  <a:cubicBezTo>
                    <a:pt x="603" y="381"/>
                    <a:pt x="606" y="373"/>
                    <a:pt x="609" y="368"/>
                  </a:cubicBezTo>
                  <a:lnTo>
                    <a:pt x="614" y="365"/>
                  </a:lnTo>
                  <a:lnTo>
                    <a:pt x="617" y="362"/>
                  </a:lnTo>
                  <a:lnTo>
                    <a:pt x="617" y="365"/>
                  </a:lnTo>
                  <a:lnTo>
                    <a:pt x="619" y="362"/>
                  </a:lnTo>
                  <a:lnTo>
                    <a:pt x="617" y="360"/>
                  </a:lnTo>
                  <a:lnTo>
                    <a:pt x="619" y="360"/>
                  </a:lnTo>
                  <a:lnTo>
                    <a:pt x="624" y="362"/>
                  </a:lnTo>
                  <a:lnTo>
                    <a:pt x="632" y="362"/>
                  </a:lnTo>
                  <a:lnTo>
                    <a:pt x="638" y="360"/>
                  </a:lnTo>
                  <a:lnTo>
                    <a:pt x="651" y="357"/>
                  </a:lnTo>
                  <a:lnTo>
                    <a:pt x="648" y="352"/>
                  </a:lnTo>
                  <a:lnTo>
                    <a:pt x="648" y="346"/>
                  </a:lnTo>
                  <a:lnTo>
                    <a:pt x="656" y="349"/>
                  </a:lnTo>
                  <a:lnTo>
                    <a:pt x="659" y="346"/>
                  </a:lnTo>
                  <a:lnTo>
                    <a:pt x="659" y="341"/>
                  </a:lnTo>
                  <a:lnTo>
                    <a:pt x="651" y="344"/>
                  </a:lnTo>
                  <a:lnTo>
                    <a:pt x="640" y="341"/>
                  </a:lnTo>
                  <a:lnTo>
                    <a:pt x="632" y="325"/>
                  </a:lnTo>
                  <a:lnTo>
                    <a:pt x="675" y="325"/>
                  </a:lnTo>
                  <a:cubicBezTo>
                    <a:pt x="672" y="373"/>
                    <a:pt x="654" y="415"/>
                    <a:pt x="622" y="447"/>
                  </a:cubicBezTo>
                  <a:lnTo>
                    <a:pt x="617" y="442"/>
                  </a:lnTo>
                  <a:lnTo>
                    <a:pt x="619" y="434"/>
                  </a:lnTo>
                  <a:lnTo>
                    <a:pt x="614" y="418"/>
                  </a:lnTo>
                  <a:lnTo>
                    <a:pt x="609" y="434"/>
                  </a:lnTo>
                  <a:close/>
                  <a:moveTo>
                    <a:pt x="622" y="527"/>
                  </a:moveTo>
                  <a:lnTo>
                    <a:pt x="619" y="521"/>
                  </a:lnTo>
                  <a:lnTo>
                    <a:pt x="627" y="516"/>
                  </a:lnTo>
                  <a:lnTo>
                    <a:pt x="627" y="513"/>
                  </a:lnTo>
                  <a:lnTo>
                    <a:pt x="622" y="511"/>
                  </a:lnTo>
                  <a:lnTo>
                    <a:pt x="627" y="500"/>
                  </a:lnTo>
                  <a:lnTo>
                    <a:pt x="635" y="489"/>
                  </a:lnTo>
                  <a:lnTo>
                    <a:pt x="627" y="482"/>
                  </a:lnTo>
                  <a:lnTo>
                    <a:pt x="619" y="482"/>
                  </a:lnTo>
                  <a:lnTo>
                    <a:pt x="617" y="476"/>
                  </a:lnTo>
                  <a:cubicBezTo>
                    <a:pt x="619" y="474"/>
                    <a:pt x="622" y="471"/>
                    <a:pt x="627" y="468"/>
                  </a:cubicBezTo>
                  <a:lnTo>
                    <a:pt x="664" y="505"/>
                  </a:lnTo>
                  <a:cubicBezTo>
                    <a:pt x="651" y="516"/>
                    <a:pt x="635" y="529"/>
                    <a:pt x="617" y="537"/>
                  </a:cubicBezTo>
                  <a:lnTo>
                    <a:pt x="622" y="527"/>
                  </a:lnTo>
                  <a:close/>
                  <a:moveTo>
                    <a:pt x="664" y="489"/>
                  </a:moveTo>
                  <a:lnTo>
                    <a:pt x="669" y="484"/>
                  </a:lnTo>
                  <a:lnTo>
                    <a:pt x="667" y="463"/>
                  </a:lnTo>
                  <a:lnTo>
                    <a:pt x="664" y="463"/>
                  </a:lnTo>
                  <a:lnTo>
                    <a:pt x="667" y="460"/>
                  </a:lnTo>
                  <a:lnTo>
                    <a:pt x="659" y="458"/>
                  </a:lnTo>
                  <a:lnTo>
                    <a:pt x="656" y="466"/>
                  </a:lnTo>
                  <a:lnTo>
                    <a:pt x="656" y="476"/>
                  </a:lnTo>
                  <a:lnTo>
                    <a:pt x="654" y="479"/>
                  </a:lnTo>
                  <a:lnTo>
                    <a:pt x="638" y="463"/>
                  </a:lnTo>
                  <a:cubicBezTo>
                    <a:pt x="669" y="429"/>
                    <a:pt x="691" y="384"/>
                    <a:pt x="693" y="336"/>
                  </a:cubicBezTo>
                  <a:lnTo>
                    <a:pt x="746" y="336"/>
                  </a:lnTo>
                  <a:cubicBezTo>
                    <a:pt x="744" y="399"/>
                    <a:pt x="717" y="458"/>
                    <a:pt x="675" y="503"/>
                  </a:cubicBezTo>
                  <a:lnTo>
                    <a:pt x="664" y="489"/>
                  </a:lnTo>
                  <a:close/>
                  <a:moveTo>
                    <a:pt x="680" y="503"/>
                  </a:moveTo>
                  <a:cubicBezTo>
                    <a:pt x="725" y="458"/>
                    <a:pt x="752" y="397"/>
                    <a:pt x="754" y="331"/>
                  </a:cubicBezTo>
                  <a:lnTo>
                    <a:pt x="807" y="331"/>
                  </a:lnTo>
                  <a:cubicBezTo>
                    <a:pt x="805" y="413"/>
                    <a:pt x="773" y="487"/>
                    <a:pt x="717" y="542"/>
                  </a:cubicBezTo>
                  <a:lnTo>
                    <a:pt x="680" y="503"/>
                  </a:lnTo>
                  <a:close/>
                  <a:moveTo>
                    <a:pt x="357" y="452"/>
                  </a:moveTo>
                  <a:cubicBezTo>
                    <a:pt x="354" y="447"/>
                    <a:pt x="349" y="444"/>
                    <a:pt x="346" y="439"/>
                  </a:cubicBezTo>
                  <a:lnTo>
                    <a:pt x="349" y="426"/>
                  </a:lnTo>
                  <a:lnTo>
                    <a:pt x="344" y="413"/>
                  </a:lnTo>
                  <a:lnTo>
                    <a:pt x="344" y="391"/>
                  </a:lnTo>
                  <a:lnTo>
                    <a:pt x="338" y="378"/>
                  </a:lnTo>
                  <a:lnTo>
                    <a:pt x="341" y="370"/>
                  </a:lnTo>
                  <a:lnTo>
                    <a:pt x="333" y="357"/>
                  </a:lnTo>
                  <a:lnTo>
                    <a:pt x="325" y="354"/>
                  </a:lnTo>
                  <a:lnTo>
                    <a:pt x="328" y="346"/>
                  </a:lnTo>
                  <a:lnTo>
                    <a:pt x="325" y="341"/>
                  </a:lnTo>
                  <a:lnTo>
                    <a:pt x="328" y="333"/>
                  </a:lnTo>
                  <a:lnTo>
                    <a:pt x="336" y="333"/>
                  </a:lnTo>
                  <a:lnTo>
                    <a:pt x="338" y="328"/>
                  </a:lnTo>
                  <a:lnTo>
                    <a:pt x="352" y="328"/>
                  </a:lnTo>
                  <a:lnTo>
                    <a:pt x="354" y="331"/>
                  </a:lnTo>
                  <a:lnTo>
                    <a:pt x="352" y="344"/>
                  </a:lnTo>
                  <a:lnTo>
                    <a:pt x="349" y="346"/>
                  </a:lnTo>
                  <a:lnTo>
                    <a:pt x="354" y="357"/>
                  </a:lnTo>
                  <a:lnTo>
                    <a:pt x="352" y="360"/>
                  </a:lnTo>
                  <a:lnTo>
                    <a:pt x="349" y="357"/>
                  </a:lnTo>
                  <a:lnTo>
                    <a:pt x="352" y="362"/>
                  </a:lnTo>
                  <a:lnTo>
                    <a:pt x="354" y="370"/>
                  </a:lnTo>
                  <a:lnTo>
                    <a:pt x="357" y="370"/>
                  </a:lnTo>
                  <a:lnTo>
                    <a:pt x="357" y="365"/>
                  </a:lnTo>
                  <a:lnTo>
                    <a:pt x="354" y="362"/>
                  </a:lnTo>
                  <a:lnTo>
                    <a:pt x="354" y="357"/>
                  </a:lnTo>
                  <a:lnTo>
                    <a:pt x="354" y="349"/>
                  </a:lnTo>
                  <a:lnTo>
                    <a:pt x="357" y="333"/>
                  </a:lnTo>
                  <a:lnTo>
                    <a:pt x="354" y="328"/>
                  </a:lnTo>
                  <a:lnTo>
                    <a:pt x="362" y="328"/>
                  </a:lnTo>
                  <a:cubicBezTo>
                    <a:pt x="365" y="360"/>
                    <a:pt x="378" y="389"/>
                    <a:pt x="399" y="413"/>
                  </a:cubicBezTo>
                  <a:lnTo>
                    <a:pt x="357" y="452"/>
                  </a:lnTo>
                  <a:close/>
                  <a:moveTo>
                    <a:pt x="320" y="349"/>
                  </a:moveTo>
                  <a:lnTo>
                    <a:pt x="315" y="357"/>
                  </a:lnTo>
                  <a:lnTo>
                    <a:pt x="307" y="357"/>
                  </a:lnTo>
                  <a:cubicBezTo>
                    <a:pt x="304" y="349"/>
                    <a:pt x="304" y="341"/>
                    <a:pt x="304" y="331"/>
                  </a:cubicBezTo>
                  <a:lnTo>
                    <a:pt x="320" y="331"/>
                  </a:lnTo>
                  <a:lnTo>
                    <a:pt x="317" y="344"/>
                  </a:lnTo>
                  <a:lnTo>
                    <a:pt x="320" y="349"/>
                  </a:lnTo>
                  <a:close/>
                  <a:moveTo>
                    <a:pt x="338" y="312"/>
                  </a:moveTo>
                  <a:lnTo>
                    <a:pt x="338" y="301"/>
                  </a:lnTo>
                  <a:lnTo>
                    <a:pt x="344" y="299"/>
                  </a:lnTo>
                  <a:lnTo>
                    <a:pt x="354" y="301"/>
                  </a:lnTo>
                  <a:lnTo>
                    <a:pt x="357" y="304"/>
                  </a:lnTo>
                  <a:cubicBezTo>
                    <a:pt x="357" y="309"/>
                    <a:pt x="354" y="317"/>
                    <a:pt x="354" y="323"/>
                  </a:cubicBezTo>
                  <a:lnTo>
                    <a:pt x="341" y="323"/>
                  </a:lnTo>
                  <a:lnTo>
                    <a:pt x="338" y="312"/>
                  </a:lnTo>
                  <a:close/>
                  <a:moveTo>
                    <a:pt x="391" y="352"/>
                  </a:moveTo>
                  <a:lnTo>
                    <a:pt x="394" y="352"/>
                  </a:lnTo>
                  <a:lnTo>
                    <a:pt x="402" y="357"/>
                  </a:lnTo>
                  <a:lnTo>
                    <a:pt x="399" y="360"/>
                  </a:lnTo>
                  <a:lnTo>
                    <a:pt x="407" y="365"/>
                  </a:lnTo>
                  <a:lnTo>
                    <a:pt x="407" y="360"/>
                  </a:lnTo>
                  <a:lnTo>
                    <a:pt x="413" y="352"/>
                  </a:lnTo>
                  <a:lnTo>
                    <a:pt x="418" y="357"/>
                  </a:lnTo>
                  <a:lnTo>
                    <a:pt x="423" y="362"/>
                  </a:lnTo>
                  <a:lnTo>
                    <a:pt x="415" y="365"/>
                  </a:lnTo>
                  <a:lnTo>
                    <a:pt x="418" y="373"/>
                  </a:lnTo>
                  <a:lnTo>
                    <a:pt x="423" y="370"/>
                  </a:lnTo>
                  <a:lnTo>
                    <a:pt x="423" y="368"/>
                  </a:lnTo>
                  <a:lnTo>
                    <a:pt x="429" y="365"/>
                  </a:lnTo>
                  <a:lnTo>
                    <a:pt x="431" y="354"/>
                  </a:lnTo>
                  <a:cubicBezTo>
                    <a:pt x="434" y="362"/>
                    <a:pt x="439" y="368"/>
                    <a:pt x="444" y="373"/>
                  </a:cubicBezTo>
                  <a:lnTo>
                    <a:pt x="407" y="410"/>
                  </a:lnTo>
                  <a:cubicBezTo>
                    <a:pt x="389" y="391"/>
                    <a:pt x="378" y="368"/>
                    <a:pt x="373" y="339"/>
                  </a:cubicBezTo>
                  <a:lnTo>
                    <a:pt x="381" y="346"/>
                  </a:lnTo>
                  <a:lnTo>
                    <a:pt x="389" y="346"/>
                  </a:lnTo>
                  <a:lnTo>
                    <a:pt x="391" y="352"/>
                  </a:lnTo>
                  <a:close/>
                  <a:moveTo>
                    <a:pt x="391" y="233"/>
                  </a:moveTo>
                  <a:cubicBezTo>
                    <a:pt x="383" y="241"/>
                    <a:pt x="376" y="251"/>
                    <a:pt x="370" y="262"/>
                  </a:cubicBezTo>
                  <a:lnTo>
                    <a:pt x="368" y="262"/>
                  </a:lnTo>
                  <a:lnTo>
                    <a:pt x="362" y="264"/>
                  </a:lnTo>
                  <a:lnTo>
                    <a:pt x="360" y="264"/>
                  </a:lnTo>
                  <a:lnTo>
                    <a:pt x="354" y="270"/>
                  </a:lnTo>
                  <a:lnTo>
                    <a:pt x="362" y="270"/>
                  </a:lnTo>
                  <a:lnTo>
                    <a:pt x="368" y="267"/>
                  </a:lnTo>
                  <a:lnTo>
                    <a:pt x="368" y="270"/>
                  </a:lnTo>
                  <a:lnTo>
                    <a:pt x="362" y="272"/>
                  </a:lnTo>
                  <a:lnTo>
                    <a:pt x="360" y="272"/>
                  </a:lnTo>
                  <a:lnTo>
                    <a:pt x="352" y="278"/>
                  </a:lnTo>
                  <a:lnTo>
                    <a:pt x="344" y="278"/>
                  </a:lnTo>
                  <a:lnTo>
                    <a:pt x="333" y="299"/>
                  </a:lnTo>
                  <a:lnTo>
                    <a:pt x="336" y="304"/>
                  </a:lnTo>
                  <a:lnTo>
                    <a:pt x="331" y="312"/>
                  </a:lnTo>
                  <a:lnTo>
                    <a:pt x="331" y="320"/>
                  </a:lnTo>
                  <a:lnTo>
                    <a:pt x="307" y="320"/>
                  </a:lnTo>
                  <a:cubicBezTo>
                    <a:pt x="304" y="272"/>
                    <a:pt x="323" y="230"/>
                    <a:pt x="354" y="196"/>
                  </a:cubicBezTo>
                  <a:lnTo>
                    <a:pt x="391" y="233"/>
                  </a:lnTo>
                  <a:close/>
                  <a:moveTo>
                    <a:pt x="304" y="479"/>
                  </a:moveTo>
                  <a:lnTo>
                    <a:pt x="317" y="487"/>
                  </a:lnTo>
                  <a:lnTo>
                    <a:pt x="320" y="489"/>
                  </a:lnTo>
                  <a:lnTo>
                    <a:pt x="312" y="497"/>
                  </a:lnTo>
                  <a:cubicBezTo>
                    <a:pt x="307" y="492"/>
                    <a:pt x="304" y="489"/>
                    <a:pt x="301" y="484"/>
                  </a:cubicBezTo>
                  <a:lnTo>
                    <a:pt x="304" y="479"/>
                  </a:lnTo>
                  <a:close/>
                  <a:moveTo>
                    <a:pt x="293" y="346"/>
                  </a:moveTo>
                  <a:lnTo>
                    <a:pt x="288" y="349"/>
                  </a:lnTo>
                  <a:lnTo>
                    <a:pt x="286" y="354"/>
                  </a:lnTo>
                  <a:lnTo>
                    <a:pt x="272" y="370"/>
                  </a:lnTo>
                  <a:lnTo>
                    <a:pt x="272" y="394"/>
                  </a:lnTo>
                  <a:lnTo>
                    <a:pt x="259" y="399"/>
                  </a:lnTo>
                  <a:lnTo>
                    <a:pt x="251" y="399"/>
                  </a:lnTo>
                  <a:cubicBezTo>
                    <a:pt x="243" y="378"/>
                    <a:pt x="240" y="354"/>
                    <a:pt x="238" y="331"/>
                  </a:cubicBezTo>
                  <a:lnTo>
                    <a:pt x="293" y="331"/>
                  </a:lnTo>
                  <a:lnTo>
                    <a:pt x="293" y="346"/>
                  </a:lnTo>
                  <a:close/>
                  <a:moveTo>
                    <a:pt x="238" y="399"/>
                  </a:moveTo>
                  <a:lnTo>
                    <a:pt x="235" y="397"/>
                  </a:lnTo>
                  <a:lnTo>
                    <a:pt x="219" y="397"/>
                  </a:lnTo>
                  <a:lnTo>
                    <a:pt x="225" y="402"/>
                  </a:lnTo>
                  <a:lnTo>
                    <a:pt x="211" y="399"/>
                  </a:lnTo>
                  <a:lnTo>
                    <a:pt x="214" y="397"/>
                  </a:lnTo>
                  <a:lnTo>
                    <a:pt x="211" y="394"/>
                  </a:lnTo>
                  <a:lnTo>
                    <a:pt x="201" y="399"/>
                  </a:lnTo>
                  <a:lnTo>
                    <a:pt x="198" y="407"/>
                  </a:lnTo>
                  <a:lnTo>
                    <a:pt x="201" y="423"/>
                  </a:lnTo>
                  <a:lnTo>
                    <a:pt x="211" y="450"/>
                  </a:lnTo>
                  <a:lnTo>
                    <a:pt x="217" y="458"/>
                  </a:lnTo>
                  <a:lnTo>
                    <a:pt x="219" y="458"/>
                  </a:lnTo>
                  <a:lnTo>
                    <a:pt x="211" y="442"/>
                  </a:lnTo>
                  <a:lnTo>
                    <a:pt x="209" y="434"/>
                  </a:lnTo>
                  <a:lnTo>
                    <a:pt x="211" y="431"/>
                  </a:lnTo>
                  <a:lnTo>
                    <a:pt x="211" y="426"/>
                  </a:lnTo>
                  <a:lnTo>
                    <a:pt x="217" y="426"/>
                  </a:lnTo>
                  <a:lnTo>
                    <a:pt x="225" y="439"/>
                  </a:lnTo>
                  <a:lnTo>
                    <a:pt x="227" y="439"/>
                  </a:lnTo>
                  <a:lnTo>
                    <a:pt x="227" y="431"/>
                  </a:lnTo>
                  <a:lnTo>
                    <a:pt x="230" y="434"/>
                  </a:lnTo>
                  <a:lnTo>
                    <a:pt x="230" y="439"/>
                  </a:lnTo>
                  <a:lnTo>
                    <a:pt x="238" y="442"/>
                  </a:lnTo>
                  <a:lnTo>
                    <a:pt x="240" y="439"/>
                  </a:lnTo>
                  <a:lnTo>
                    <a:pt x="240" y="444"/>
                  </a:lnTo>
                  <a:lnTo>
                    <a:pt x="243" y="450"/>
                  </a:lnTo>
                  <a:lnTo>
                    <a:pt x="248" y="450"/>
                  </a:lnTo>
                  <a:lnTo>
                    <a:pt x="259" y="466"/>
                  </a:lnTo>
                  <a:lnTo>
                    <a:pt x="264" y="468"/>
                  </a:lnTo>
                  <a:lnTo>
                    <a:pt x="267" y="460"/>
                  </a:lnTo>
                  <a:cubicBezTo>
                    <a:pt x="278" y="476"/>
                    <a:pt x="291" y="492"/>
                    <a:pt x="304" y="508"/>
                  </a:cubicBezTo>
                  <a:lnTo>
                    <a:pt x="267" y="545"/>
                  </a:lnTo>
                  <a:cubicBezTo>
                    <a:pt x="211" y="489"/>
                    <a:pt x="180" y="415"/>
                    <a:pt x="177" y="333"/>
                  </a:cubicBezTo>
                  <a:lnTo>
                    <a:pt x="230" y="333"/>
                  </a:lnTo>
                  <a:cubicBezTo>
                    <a:pt x="230" y="354"/>
                    <a:pt x="233" y="378"/>
                    <a:pt x="240" y="399"/>
                  </a:cubicBezTo>
                  <a:lnTo>
                    <a:pt x="238" y="399"/>
                  </a:lnTo>
                  <a:close/>
                  <a:moveTo>
                    <a:pt x="299" y="143"/>
                  </a:moveTo>
                  <a:cubicBezTo>
                    <a:pt x="254" y="188"/>
                    <a:pt x="227" y="251"/>
                    <a:pt x="227" y="317"/>
                  </a:cubicBezTo>
                  <a:lnTo>
                    <a:pt x="174" y="317"/>
                  </a:lnTo>
                  <a:cubicBezTo>
                    <a:pt x="174" y="238"/>
                    <a:pt x="209" y="161"/>
                    <a:pt x="262" y="106"/>
                  </a:cubicBezTo>
                  <a:lnTo>
                    <a:pt x="299" y="143"/>
                  </a:lnTo>
                  <a:close/>
                  <a:moveTo>
                    <a:pt x="651" y="87"/>
                  </a:moveTo>
                  <a:lnTo>
                    <a:pt x="648" y="82"/>
                  </a:lnTo>
                  <a:lnTo>
                    <a:pt x="640" y="79"/>
                  </a:lnTo>
                  <a:lnTo>
                    <a:pt x="635" y="84"/>
                  </a:lnTo>
                  <a:lnTo>
                    <a:pt x="643" y="87"/>
                  </a:lnTo>
                  <a:lnTo>
                    <a:pt x="651" y="92"/>
                  </a:lnTo>
                  <a:lnTo>
                    <a:pt x="651" y="87"/>
                  </a:lnTo>
                  <a:close/>
                  <a:moveTo>
                    <a:pt x="619" y="238"/>
                  </a:moveTo>
                  <a:lnTo>
                    <a:pt x="619" y="243"/>
                  </a:lnTo>
                  <a:lnTo>
                    <a:pt x="630" y="241"/>
                  </a:lnTo>
                  <a:lnTo>
                    <a:pt x="632" y="235"/>
                  </a:lnTo>
                  <a:lnTo>
                    <a:pt x="627" y="227"/>
                  </a:lnTo>
                  <a:lnTo>
                    <a:pt x="630" y="222"/>
                  </a:lnTo>
                  <a:lnTo>
                    <a:pt x="638" y="227"/>
                  </a:lnTo>
                  <a:lnTo>
                    <a:pt x="635" y="225"/>
                  </a:lnTo>
                  <a:lnTo>
                    <a:pt x="638" y="222"/>
                  </a:lnTo>
                  <a:lnTo>
                    <a:pt x="635" y="217"/>
                  </a:lnTo>
                  <a:lnTo>
                    <a:pt x="627" y="222"/>
                  </a:lnTo>
                  <a:lnTo>
                    <a:pt x="624" y="227"/>
                  </a:lnTo>
                  <a:lnTo>
                    <a:pt x="622" y="233"/>
                  </a:lnTo>
                  <a:lnTo>
                    <a:pt x="624" y="238"/>
                  </a:lnTo>
                  <a:lnTo>
                    <a:pt x="624" y="241"/>
                  </a:lnTo>
                  <a:lnTo>
                    <a:pt x="619" y="238"/>
                  </a:lnTo>
                  <a:close/>
                  <a:moveTo>
                    <a:pt x="230" y="476"/>
                  </a:moveTo>
                  <a:lnTo>
                    <a:pt x="225" y="463"/>
                  </a:lnTo>
                  <a:lnTo>
                    <a:pt x="219" y="460"/>
                  </a:lnTo>
                  <a:lnTo>
                    <a:pt x="230" y="476"/>
                  </a:lnTo>
                  <a:close/>
                  <a:moveTo>
                    <a:pt x="466" y="296"/>
                  </a:moveTo>
                  <a:lnTo>
                    <a:pt x="466" y="294"/>
                  </a:lnTo>
                  <a:lnTo>
                    <a:pt x="460" y="288"/>
                  </a:lnTo>
                  <a:lnTo>
                    <a:pt x="463" y="283"/>
                  </a:lnTo>
                  <a:lnTo>
                    <a:pt x="466" y="283"/>
                  </a:lnTo>
                  <a:lnTo>
                    <a:pt x="466" y="259"/>
                  </a:lnTo>
                  <a:cubicBezTo>
                    <a:pt x="455" y="262"/>
                    <a:pt x="450" y="267"/>
                    <a:pt x="450" y="275"/>
                  </a:cubicBezTo>
                  <a:cubicBezTo>
                    <a:pt x="450" y="283"/>
                    <a:pt x="455" y="291"/>
                    <a:pt x="466" y="29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0" name="Freeform 31">
              <a:extLst>
                <a:ext uri="{FF2B5EF4-FFF2-40B4-BE49-F238E27FC236}">
                  <a16:creationId xmlns:a16="http://schemas.microsoft.com/office/drawing/2014/main" id="{186539FD-1BCD-244C-BB50-EC6521056A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7275" y="2212975"/>
              <a:ext cx="15875" cy="23813"/>
            </a:xfrm>
            <a:custGeom>
              <a:avLst/>
              <a:gdLst>
                <a:gd name="T0" fmla="*/ 39 w 43"/>
                <a:gd name="T1" fmla="*/ 64 h 65"/>
                <a:gd name="T2" fmla="*/ 0 w 43"/>
                <a:gd name="T3" fmla="*/ 0 h 65"/>
                <a:gd name="T4" fmla="*/ 0 w 43"/>
                <a:gd name="T5" fmla="*/ 21 h 65"/>
                <a:gd name="T6" fmla="*/ 39 w 43"/>
                <a:gd name="T7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5">
                  <a:moveTo>
                    <a:pt x="39" y="64"/>
                  </a:moveTo>
                  <a:cubicBezTo>
                    <a:pt x="42" y="27"/>
                    <a:pt x="21" y="11"/>
                    <a:pt x="0" y="0"/>
                  </a:cubicBezTo>
                  <a:lnTo>
                    <a:pt x="0" y="21"/>
                  </a:lnTo>
                  <a:cubicBezTo>
                    <a:pt x="15" y="29"/>
                    <a:pt x="31" y="43"/>
                    <a:pt x="39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1" name="Freeform 32">
              <a:extLst>
                <a:ext uri="{FF2B5EF4-FFF2-40B4-BE49-F238E27FC236}">
                  <a16:creationId xmlns:a16="http://schemas.microsoft.com/office/drawing/2014/main" id="{E74DF6A6-3A64-FF4B-8DFD-877C82F2D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4413" y="2055813"/>
              <a:ext cx="82550" cy="106362"/>
            </a:xfrm>
            <a:custGeom>
              <a:avLst/>
              <a:gdLst>
                <a:gd name="T0" fmla="*/ 143 w 229"/>
                <a:gd name="T1" fmla="*/ 3 h 297"/>
                <a:gd name="T2" fmla="*/ 125 w 229"/>
                <a:gd name="T3" fmla="*/ 0 h 297"/>
                <a:gd name="T4" fmla="*/ 125 w 229"/>
                <a:gd name="T5" fmla="*/ 16 h 297"/>
                <a:gd name="T6" fmla="*/ 125 w 229"/>
                <a:gd name="T7" fmla="*/ 34 h 297"/>
                <a:gd name="T8" fmla="*/ 135 w 229"/>
                <a:gd name="T9" fmla="*/ 37 h 297"/>
                <a:gd name="T10" fmla="*/ 183 w 229"/>
                <a:gd name="T11" fmla="*/ 85 h 297"/>
                <a:gd name="T12" fmla="*/ 122 w 229"/>
                <a:gd name="T13" fmla="*/ 138 h 297"/>
                <a:gd name="T14" fmla="*/ 111 w 229"/>
                <a:gd name="T15" fmla="*/ 140 h 297"/>
                <a:gd name="T16" fmla="*/ 80 w 229"/>
                <a:gd name="T17" fmla="*/ 148 h 297"/>
                <a:gd name="T18" fmla="*/ 69 w 229"/>
                <a:gd name="T19" fmla="*/ 151 h 297"/>
                <a:gd name="T20" fmla="*/ 0 w 229"/>
                <a:gd name="T21" fmla="*/ 225 h 297"/>
                <a:gd name="T22" fmla="*/ 72 w 229"/>
                <a:gd name="T23" fmla="*/ 296 h 297"/>
                <a:gd name="T24" fmla="*/ 72 w 229"/>
                <a:gd name="T25" fmla="*/ 257 h 297"/>
                <a:gd name="T26" fmla="*/ 45 w 229"/>
                <a:gd name="T27" fmla="*/ 225 h 297"/>
                <a:gd name="T28" fmla="*/ 72 w 229"/>
                <a:gd name="T29" fmla="*/ 193 h 297"/>
                <a:gd name="T30" fmla="*/ 82 w 229"/>
                <a:gd name="T31" fmla="*/ 188 h 297"/>
                <a:gd name="T32" fmla="*/ 111 w 229"/>
                <a:gd name="T33" fmla="*/ 180 h 297"/>
                <a:gd name="T34" fmla="*/ 122 w 229"/>
                <a:gd name="T35" fmla="*/ 177 h 297"/>
                <a:gd name="T36" fmla="*/ 228 w 229"/>
                <a:gd name="T37" fmla="*/ 85 h 297"/>
                <a:gd name="T38" fmla="*/ 143 w 229"/>
                <a:gd name="T39" fmla="*/ 3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9" h="297">
                  <a:moveTo>
                    <a:pt x="143" y="3"/>
                  </a:moveTo>
                  <a:cubicBezTo>
                    <a:pt x="138" y="3"/>
                    <a:pt x="132" y="0"/>
                    <a:pt x="125" y="0"/>
                  </a:cubicBezTo>
                  <a:lnTo>
                    <a:pt x="125" y="16"/>
                  </a:lnTo>
                  <a:lnTo>
                    <a:pt x="125" y="34"/>
                  </a:lnTo>
                  <a:cubicBezTo>
                    <a:pt x="130" y="34"/>
                    <a:pt x="135" y="34"/>
                    <a:pt x="135" y="37"/>
                  </a:cubicBezTo>
                  <a:cubicBezTo>
                    <a:pt x="170" y="45"/>
                    <a:pt x="183" y="66"/>
                    <a:pt x="183" y="85"/>
                  </a:cubicBezTo>
                  <a:cubicBezTo>
                    <a:pt x="183" y="116"/>
                    <a:pt x="156" y="127"/>
                    <a:pt x="122" y="138"/>
                  </a:cubicBezTo>
                  <a:cubicBezTo>
                    <a:pt x="119" y="138"/>
                    <a:pt x="114" y="140"/>
                    <a:pt x="111" y="140"/>
                  </a:cubicBezTo>
                  <a:lnTo>
                    <a:pt x="80" y="148"/>
                  </a:lnTo>
                  <a:cubicBezTo>
                    <a:pt x="77" y="148"/>
                    <a:pt x="72" y="151"/>
                    <a:pt x="69" y="151"/>
                  </a:cubicBezTo>
                  <a:cubicBezTo>
                    <a:pt x="32" y="161"/>
                    <a:pt x="0" y="180"/>
                    <a:pt x="0" y="225"/>
                  </a:cubicBezTo>
                  <a:cubicBezTo>
                    <a:pt x="0" y="270"/>
                    <a:pt x="37" y="286"/>
                    <a:pt x="72" y="296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198"/>
                    <a:pt x="72" y="193"/>
                  </a:cubicBezTo>
                  <a:cubicBezTo>
                    <a:pt x="74" y="191"/>
                    <a:pt x="80" y="191"/>
                    <a:pt x="82" y="188"/>
                  </a:cubicBezTo>
                  <a:cubicBezTo>
                    <a:pt x="90" y="185"/>
                    <a:pt x="101" y="183"/>
                    <a:pt x="111" y="180"/>
                  </a:cubicBezTo>
                  <a:cubicBezTo>
                    <a:pt x="114" y="180"/>
                    <a:pt x="119" y="177"/>
                    <a:pt x="122" y="177"/>
                  </a:cubicBezTo>
                  <a:cubicBezTo>
                    <a:pt x="172" y="167"/>
                    <a:pt x="228" y="151"/>
                    <a:pt x="228" y="85"/>
                  </a:cubicBezTo>
                  <a:cubicBezTo>
                    <a:pt x="228" y="50"/>
                    <a:pt x="204" y="16"/>
                    <a:pt x="143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2" name="Freeform 33">
              <a:extLst>
                <a:ext uri="{FF2B5EF4-FFF2-40B4-BE49-F238E27FC236}">
                  <a16:creationId xmlns:a16="http://schemas.microsoft.com/office/drawing/2014/main" id="{C3264108-7823-FB46-A1EF-01E0E837EA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1875" y="2155825"/>
              <a:ext cx="46038" cy="57150"/>
            </a:xfrm>
            <a:custGeom>
              <a:avLst/>
              <a:gdLst>
                <a:gd name="T0" fmla="*/ 26 w 128"/>
                <a:gd name="T1" fmla="*/ 159 h 160"/>
                <a:gd name="T2" fmla="*/ 26 w 128"/>
                <a:gd name="T3" fmla="*/ 127 h 160"/>
                <a:gd name="T4" fmla="*/ 37 w 128"/>
                <a:gd name="T5" fmla="*/ 116 h 160"/>
                <a:gd name="T6" fmla="*/ 58 w 128"/>
                <a:gd name="T7" fmla="*/ 109 h 160"/>
                <a:gd name="T8" fmla="*/ 69 w 128"/>
                <a:gd name="T9" fmla="*/ 106 h 160"/>
                <a:gd name="T10" fmla="*/ 127 w 128"/>
                <a:gd name="T11" fmla="*/ 56 h 160"/>
                <a:gd name="T12" fmla="*/ 71 w 128"/>
                <a:gd name="T13" fmla="*/ 0 h 160"/>
                <a:gd name="T14" fmla="*/ 71 w 128"/>
                <a:gd name="T15" fmla="*/ 37 h 160"/>
                <a:gd name="T16" fmla="*/ 92 w 128"/>
                <a:gd name="T17" fmla="*/ 58 h 160"/>
                <a:gd name="T18" fmla="*/ 71 w 128"/>
                <a:gd name="T19" fmla="*/ 79 h 160"/>
                <a:gd name="T20" fmla="*/ 61 w 128"/>
                <a:gd name="T21" fmla="*/ 82 h 160"/>
                <a:gd name="T22" fmla="*/ 39 w 128"/>
                <a:gd name="T23" fmla="*/ 90 h 160"/>
                <a:gd name="T24" fmla="*/ 29 w 128"/>
                <a:gd name="T25" fmla="*/ 95 h 160"/>
                <a:gd name="T26" fmla="*/ 0 w 128"/>
                <a:gd name="T27" fmla="*/ 124 h 160"/>
                <a:gd name="T28" fmla="*/ 26 w 128"/>
                <a:gd name="T29" fmla="*/ 15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160">
                  <a:moveTo>
                    <a:pt x="26" y="159"/>
                  </a:moveTo>
                  <a:lnTo>
                    <a:pt x="26" y="127"/>
                  </a:lnTo>
                  <a:cubicBezTo>
                    <a:pt x="26" y="122"/>
                    <a:pt x="32" y="118"/>
                    <a:pt x="37" y="116"/>
                  </a:cubicBezTo>
                  <a:cubicBezTo>
                    <a:pt x="42" y="113"/>
                    <a:pt x="50" y="111"/>
                    <a:pt x="58" y="109"/>
                  </a:cubicBezTo>
                  <a:cubicBezTo>
                    <a:pt x="63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6"/>
                  </a:cubicBezTo>
                  <a:cubicBezTo>
                    <a:pt x="127" y="24"/>
                    <a:pt x="100" y="11"/>
                    <a:pt x="71" y="0"/>
                  </a:cubicBezTo>
                  <a:lnTo>
                    <a:pt x="71" y="37"/>
                  </a:lnTo>
                  <a:cubicBezTo>
                    <a:pt x="84" y="42"/>
                    <a:pt x="92" y="47"/>
                    <a:pt x="92" y="58"/>
                  </a:cubicBezTo>
                  <a:cubicBezTo>
                    <a:pt x="92" y="68"/>
                    <a:pt x="79" y="77"/>
                    <a:pt x="71" y="79"/>
                  </a:cubicBezTo>
                  <a:cubicBezTo>
                    <a:pt x="69" y="82"/>
                    <a:pt x="61" y="82"/>
                    <a:pt x="61" y="82"/>
                  </a:cubicBezTo>
                  <a:cubicBezTo>
                    <a:pt x="53" y="85"/>
                    <a:pt x="45" y="87"/>
                    <a:pt x="39" y="90"/>
                  </a:cubicBezTo>
                  <a:cubicBezTo>
                    <a:pt x="37" y="93"/>
                    <a:pt x="32" y="93"/>
                    <a:pt x="29" y="95"/>
                  </a:cubicBezTo>
                  <a:cubicBezTo>
                    <a:pt x="13" y="98"/>
                    <a:pt x="0" y="105"/>
                    <a:pt x="0" y="124"/>
                  </a:cubicBezTo>
                  <a:cubicBezTo>
                    <a:pt x="0" y="142"/>
                    <a:pt x="13" y="154"/>
                    <a:pt x="26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3" name="Freeform 34">
              <a:extLst>
                <a:ext uri="{FF2B5EF4-FFF2-40B4-BE49-F238E27FC236}">
                  <a16:creationId xmlns:a16="http://schemas.microsoft.com/office/drawing/2014/main" id="{9D67293D-430D-384C-B634-9541BC0B9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2057400"/>
              <a:ext cx="47625" cy="47625"/>
            </a:xfrm>
            <a:custGeom>
              <a:avLst/>
              <a:gdLst>
                <a:gd name="T0" fmla="*/ 98 w 133"/>
                <a:gd name="T1" fmla="*/ 13 h 131"/>
                <a:gd name="T2" fmla="*/ 52 w 133"/>
                <a:gd name="T3" fmla="*/ 37 h 131"/>
                <a:gd name="T4" fmla="*/ 37 w 133"/>
                <a:gd name="T5" fmla="*/ 58 h 131"/>
                <a:gd name="T6" fmla="*/ 29 w 133"/>
                <a:gd name="T7" fmla="*/ 85 h 131"/>
                <a:gd name="T8" fmla="*/ 23 w 133"/>
                <a:gd name="T9" fmla="*/ 98 h 131"/>
                <a:gd name="T10" fmla="*/ 18 w 133"/>
                <a:gd name="T11" fmla="*/ 109 h 131"/>
                <a:gd name="T12" fmla="*/ 0 w 133"/>
                <a:gd name="T13" fmla="*/ 117 h 131"/>
                <a:gd name="T14" fmla="*/ 15 w 133"/>
                <a:gd name="T15" fmla="*/ 114 h 131"/>
                <a:gd name="T16" fmla="*/ 10 w 133"/>
                <a:gd name="T17" fmla="*/ 130 h 131"/>
                <a:gd name="T18" fmla="*/ 29 w 133"/>
                <a:gd name="T19" fmla="*/ 101 h 131"/>
                <a:gd name="T20" fmla="*/ 55 w 133"/>
                <a:gd name="T21" fmla="*/ 93 h 131"/>
                <a:gd name="T22" fmla="*/ 103 w 133"/>
                <a:gd name="T23" fmla="*/ 58 h 131"/>
                <a:gd name="T24" fmla="*/ 132 w 133"/>
                <a:gd name="T25" fmla="*/ 37 h 131"/>
                <a:gd name="T26" fmla="*/ 129 w 133"/>
                <a:gd name="T27" fmla="*/ 0 h 131"/>
                <a:gd name="T28" fmla="*/ 98 w 133"/>
                <a:gd name="T29" fmla="*/ 13 h 131"/>
                <a:gd name="T30" fmla="*/ 58 w 133"/>
                <a:gd name="T31" fmla="*/ 64 h 131"/>
                <a:gd name="T32" fmla="*/ 50 w 133"/>
                <a:gd name="T33" fmla="*/ 66 h 131"/>
                <a:gd name="T34" fmla="*/ 63 w 133"/>
                <a:gd name="T35" fmla="*/ 48 h 131"/>
                <a:gd name="T36" fmla="*/ 74 w 133"/>
                <a:gd name="T37" fmla="*/ 48 h 131"/>
                <a:gd name="T38" fmla="*/ 58 w 133"/>
                <a:gd name="T39" fmla="*/ 6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3" h="131">
                  <a:moveTo>
                    <a:pt x="98" y="13"/>
                  </a:moveTo>
                  <a:cubicBezTo>
                    <a:pt x="87" y="16"/>
                    <a:pt x="68" y="19"/>
                    <a:pt x="52" y="37"/>
                  </a:cubicBezTo>
                  <a:cubicBezTo>
                    <a:pt x="50" y="40"/>
                    <a:pt x="42" y="51"/>
                    <a:pt x="37" y="58"/>
                  </a:cubicBezTo>
                  <a:cubicBezTo>
                    <a:pt x="31" y="66"/>
                    <a:pt x="31" y="77"/>
                    <a:pt x="29" y="85"/>
                  </a:cubicBezTo>
                  <a:cubicBezTo>
                    <a:pt x="23" y="93"/>
                    <a:pt x="23" y="98"/>
                    <a:pt x="23" y="98"/>
                  </a:cubicBezTo>
                  <a:cubicBezTo>
                    <a:pt x="23" y="98"/>
                    <a:pt x="23" y="103"/>
                    <a:pt x="18" y="109"/>
                  </a:cubicBezTo>
                  <a:cubicBezTo>
                    <a:pt x="13" y="113"/>
                    <a:pt x="7" y="118"/>
                    <a:pt x="0" y="117"/>
                  </a:cubicBezTo>
                  <a:cubicBezTo>
                    <a:pt x="7" y="118"/>
                    <a:pt x="15" y="114"/>
                    <a:pt x="15" y="114"/>
                  </a:cubicBezTo>
                  <a:cubicBezTo>
                    <a:pt x="15" y="114"/>
                    <a:pt x="13" y="119"/>
                    <a:pt x="10" y="130"/>
                  </a:cubicBezTo>
                  <a:cubicBezTo>
                    <a:pt x="18" y="111"/>
                    <a:pt x="26" y="103"/>
                    <a:pt x="29" y="101"/>
                  </a:cubicBezTo>
                  <a:cubicBezTo>
                    <a:pt x="31" y="101"/>
                    <a:pt x="39" y="101"/>
                    <a:pt x="55" y="93"/>
                  </a:cubicBezTo>
                  <a:cubicBezTo>
                    <a:pt x="71" y="82"/>
                    <a:pt x="95" y="68"/>
                    <a:pt x="103" y="58"/>
                  </a:cubicBezTo>
                  <a:cubicBezTo>
                    <a:pt x="111" y="47"/>
                    <a:pt x="121" y="43"/>
                    <a:pt x="132" y="37"/>
                  </a:cubicBezTo>
                  <a:cubicBezTo>
                    <a:pt x="129" y="24"/>
                    <a:pt x="129" y="11"/>
                    <a:pt x="129" y="0"/>
                  </a:cubicBezTo>
                  <a:cubicBezTo>
                    <a:pt x="111" y="5"/>
                    <a:pt x="100" y="11"/>
                    <a:pt x="98" y="13"/>
                  </a:cubicBezTo>
                  <a:close/>
                  <a:moveTo>
                    <a:pt x="58" y="64"/>
                  </a:moveTo>
                  <a:lnTo>
                    <a:pt x="50" y="66"/>
                  </a:lnTo>
                  <a:lnTo>
                    <a:pt x="63" y="48"/>
                  </a:lnTo>
                  <a:lnTo>
                    <a:pt x="74" y="48"/>
                  </a:lnTo>
                  <a:lnTo>
                    <a:pt x="58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4" name="Freeform 35">
              <a:extLst>
                <a:ext uri="{FF2B5EF4-FFF2-40B4-BE49-F238E27FC236}">
                  <a16:creationId xmlns:a16="http://schemas.microsoft.com/office/drawing/2014/main" id="{8E1B98AD-1A27-EA4E-8497-47451CD3C3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2198688"/>
              <a:ext cx="7937" cy="66675"/>
            </a:xfrm>
            <a:custGeom>
              <a:avLst/>
              <a:gdLst>
                <a:gd name="T0" fmla="*/ 6 w 23"/>
                <a:gd name="T1" fmla="*/ 8 h 184"/>
                <a:gd name="T2" fmla="*/ 0 w 23"/>
                <a:gd name="T3" fmla="*/ 11 h 184"/>
                <a:gd name="T4" fmla="*/ 3 w 23"/>
                <a:gd name="T5" fmla="*/ 154 h 184"/>
                <a:gd name="T6" fmla="*/ 19 w 23"/>
                <a:gd name="T7" fmla="*/ 154 h 184"/>
                <a:gd name="T8" fmla="*/ 22 w 23"/>
                <a:gd name="T9" fmla="*/ 0 h 184"/>
                <a:gd name="T10" fmla="*/ 14 w 23"/>
                <a:gd name="T11" fmla="*/ 6 h 184"/>
                <a:gd name="T12" fmla="*/ 6 w 23"/>
                <a:gd name="T13" fmla="*/ 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84">
                  <a:moveTo>
                    <a:pt x="6" y="8"/>
                  </a:moveTo>
                  <a:cubicBezTo>
                    <a:pt x="4" y="8"/>
                    <a:pt x="0" y="11"/>
                    <a:pt x="0" y="11"/>
                  </a:cubicBezTo>
                  <a:cubicBezTo>
                    <a:pt x="0" y="11"/>
                    <a:pt x="3" y="151"/>
                    <a:pt x="3" y="154"/>
                  </a:cubicBezTo>
                  <a:cubicBezTo>
                    <a:pt x="3" y="183"/>
                    <a:pt x="19" y="183"/>
                    <a:pt x="19" y="154"/>
                  </a:cubicBezTo>
                  <a:cubicBezTo>
                    <a:pt x="19" y="151"/>
                    <a:pt x="22" y="0"/>
                    <a:pt x="22" y="0"/>
                  </a:cubicBezTo>
                  <a:cubicBezTo>
                    <a:pt x="22" y="0"/>
                    <a:pt x="16" y="6"/>
                    <a:pt x="14" y="6"/>
                  </a:cubicBezTo>
                  <a:cubicBezTo>
                    <a:pt x="11" y="6"/>
                    <a:pt x="9" y="8"/>
                    <a:pt x="6" y="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5" name="Freeform 36">
              <a:extLst>
                <a:ext uri="{FF2B5EF4-FFF2-40B4-BE49-F238E27FC236}">
                  <a16:creationId xmlns:a16="http://schemas.microsoft.com/office/drawing/2014/main" id="{08225328-2B32-6C4E-9E72-E7F0D9570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2988" y="2125663"/>
              <a:ext cx="11112" cy="58737"/>
            </a:xfrm>
            <a:custGeom>
              <a:avLst/>
              <a:gdLst>
                <a:gd name="T0" fmla="*/ 18 w 30"/>
                <a:gd name="T1" fmla="*/ 156 h 162"/>
                <a:gd name="T2" fmla="*/ 26 w 30"/>
                <a:gd name="T3" fmla="*/ 153 h 162"/>
                <a:gd name="T4" fmla="*/ 29 w 30"/>
                <a:gd name="T5" fmla="*/ 0 h 162"/>
                <a:gd name="T6" fmla="*/ 0 w 30"/>
                <a:gd name="T7" fmla="*/ 7 h 162"/>
                <a:gd name="T8" fmla="*/ 5 w 30"/>
                <a:gd name="T9" fmla="*/ 161 h 162"/>
                <a:gd name="T10" fmla="*/ 18 w 30"/>
                <a:gd name="T11" fmla="*/ 15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62">
                  <a:moveTo>
                    <a:pt x="18" y="156"/>
                  </a:moveTo>
                  <a:cubicBezTo>
                    <a:pt x="21" y="156"/>
                    <a:pt x="23" y="153"/>
                    <a:pt x="26" y="153"/>
                  </a:cubicBezTo>
                  <a:cubicBezTo>
                    <a:pt x="26" y="145"/>
                    <a:pt x="29" y="21"/>
                    <a:pt x="29" y="0"/>
                  </a:cubicBezTo>
                  <a:cubicBezTo>
                    <a:pt x="18" y="2"/>
                    <a:pt x="7" y="5"/>
                    <a:pt x="0" y="7"/>
                  </a:cubicBezTo>
                  <a:cubicBezTo>
                    <a:pt x="2" y="26"/>
                    <a:pt x="5" y="148"/>
                    <a:pt x="5" y="161"/>
                  </a:cubicBezTo>
                  <a:cubicBezTo>
                    <a:pt x="10" y="158"/>
                    <a:pt x="13" y="158"/>
                    <a:pt x="18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6" name="Freeform 37">
              <a:extLst>
                <a:ext uri="{FF2B5EF4-FFF2-40B4-BE49-F238E27FC236}">
                  <a16:creationId xmlns:a16="http://schemas.microsoft.com/office/drawing/2014/main" id="{48C88EC0-64C9-6F4E-8872-3F0BEA488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5050" y="2014538"/>
              <a:ext cx="30163" cy="90487"/>
            </a:xfrm>
            <a:custGeom>
              <a:avLst/>
              <a:gdLst>
                <a:gd name="T0" fmla="*/ 21 w 85"/>
                <a:gd name="T1" fmla="*/ 82 h 253"/>
                <a:gd name="T2" fmla="*/ 26 w 85"/>
                <a:gd name="T3" fmla="*/ 252 h 253"/>
                <a:gd name="T4" fmla="*/ 45 w 85"/>
                <a:gd name="T5" fmla="*/ 247 h 253"/>
                <a:gd name="T6" fmla="*/ 58 w 85"/>
                <a:gd name="T7" fmla="*/ 244 h 253"/>
                <a:gd name="T8" fmla="*/ 61 w 85"/>
                <a:gd name="T9" fmla="*/ 82 h 253"/>
                <a:gd name="T10" fmla="*/ 42 w 85"/>
                <a:gd name="T11" fmla="*/ 0 h 253"/>
                <a:gd name="T12" fmla="*/ 21 w 85"/>
                <a:gd name="T13" fmla="*/ 8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253">
                  <a:moveTo>
                    <a:pt x="21" y="82"/>
                  </a:moveTo>
                  <a:cubicBezTo>
                    <a:pt x="21" y="82"/>
                    <a:pt x="24" y="220"/>
                    <a:pt x="26" y="252"/>
                  </a:cubicBezTo>
                  <a:cubicBezTo>
                    <a:pt x="31" y="249"/>
                    <a:pt x="39" y="249"/>
                    <a:pt x="45" y="247"/>
                  </a:cubicBezTo>
                  <a:cubicBezTo>
                    <a:pt x="50" y="247"/>
                    <a:pt x="53" y="244"/>
                    <a:pt x="58" y="244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3" y="61"/>
                    <a:pt x="84" y="0"/>
                    <a:pt x="42" y="0"/>
                  </a:cubicBezTo>
                  <a:cubicBezTo>
                    <a:pt x="0" y="0"/>
                    <a:pt x="18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7" name="Freeform 38">
              <a:extLst>
                <a:ext uri="{FF2B5EF4-FFF2-40B4-BE49-F238E27FC236}">
                  <a16:creationId xmlns:a16="http://schemas.microsoft.com/office/drawing/2014/main" id="{CA79FF04-16C5-0640-90F0-0E7832E5E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9363" y="2070100"/>
              <a:ext cx="93662" cy="85725"/>
            </a:xfrm>
            <a:custGeom>
              <a:avLst/>
              <a:gdLst>
                <a:gd name="T0" fmla="*/ 130 w 261"/>
                <a:gd name="T1" fmla="*/ 42 h 237"/>
                <a:gd name="T2" fmla="*/ 130 w 261"/>
                <a:gd name="T3" fmla="*/ 42 h 237"/>
                <a:gd name="T4" fmla="*/ 96 w 261"/>
                <a:gd name="T5" fmla="*/ 236 h 237"/>
                <a:gd name="T6" fmla="*/ 45 w 261"/>
                <a:gd name="T7" fmla="*/ 236 h 237"/>
                <a:gd name="T8" fmla="*/ 0 w 261"/>
                <a:gd name="T9" fmla="*/ 0 h 237"/>
                <a:gd name="T10" fmla="*/ 40 w 261"/>
                <a:gd name="T11" fmla="*/ 0 h 237"/>
                <a:gd name="T12" fmla="*/ 72 w 261"/>
                <a:gd name="T13" fmla="*/ 180 h 237"/>
                <a:gd name="T14" fmla="*/ 72 w 261"/>
                <a:gd name="T15" fmla="*/ 180 h 237"/>
                <a:gd name="T16" fmla="*/ 106 w 261"/>
                <a:gd name="T17" fmla="*/ 0 h 237"/>
                <a:gd name="T18" fmla="*/ 157 w 261"/>
                <a:gd name="T19" fmla="*/ 0 h 237"/>
                <a:gd name="T20" fmla="*/ 188 w 261"/>
                <a:gd name="T21" fmla="*/ 180 h 237"/>
                <a:gd name="T22" fmla="*/ 188 w 261"/>
                <a:gd name="T23" fmla="*/ 180 h 237"/>
                <a:gd name="T24" fmla="*/ 223 w 261"/>
                <a:gd name="T25" fmla="*/ 0 h 237"/>
                <a:gd name="T26" fmla="*/ 260 w 261"/>
                <a:gd name="T27" fmla="*/ 0 h 237"/>
                <a:gd name="T28" fmla="*/ 212 w 261"/>
                <a:gd name="T29" fmla="*/ 236 h 237"/>
                <a:gd name="T30" fmla="*/ 165 w 261"/>
                <a:gd name="T31" fmla="*/ 236 h 237"/>
                <a:gd name="T32" fmla="*/ 130 w 261"/>
                <a:gd name="T33" fmla="*/ 4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1" h="237">
                  <a:moveTo>
                    <a:pt x="130" y="42"/>
                  </a:moveTo>
                  <a:lnTo>
                    <a:pt x="130" y="42"/>
                  </a:lnTo>
                  <a:lnTo>
                    <a:pt x="96" y="236"/>
                  </a:lnTo>
                  <a:lnTo>
                    <a:pt x="45" y="236"/>
                  </a:lnTo>
                  <a:lnTo>
                    <a:pt x="0" y="0"/>
                  </a:lnTo>
                  <a:lnTo>
                    <a:pt x="40" y="0"/>
                  </a:lnTo>
                  <a:lnTo>
                    <a:pt x="72" y="180"/>
                  </a:lnTo>
                  <a:lnTo>
                    <a:pt x="72" y="180"/>
                  </a:lnTo>
                  <a:lnTo>
                    <a:pt x="106" y="0"/>
                  </a:lnTo>
                  <a:lnTo>
                    <a:pt x="157" y="0"/>
                  </a:lnTo>
                  <a:lnTo>
                    <a:pt x="188" y="180"/>
                  </a:lnTo>
                  <a:lnTo>
                    <a:pt x="188" y="180"/>
                  </a:lnTo>
                  <a:lnTo>
                    <a:pt x="223" y="0"/>
                  </a:lnTo>
                  <a:lnTo>
                    <a:pt x="260" y="0"/>
                  </a:lnTo>
                  <a:lnTo>
                    <a:pt x="212" y="236"/>
                  </a:lnTo>
                  <a:lnTo>
                    <a:pt x="165" y="236"/>
                  </a:lnTo>
                  <a:lnTo>
                    <a:pt x="130" y="4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8" name="Freeform 39">
              <a:extLst>
                <a:ext uri="{FF2B5EF4-FFF2-40B4-BE49-F238E27FC236}">
                  <a16:creationId xmlns:a16="http://schemas.microsoft.com/office/drawing/2014/main" id="{7E40F3EA-1D7D-F540-97FE-AE972D9F2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438" y="2092325"/>
              <a:ext cx="53975" cy="65088"/>
            </a:xfrm>
            <a:custGeom>
              <a:avLst/>
              <a:gdLst>
                <a:gd name="T0" fmla="*/ 148 w 149"/>
                <a:gd name="T1" fmla="*/ 90 h 181"/>
                <a:gd name="T2" fmla="*/ 74 w 149"/>
                <a:gd name="T3" fmla="*/ 180 h 181"/>
                <a:gd name="T4" fmla="*/ 0 w 149"/>
                <a:gd name="T5" fmla="*/ 90 h 181"/>
                <a:gd name="T6" fmla="*/ 74 w 149"/>
                <a:gd name="T7" fmla="*/ 0 h 181"/>
                <a:gd name="T8" fmla="*/ 148 w 149"/>
                <a:gd name="T9" fmla="*/ 90 h 181"/>
                <a:gd name="T10" fmla="*/ 106 w 149"/>
                <a:gd name="T11" fmla="*/ 87 h 181"/>
                <a:gd name="T12" fmla="*/ 74 w 149"/>
                <a:gd name="T13" fmla="*/ 29 h 181"/>
                <a:gd name="T14" fmla="*/ 42 w 149"/>
                <a:gd name="T15" fmla="*/ 87 h 181"/>
                <a:gd name="T16" fmla="*/ 74 w 149"/>
                <a:gd name="T17" fmla="*/ 148 h 181"/>
                <a:gd name="T18" fmla="*/ 106 w 149"/>
                <a:gd name="T19" fmla="*/ 8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181">
                  <a:moveTo>
                    <a:pt x="148" y="90"/>
                  </a:moveTo>
                  <a:cubicBezTo>
                    <a:pt x="148" y="161"/>
                    <a:pt x="109" y="180"/>
                    <a:pt x="74" y="180"/>
                  </a:cubicBezTo>
                  <a:cubicBezTo>
                    <a:pt x="40" y="180"/>
                    <a:pt x="0" y="164"/>
                    <a:pt x="0" y="90"/>
                  </a:cubicBezTo>
                  <a:cubicBezTo>
                    <a:pt x="0" y="16"/>
                    <a:pt x="40" y="0"/>
                    <a:pt x="74" y="0"/>
                  </a:cubicBezTo>
                  <a:cubicBezTo>
                    <a:pt x="109" y="0"/>
                    <a:pt x="148" y="18"/>
                    <a:pt x="148" y="90"/>
                  </a:cubicBezTo>
                  <a:close/>
                  <a:moveTo>
                    <a:pt x="106" y="87"/>
                  </a:moveTo>
                  <a:cubicBezTo>
                    <a:pt x="106" y="58"/>
                    <a:pt x="101" y="29"/>
                    <a:pt x="74" y="29"/>
                  </a:cubicBezTo>
                  <a:cubicBezTo>
                    <a:pt x="48" y="29"/>
                    <a:pt x="42" y="58"/>
                    <a:pt x="42" y="87"/>
                  </a:cubicBezTo>
                  <a:cubicBezTo>
                    <a:pt x="42" y="116"/>
                    <a:pt x="48" y="148"/>
                    <a:pt x="74" y="148"/>
                  </a:cubicBezTo>
                  <a:cubicBezTo>
                    <a:pt x="101" y="148"/>
                    <a:pt x="106" y="116"/>
                    <a:pt x="106" y="8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9" name="Freeform 40">
              <a:extLst>
                <a:ext uri="{FF2B5EF4-FFF2-40B4-BE49-F238E27FC236}">
                  <a16:creationId xmlns:a16="http://schemas.microsoft.com/office/drawing/2014/main" id="{34728C5A-EA76-B346-9842-132A3D96C2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3350" y="2090738"/>
              <a:ext cx="31750" cy="63500"/>
            </a:xfrm>
            <a:custGeom>
              <a:avLst/>
              <a:gdLst>
                <a:gd name="T0" fmla="*/ 0 w 88"/>
                <a:gd name="T1" fmla="*/ 32 h 176"/>
                <a:gd name="T2" fmla="*/ 0 w 88"/>
                <a:gd name="T3" fmla="*/ 3 h 176"/>
                <a:gd name="T4" fmla="*/ 37 w 88"/>
                <a:gd name="T5" fmla="*/ 3 h 176"/>
                <a:gd name="T6" fmla="*/ 37 w 88"/>
                <a:gd name="T7" fmla="*/ 35 h 176"/>
                <a:gd name="T8" fmla="*/ 37 w 88"/>
                <a:gd name="T9" fmla="*/ 35 h 176"/>
                <a:gd name="T10" fmla="*/ 79 w 88"/>
                <a:gd name="T11" fmla="*/ 0 h 176"/>
                <a:gd name="T12" fmla="*/ 87 w 88"/>
                <a:gd name="T13" fmla="*/ 0 h 176"/>
                <a:gd name="T14" fmla="*/ 87 w 88"/>
                <a:gd name="T15" fmla="*/ 40 h 176"/>
                <a:gd name="T16" fmla="*/ 77 w 88"/>
                <a:gd name="T17" fmla="*/ 37 h 176"/>
                <a:gd name="T18" fmla="*/ 42 w 88"/>
                <a:gd name="T19" fmla="*/ 80 h 176"/>
                <a:gd name="T20" fmla="*/ 42 w 88"/>
                <a:gd name="T21" fmla="*/ 175 h 176"/>
                <a:gd name="T22" fmla="*/ 2 w 88"/>
                <a:gd name="T23" fmla="*/ 175 h 176"/>
                <a:gd name="T24" fmla="*/ 0 w 88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3"/>
                    <a:pt x="37" y="24"/>
                    <a:pt x="37" y="35"/>
                  </a:cubicBezTo>
                  <a:lnTo>
                    <a:pt x="37" y="35"/>
                  </a:lnTo>
                  <a:cubicBezTo>
                    <a:pt x="42" y="21"/>
                    <a:pt x="55" y="0"/>
                    <a:pt x="79" y="0"/>
                  </a:cubicBezTo>
                  <a:cubicBezTo>
                    <a:pt x="82" y="0"/>
                    <a:pt x="85" y="0"/>
                    <a:pt x="87" y="0"/>
                  </a:cubicBezTo>
                  <a:lnTo>
                    <a:pt x="87" y="40"/>
                  </a:lnTo>
                  <a:cubicBezTo>
                    <a:pt x="85" y="40"/>
                    <a:pt x="79" y="37"/>
                    <a:pt x="77" y="37"/>
                  </a:cubicBezTo>
                  <a:cubicBezTo>
                    <a:pt x="61" y="37"/>
                    <a:pt x="42" y="48"/>
                    <a:pt x="42" y="80"/>
                  </a:cubicBezTo>
                  <a:lnTo>
                    <a:pt x="42" y="175"/>
                  </a:lnTo>
                  <a:lnTo>
                    <a:pt x="2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0" name="Freeform 41">
              <a:extLst>
                <a:ext uri="{FF2B5EF4-FFF2-40B4-BE49-F238E27FC236}">
                  <a16:creationId xmlns:a16="http://schemas.microsoft.com/office/drawing/2014/main" id="{B50D2761-A13D-9D42-B12C-A95E151A7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3038" y="2063750"/>
              <a:ext cx="14287" cy="90488"/>
            </a:xfrm>
            <a:custGeom>
              <a:avLst/>
              <a:gdLst>
                <a:gd name="T0" fmla="*/ 20 w 41"/>
                <a:gd name="T1" fmla="*/ 252 h 253"/>
                <a:gd name="T2" fmla="*/ 0 w 41"/>
                <a:gd name="T3" fmla="*/ 252 h 253"/>
                <a:gd name="T4" fmla="*/ 0 w 41"/>
                <a:gd name="T5" fmla="*/ 0 h 253"/>
                <a:gd name="T6" fmla="*/ 40 w 41"/>
                <a:gd name="T7" fmla="*/ 0 h 253"/>
                <a:gd name="T8" fmla="*/ 40 w 41"/>
                <a:gd name="T9" fmla="*/ 252 h 253"/>
                <a:gd name="T10" fmla="*/ 20 w 41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1" name="Freeform 42">
              <a:extLst>
                <a:ext uri="{FF2B5EF4-FFF2-40B4-BE49-F238E27FC236}">
                  <a16:creationId xmlns:a16="http://schemas.microsoft.com/office/drawing/2014/main" id="{97332282-934E-BE41-A6D3-4663B9BED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850" y="2063750"/>
              <a:ext cx="50800" cy="92075"/>
            </a:xfrm>
            <a:custGeom>
              <a:avLst/>
              <a:gdLst>
                <a:gd name="T0" fmla="*/ 141 w 142"/>
                <a:gd name="T1" fmla="*/ 0 h 255"/>
                <a:gd name="T2" fmla="*/ 141 w 142"/>
                <a:gd name="T3" fmla="*/ 223 h 255"/>
                <a:gd name="T4" fmla="*/ 141 w 142"/>
                <a:gd name="T5" fmla="*/ 252 h 255"/>
                <a:gd name="T6" fmla="*/ 103 w 142"/>
                <a:gd name="T7" fmla="*/ 252 h 255"/>
                <a:gd name="T8" fmla="*/ 103 w 142"/>
                <a:gd name="T9" fmla="*/ 225 h 255"/>
                <a:gd name="T10" fmla="*/ 58 w 142"/>
                <a:gd name="T11" fmla="*/ 254 h 255"/>
                <a:gd name="T12" fmla="*/ 0 w 142"/>
                <a:gd name="T13" fmla="*/ 167 h 255"/>
                <a:gd name="T14" fmla="*/ 58 w 142"/>
                <a:gd name="T15" fmla="*/ 77 h 255"/>
                <a:gd name="T16" fmla="*/ 101 w 142"/>
                <a:gd name="T17" fmla="*/ 103 h 255"/>
                <a:gd name="T18" fmla="*/ 101 w 142"/>
                <a:gd name="T19" fmla="*/ 0 h 255"/>
                <a:gd name="T20" fmla="*/ 141 w 142"/>
                <a:gd name="T21" fmla="*/ 0 h 255"/>
                <a:gd name="T22" fmla="*/ 101 w 142"/>
                <a:gd name="T23" fmla="*/ 164 h 255"/>
                <a:gd name="T24" fmla="*/ 69 w 142"/>
                <a:gd name="T25" fmla="*/ 106 h 255"/>
                <a:gd name="T26" fmla="*/ 40 w 142"/>
                <a:gd name="T27" fmla="*/ 164 h 255"/>
                <a:gd name="T28" fmla="*/ 69 w 142"/>
                <a:gd name="T29" fmla="*/ 223 h 255"/>
                <a:gd name="T30" fmla="*/ 101 w 142"/>
                <a:gd name="T31" fmla="*/ 16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" h="255">
                  <a:moveTo>
                    <a:pt x="141" y="0"/>
                  </a:moveTo>
                  <a:lnTo>
                    <a:pt x="141" y="223"/>
                  </a:lnTo>
                  <a:lnTo>
                    <a:pt x="141" y="252"/>
                  </a:lnTo>
                  <a:lnTo>
                    <a:pt x="103" y="252"/>
                  </a:lnTo>
                  <a:lnTo>
                    <a:pt x="103" y="225"/>
                  </a:lnTo>
                  <a:cubicBezTo>
                    <a:pt x="98" y="241"/>
                    <a:pt x="85" y="254"/>
                    <a:pt x="58" y="254"/>
                  </a:cubicBezTo>
                  <a:cubicBezTo>
                    <a:pt x="16" y="254"/>
                    <a:pt x="0" y="215"/>
                    <a:pt x="0" y="167"/>
                  </a:cubicBezTo>
                  <a:cubicBezTo>
                    <a:pt x="0" y="111"/>
                    <a:pt x="21" y="77"/>
                    <a:pt x="58" y="77"/>
                  </a:cubicBezTo>
                  <a:cubicBezTo>
                    <a:pt x="82" y="77"/>
                    <a:pt x="96" y="90"/>
                    <a:pt x="101" y="103"/>
                  </a:cubicBezTo>
                  <a:lnTo>
                    <a:pt x="101" y="0"/>
                  </a:lnTo>
                  <a:lnTo>
                    <a:pt x="141" y="0"/>
                  </a:lnTo>
                  <a:close/>
                  <a:moveTo>
                    <a:pt x="101" y="164"/>
                  </a:moveTo>
                  <a:cubicBezTo>
                    <a:pt x="101" y="130"/>
                    <a:pt x="93" y="106"/>
                    <a:pt x="69" y="106"/>
                  </a:cubicBezTo>
                  <a:cubicBezTo>
                    <a:pt x="48" y="106"/>
                    <a:pt x="40" y="127"/>
                    <a:pt x="40" y="164"/>
                  </a:cubicBezTo>
                  <a:cubicBezTo>
                    <a:pt x="40" y="204"/>
                    <a:pt x="45" y="223"/>
                    <a:pt x="69" y="223"/>
                  </a:cubicBezTo>
                  <a:cubicBezTo>
                    <a:pt x="93" y="223"/>
                    <a:pt x="101" y="196"/>
                    <a:pt x="101" y="16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2" name="Freeform 43">
              <a:extLst>
                <a:ext uri="{FF2B5EF4-FFF2-40B4-BE49-F238E27FC236}">
                  <a16:creationId xmlns:a16="http://schemas.microsoft.com/office/drawing/2014/main" id="{D978ACB0-0BE8-B64A-8EE4-03DD506B1C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275" y="2070100"/>
              <a:ext cx="53975" cy="85725"/>
            </a:xfrm>
            <a:custGeom>
              <a:avLst/>
              <a:gdLst>
                <a:gd name="T0" fmla="*/ 0 w 149"/>
                <a:gd name="T1" fmla="*/ 0 h 237"/>
                <a:gd name="T2" fmla="*/ 40 w 149"/>
                <a:gd name="T3" fmla="*/ 0 h 237"/>
                <a:gd name="T4" fmla="*/ 40 w 149"/>
                <a:gd name="T5" fmla="*/ 95 h 237"/>
                <a:gd name="T6" fmla="*/ 109 w 149"/>
                <a:gd name="T7" fmla="*/ 95 h 237"/>
                <a:gd name="T8" fmla="*/ 109 w 149"/>
                <a:gd name="T9" fmla="*/ 0 h 237"/>
                <a:gd name="T10" fmla="*/ 148 w 149"/>
                <a:gd name="T11" fmla="*/ 0 h 237"/>
                <a:gd name="T12" fmla="*/ 148 w 149"/>
                <a:gd name="T13" fmla="*/ 236 h 237"/>
                <a:gd name="T14" fmla="*/ 109 w 149"/>
                <a:gd name="T15" fmla="*/ 236 h 237"/>
                <a:gd name="T16" fmla="*/ 109 w 149"/>
                <a:gd name="T17" fmla="*/ 132 h 237"/>
                <a:gd name="T18" fmla="*/ 40 w 149"/>
                <a:gd name="T19" fmla="*/ 132 h 237"/>
                <a:gd name="T20" fmla="*/ 40 w 149"/>
                <a:gd name="T21" fmla="*/ 236 h 237"/>
                <a:gd name="T22" fmla="*/ 0 w 149"/>
                <a:gd name="T23" fmla="*/ 236 h 237"/>
                <a:gd name="T24" fmla="*/ 0 w 149"/>
                <a:gd name="T25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9" h="237">
                  <a:moveTo>
                    <a:pt x="0" y="0"/>
                  </a:moveTo>
                  <a:lnTo>
                    <a:pt x="40" y="0"/>
                  </a:lnTo>
                  <a:lnTo>
                    <a:pt x="40" y="95"/>
                  </a:lnTo>
                  <a:lnTo>
                    <a:pt x="109" y="95"/>
                  </a:lnTo>
                  <a:lnTo>
                    <a:pt x="109" y="0"/>
                  </a:lnTo>
                  <a:lnTo>
                    <a:pt x="148" y="0"/>
                  </a:lnTo>
                  <a:lnTo>
                    <a:pt x="148" y="236"/>
                  </a:lnTo>
                  <a:lnTo>
                    <a:pt x="109" y="236"/>
                  </a:lnTo>
                  <a:lnTo>
                    <a:pt x="109" y="132"/>
                  </a:lnTo>
                  <a:lnTo>
                    <a:pt x="40" y="132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3" name="Freeform 44">
              <a:extLst>
                <a:ext uri="{FF2B5EF4-FFF2-40B4-BE49-F238E27FC236}">
                  <a16:creationId xmlns:a16="http://schemas.microsoft.com/office/drawing/2014/main" id="{F4A47802-E4C2-C247-B207-656A0F0BD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7188" y="2090738"/>
              <a:ext cx="49212" cy="65087"/>
            </a:xfrm>
            <a:custGeom>
              <a:avLst/>
              <a:gdLst>
                <a:gd name="T0" fmla="*/ 127 w 136"/>
                <a:gd name="T1" fmla="*/ 170 h 181"/>
                <a:gd name="T2" fmla="*/ 77 w 136"/>
                <a:gd name="T3" fmla="*/ 180 h 181"/>
                <a:gd name="T4" fmla="*/ 0 w 136"/>
                <a:gd name="T5" fmla="*/ 93 h 181"/>
                <a:gd name="T6" fmla="*/ 69 w 136"/>
                <a:gd name="T7" fmla="*/ 0 h 181"/>
                <a:gd name="T8" fmla="*/ 135 w 136"/>
                <a:gd name="T9" fmla="*/ 93 h 181"/>
                <a:gd name="T10" fmla="*/ 135 w 136"/>
                <a:gd name="T11" fmla="*/ 101 h 181"/>
                <a:gd name="T12" fmla="*/ 39 w 136"/>
                <a:gd name="T13" fmla="*/ 101 h 181"/>
                <a:gd name="T14" fmla="*/ 82 w 136"/>
                <a:gd name="T15" fmla="*/ 149 h 181"/>
                <a:gd name="T16" fmla="*/ 124 w 136"/>
                <a:gd name="T17" fmla="*/ 135 h 181"/>
                <a:gd name="T18" fmla="*/ 127 w 136"/>
                <a:gd name="T19" fmla="*/ 170 h 181"/>
                <a:gd name="T20" fmla="*/ 98 w 136"/>
                <a:gd name="T21" fmla="*/ 74 h 181"/>
                <a:gd name="T22" fmla="*/ 71 w 136"/>
                <a:gd name="T23" fmla="*/ 29 h 181"/>
                <a:gd name="T24" fmla="*/ 42 w 136"/>
                <a:gd name="T25" fmla="*/ 74 h 181"/>
                <a:gd name="T26" fmla="*/ 98 w 136"/>
                <a:gd name="T27" fmla="*/ 7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6" h="181">
                  <a:moveTo>
                    <a:pt x="127" y="170"/>
                  </a:moveTo>
                  <a:cubicBezTo>
                    <a:pt x="119" y="172"/>
                    <a:pt x="100" y="180"/>
                    <a:pt x="77" y="180"/>
                  </a:cubicBezTo>
                  <a:cubicBezTo>
                    <a:pt x="24" y="180"/>
                    <a:pt x="0" y="141"/>
                    <a:pt x="0" y="93"/>
                  </a:cubicBezTo>
                  <a:cubicBezTo>
                    <a:pt x="0" y="43"/>
                    <a:pt x="26" y="0"/>
                    <a:pt x="69" y="0"/>
                  </a:cubicBezTo>
                  <a:cubicBezTo>
                    <a:pt x="106" y="0"/>
                    <a:pt x="135" y="21"/>
                    <a:pt x="135" y="93"/>
                  </a:cubicBezTo>
                  <a:lnTo>
                    <a:pt x="135" y="101"/>
                  </a:lnTo>
                  <a:lnTo>
                    <a:pt x="39" y="101"/>
                  </a:lnTo>
                  <a:cubicBezTo>
                    <a:pt x="39" y="130"/>
                    <a:pt x="50" y="149"/>
                    <a:pt x="82" y="149"/>
                  </a:cubicBezTo>
                  <a:cubicBezTo>
                    <a:pt x="106" y="149"/>
                    <a:pt x="119" y="141"/>
                    <a:pt x="124" y="135"/>
                  </a:cubicBezTo>
                  <a:lnTo>
                    <a:pt x="127" y="170"/>
                  </a:lnTo>
                  <a:close/>
                  <a:moveTo>
                    <a:pt x="98" y="74"/>
                  </a:moveTo>
                  <a:cubicBezTo>
                    <a:pt x="98" y="43"/>
                    <a:pt x="87" y="29"/>
                    <a:pt x="71" y="29"/>
                  </a:cubicBezTo>
                  <a:cubicBezTo>
                    <a:pt x="50" y="29"/>
                    <a:pt x="42" y="53"/>
                    <a:pt x="42" y="74"/>
                  </a:cubicBezTo>
                  <a:lnTo>
                    <a:pt x="98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4" name="Freeform 45">
              <a:extLst>
                <a:ext uri="{FF2B5EF4-FFF2-40B4-BE49-F238E27FC236}">
                  <a16:creationId xmlns:a16="http://schemas.microsoft.com/office/drawing/2014/main" id="{8FDAC267-0C3D-A14C-9E03-DB5ACFDBE1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2750" y="2090738"/>
              <a:ext cx="50800" cy="65087"/>
            </a:xfrm>
            <a:custGeom>
              <a:avLst/>
              <a:gdLst>
                <a:gd name="T0" fmla="*/ 19 w 139"/>
                <a:gd name="T1" fmla="*/ 13 h 179"/>
                <a:gd name="T2" fmla="*/ 72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1 w 139"/>
                <a:gd name="T11" fmla="*/ 175 h 179"/>
                <a:gd name="T12" fmla="*/ 98 w 139"/>
                <a:gd name="T13" fmla="*/ 151 h 179"/>
                <a:gd name="T14" fmla="*/ 51 w 139"/>
                <a:gd name="T15" fmla="*/ 178 h 179"/>
                <a:gd name="T16" fmla="*/ 0 w 139"/>
                <a:gd name="T17" fmla="*/ 127 h 179"/>
                <a:gd name="T18" fmla="*/ 88 w 139"/>
                <a:gd name="T19" fmla="*/ 69 h 179"/>
                <a:gd name="T20" fmla="*/ 96 w 139"/>
                <a:gd name="T21" fmla="*/ 69 h 179"/>
                <a:gd name="T22" fmla="*/ 96 w 139"/>
                <a:gd name="T23" fmla="*/ 64 h 179"/>
                <a:gd name="T24" fmla="*/ 64 w 139"/>
                <a:gd name="T25" fmla="*/ 32 h 179"/>
                <a:gd name="T26" fmla="*/ 19 w 139"/>
                <a:gd name="T27" fmla="*/ 48 h 179"/>
                <a:gd name="T28" fmla="*/ 19 w 139"/>
                <a:gd name="T29" fmla="*/ 13 h 179"/>
                <a:gd name="T30" fmla="*/ 93 w 139"/>
                <a:gd name="T31" fmla="*/ 93 h 179"/>
                <a:gd name="T32" fmla="*/ 37 w 139"/>
                <a:gd name="T33" fmla="*/ 125 h 179"/>
                <a:gd name="T34" fmla="*/ 64 w 139"/>
                <a:gd name="T35" fmla="*/ 151 h 179"/>
                <a:gd name="T36" fmla="*/ 96 w 139"/>
                <a:gd name="T37" fmla="*/ 101 h 179"/>
                <a:gd name="T38" fmla="*/ 96 w 139"/>
                <a:gd name="T39" fmla="*/ 93 h 179"/>
                <a:gd name="T40" fmla="*/ 93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9" y="13"/>
                  </a:moveTo>
                  <a:cubicBezTo>
                    <a:pt x="29" y="8"/>
                    <a:pt x="45" y="0"/>
                    <a:pt x="72" y="0"/>
                  </a:cubicBezTo>
                  <a:cubicBezTo>
                    <a:pt x="122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6"/>
                    <a:pt x="135" y="167"/>
                    <a:pt x="138" y="175"/>
                  </a:cubicBezTo>
                  <a:lnTo>
                    <a:pt x="101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8" y="164"/>
                    <a:pt x="74" y="178"/>
                    <a:pt x="51" y="178"/>
                  </a:cubicBezTo>
                  <a:cubicBezTo>
                    <a:pt x="24" y="178"/>
                    <a:pt x="0" y="159"/>
                    <a:pt x="0" y="127"/>
                  </a:cubicBezTo>
                  <a:cubicBezTo>
                    <a:pt x="0" y="80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4"/>
                  </a:lnTo>
                  <a:cubicBezTo>
                    <a:pt x="96" y="48"/>
                    <a:pt x="88" y="32"/>
                    <a:pt x="64" y="32"/>
                  </a:cubicBezTo>
                  <a:cubicBezTo>
                    <a:pt x="43" y="32"/>
                    <a:pt x="27" y="43"/>
                    <a:pt x="19" y="48"/>
                  </a:cubicBezTo>
                  <a:lnTo>
                    <a:pt x="19" y="13"/>
                  </a:lnTo>
                  <a:close/>
                  <a:moveTo>
                    <a:pt x="93" y="93"/>
                  </a:moveTo>
                  <a:cubicBezTo>
                    <a:pt x="59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4" y="151"/>
                  </a:cubicBezTo>
                  <a:cubicBezTo>
                    <a:pt x="88" y="151"/>
                    <a:pt x="96" y="133"/>
                    <a:pt x="96" y="101"/>
                  </a:cubicBezTo>
                  <a:lnTo>
                    <a:pt x="96" y="93"/>
                  </a:lnTo>
                  <a:lnTo>
                    <a:pt x="93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5" name="Freeform 46">
              <a:extLst>
                <a:ext uri="{FF2B5EF4-FFF2-40B4-BE49-F238E27FC236}">
                  <a16:creationId xmlns:a16="http://schemas.microsoft.com/office/drawing/2014/main" id="{388B146C-ACA0-5342-858A-813E6CE49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4663" y="2063750"/>
              <a:ext cx="14287" cy="90488"/>
            </a:xfrm>
            <a:custGeom>
              <a:avLst/>
              <a:gdLst>
                <a:gd name="T0" fmla="*/ 20 w 41"/>
                <a:gd name="T1" fmla="*/ 252 h 253"/>
                <a:gd name="T2" fmla="*/ 0 w 41"/>
                <a:gd name="T3" fmla="*/ 252 h 253"/>
                <a:gd name="T4" fmla="*/ 0 w 41"/>
                <a:gd name="T5" fmla="*/ 0 h 253"/>
                <a:gd name="T6" fmla="*/ 40 w 41"/>
                <a:gd name="T7" fmla="*/ 0 h 253"/>
                <a:gd name="T8" fmla="*/ 40 w 41"/>
                <a:gd name="T9" fmla="*/ 252 h 253"/>
                <a:gd name="T10" fmla="*/ 20 w 41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6" name="Freeform 47">
              <a:extLst>
                <a:ext uri="{FF2B5EF4-FFF2-40B4-BE49-F238E27FC236}">
                  <a16:creationId xmlns:a16="http://schemas.microsoft.com/office/drawing/2014/main" id="{F4245DB3-FA3E-B241-818E-2B878E80B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8475" y="2074863"/>
              <a:ext cx="36513" cy="80962"/>
            </a:xfrm>
            <a:custGeom>
              <a:avLst/>
              <a:gdLst>
                <a:gd name="T0" fmla="*/ 26 w 102"/>
                <a:gd name="T1" fmla="*/ 13 h 226"/>
                <a:gd name="T2" fmla="*/ 66 w 102"/>
                <a:gd name="T3" fmla="*/ 0 h 226"/>
                <a:gd name="T4" fmla="*/ 66 w 102"/>
                <a:gd name="T5" fmla="*/ 48 h 226"/>
                <a:gd name="T6" fmla="*/ 101 w 102"/>
                <a:gd name="T7" fmla="*/ 48 h 226"/>
                <a:gd name="T8" fmla="*/ 101 w 102"/>
                <a:gd name="T9" fmla="*/ 80 h 226"/>
                <a:gd name="T10" fmla="*/ 66 w 102"/>
                <a:gd name="T11" fmla="*/ 80 h 226"/>
                <a:gd name="T12" fmla="*/ 66 w 102"/>
                <a:gd name="T13" fmla="*/ 170 h 226"/>
                <a:gd name="T14" fmla="*/ 85 w 102"/>
                <a:gd name="T15" fmla="*/ 194 h 226"/>
                <a:gd name="T16" fmla="*/ 101 w 102"/>
                <a:gd name="T17" fmla="*/ 191 h 226"/>
                <a:gd name="T18" fmla="*/ 101 w 102"/>
                <a:gd name="T19" fmla="*/ 220 h 226"/>
                <a:gd name="T20" fmla="*/ 74 w 102"/>
                <a:gd name="T21" fmla="*/ 225 h 226"/>
                <a:gd name="T22" fmla="*/ 26 w 102"/>
                <a:gd name="T23" fmla="*/ 175 h 226"/>
                <a:gd name="T24" fmla="*/ 26 w 102"/>
                <a:gd name="T25" fmla="*/ 80 h 226"/>
                <a:gd name="T26" fmla="*/ 0 w 102"/>
                <a:gd name="T27" fmla="*/ 80 h 226"/>
                <a:gd name="T28" fmla="*/ 0 w 102"/>
                <a:gd name="T29" fmla="*/ 48 h 226"/>
                <a:gd name="T30" fmla="*/ 26 w 102"/>
                <a:gd name="T31" fmla="*/ 48 h 226"/>
                <a:gd name="T32" fmla="*/ 26 w 102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" h="226">
                  <a:moveTo>
                    <a:pt x="26" y="13"/>
                  </a:moveTo>
                  <a:lnTo>
                    <a:pt x="66" y="0"/>
                  </a:lnTo>
                  <a:lnTo>
                    <a:pt x="66" y="48"/>
                  </a:lnTo>
                  <a:lnTo>
                    <a:pt x="101" y="48"/>
                  </a:lnTo>
                  <a:lnTo>
                    <a:pt x="101" y="80"/>
                  </a:lnTo>
                  <a:lnTo>
                    <a:pt x="66" y="80"/>
                  </a:lnTo>
                  <a:lnTo>
                    <a:pt x="66" y="170"/>
                  </a:lnTo>
                  <a:cubicBezTo>
                    <a:pt x="66" y="188"/>
                    <a:pt x="71" y="194"/>
                    <a:pt x="85" y="194"/>
                  </a:cubicBezTo>
                  <a:cubicBezTo>
                    <a:pt x="93" y="194"/>
                    <a:pt x="98" y="191"/>
                    <a:pt x="101" y="191"/>
                  </a:cubicBezTo>
                  <a:lnTo>
                    <a:pt x="101" y="220"/>
                  </a:lnTo>
                  <a:cubicBezTo>
                    <a:pt x="95" y="223"/>
                    <a:pt x="85" y="225"/>
                    <a:pt x="74" y="225"/>
                  </a:cubicBezTo>
                  <a:cubicBezTo>
                    <a:pt x="45" y="225"/>
                    <a:pt x="26" y="212"/>
                    <a:pt x="26" y="175"/>
                  </a:cubicBezTo>
                  <a:lnTo>
                    <a:pt x="26" y="80"/>
                  </a:lnTo>
                  <a:lnTo>
                    <a:pt x="0" y="80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6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7" name="Freeform 48">
              <a:extLst>
                <a:ext uri="{FF2B5EF4-FFF2-40B4-BE49-F238E27FC236}">
                  <a16:creationId xmlns:a16="http://schemas.microsoft.com/office/drawing/2014/main" id="{E052F0E8-87FA-C945-B16C-F30A078B61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8" y="2063750"/>
              <a:ext cx="47625" cy="90488"/>
            </a:xfrm>
            <a:custGeom>
              <a:avLst/>
              <a:gdLst>
                <a:gd name="T0" fmla="*/ 0 w 133"/>
                <a:gd name="T1" fmla="*/ 0 h 253"/>
                <a:gd name="T2" fmla="*/ 39 w 133"/>
                <a:gd name="T3" fmla="*/ 0 h 253"/>
                <a:gd name="T4" fmla="*/ 39 w 133"/>
                <a:gd name="T5" fmla="*/ 101 h 253"/>
                <a:gd name="T6" fmla="*/ 39 w 133"/>
                <a:gd name="T7" fmla="*/ 101 h 253"/>
                <a:gd name="T8" fmla="*/ 82 w 133"/>
                <a:gd name="T9" fmla="*/ 77 h 253"/>
                <a:gd name="T10" fmla="*/ 132 w 133"/>
                <a:gd name="T11" fmla="*/ 140 h 253"/>
                <a:gd name="T12" fmla="*/ 132 w 133"/>
                <a:gd name="T13" fmla="*/ 252 h 253"/>
                <a:gd name="T14" fmla="*/ 92 w 133"/>
                <a:gd name="T15" fmla="*/ 252 h 253"/>
                <a:gd name="T16" fmla="*/ 92 w 133"/>
                <a:gd name="T17" fmla="*/ 148 h 253"/>
                <a:gd name="T18" fmla="*/ 69 w 133"/>
                <a:gd name="T19" fmla="*/ 111 h 253"/>
                <a:gd name="T20" fmla="*/ 39 w 133"/>
                <a:gd name="T21" fmla="*/ 151 h 253"/>
                <a:gd name="T22" fmla="*/ 39 w 133"/>
                <a:gd name="T23" fmla="*/ 252 h 253"/>
                <a:gd name="T24" fmla="*/ 0 w 133"/>
                <a:gd name="T25" fmla="*/ 252 h 253"/>
                <a:gd name="T26" fmla="*/ 0 w 133"/>
                <a:gd name="T2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253">
                  <a:moveTo>
                    <a:pt x="0" y="0"/>
                  </a:moveTo>
                  <a:lnTo>
                    <a:pt x="39" y="0"/>
                  </a:lnTo>
                  <a:lnTo>
                    <a:pt x="39" y="101"/>
                  </a:lnTo>
                  <a:lnTo>
                    <a:pt x="39" y="101"/>
                  </a:lnTo>
                  <a:cubicBezTo>
                    <a:pt x="47" y="90"/>
                    <a:pt x="55" y="77"/>
                    <a:pt x="82" y="77"/>
                  </a:cubicBezTo>
                  <a:cubicBezTo>
                    <a:pt x="119" y="77"/>
                    <a:pt x="132" y="106"/>
                    <a:pt x="132" y="140"/>
                  </a:cubicBezTo>
                  <a:lnTo>
                    <a:pt x="132" y="252"/>
                  </a:lnTo>
                  <a:lnTo>
                    <a:pt x="92" y="252"/>
                  </a:lnTo>
                  <a:lnTo>
                    <a:pt x="92" y="148"/>
                  </a:lnTo>
                  <a:cubicBezTo>
                    <a:pt x="92" y="122"/>
                    <a:pt x="87" y="111"/>
                    <a:pt x="69" y="111"/>
                  </a:cubicBezTo>
                  <a:cubicBezTo>
                    <a:pt x="47" y="111"/>
                    <a:pt x="39" y="130"/>
                    <a:pt x="39" y="151"/>
                  </a:cubicBezTo>
                  <a:lnTo>
                    <a:pt x="39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8" name="Freeform 49">
              <a:extLst>
                <a:ext uri="{FF2B5EF4-FFF2-40B4-BE49-F238E27FC236}">
                  <a16:creationId xmlns:a16="http://schemas.microsoft.com/office/drawing/2014/main" id="{52D0DDCE-19B3-B84C-8011-1C5E0B6F1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176463"/>
              <a:ext cx="65088" cy="85725"/>
            </a:xfrm>
            <a:custGeom>
              <a:avLst/>
              <a:gdLst>
                <a:gd name="T0" fmla="*/ 180 w 181"/>
                <a:gd name="T1" fmla="*/ 119 h 239"/>
                <a:gd name="T2" fmla="*/ 90 w 181"/>
                <a:gd name="T3" fmla="*/ 238 h 239"/>
                <a:gd name="T4" fmla="*/ 0 w 181"/>
                <a:gd name="T5" fmla="*/ 119 h 239"/>
                <a:gd name="T6" fmla="*/ 90 w 181"/>
                <a:gd name="T7" fmla="*/ 0 h 239"/>
                <a:gd name="T8" fmla="*/ 180 w 181"/>
                <a:gd name="T9" fmla="*/ 119 h 239"/>
                <a:gd name="T10" fmla="*/ 138 w 181"/>
                <a:gd name="T11" fmla="*/ 121 h 239"/>
                <a:gd name="T12" fmla="*/ 90 w 181"/>
                <a:gd name="T13" fmla="*/ 34 h 239"/>
                <a:gd name="T14" fmla="*/ 42 w 181"/>
                <a:gd name="T15" fmla="*/ 121 h 239"/>
                <a:gd name="T16" fmla="*/ 90 w 181"/>
                <a:gd name="T17" fmla="*/ 209 h 239"/>
                <a:gd name="T18" fmla="*/ 138 w 181"/>
                <a:gd name="T19" fmla="*/ 121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239">
                  <a:moveTo>
                    <a:pt x="180" y="119"/>
                  </a:moveTo>
                  <a:cubicBezTo>
                    <a:pt x="180" y="203"/>
                    <a:pt x="138" y="238"/>
                    <a:pt x="90" y="238"/>
                  </a:cubicBezTo>
                  <a:cubicBezTo>
                    <a:pt x="42" y="238"/>
                    <a:pt x="0" y="201"/>
                    <a:pt x="0" y="119"/>
                  </a:cubicBezTo>
                  <a:cubicBezTo>
                    <a:pt x="0" y="37"/>
                    <a:pt x="45" y="0"/>
                    <a:pt x="90" y="0"/>
                  </a:cubicBezTo>
                  <a:cubicBezTo>
                    <a:pt x="138" y="0"/>
                    <a:pt x="180" y="37"/>
                    <a:pt x="180" y="119"/>
                  </a:cubicBezTo>
                  <a:close/>
                  <a:moveTo>
                    <a:pt x="138" y="121"/>
                  </a:moveTo>
                  <a:cubicBezTo>
                    <a:pt x="138" y="57"/>
                    <a:pt x="117" y="34"/>
                    <a:pt x="90" y="34"/>
                  </a:cubicBezTo>
                  <a:cubicBezTo>
                    <a:pt x="64" y="34"/>
                    <a:pt x="42" y="58"/>
                    <a:pt x="42" y="121"/>
                  </a:cubicBezTo>
                  <a:cubicBezTo>
                    <a:pt x="42" y="185"/>
                    <a:pt x="64" y="209"/>
                    <a:pt x="90" y="209"/>
                  </a:cubicBezTo>
                  <a:cubicBezTo>
                    <a:pt x="117" y="209"/>
                    <a:pt x="138" y="184"/>
                    <a:pt x="138" y="12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9" name="Freeform 50">
              <a:extLst>
                <a:ext uri="{FF2B5EF4-FFF2-40B4-BE49-F238E27FC236}">
                  <a16:creationId xmlns:a16="http://schemas.microsoft.com/office/drawing/2014/main" id="{B00081F0-88BF-6847-AA3D-7480F1230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388" y="2198688"/>
              <a:ext cx="31750" cy="63500"/>
            </a:xfrm>
            <a:custGeom>
              <a:avLst/>
              <a:gdLst>
                <a:gd name="T0" fmla="*/ 0 w 89"/>
                <a:gd name="T1" fmla="*/ 32 h 176"/>
                <a:gd name="T2" fmla="*/ 0 w 89"/>
                <a:gd name="T3" fmla="*/ 3 h 176"/>
                <a:gd name="T4" fmla="*/ 37 w 89"/>
                <a:gd name="T5" fmla="*/ 3 h 176"/>
                <a:gd name="T6" fmla="*/ 37 w 89"/>
                <a:gd name="T7" fmla="*/ 35 h 176"/>
                <a:gd name="T8" fmla="*/ 37 w 89"/>
                <a:gd name="T9" fmla="*/ 35 h 176"/>
                <a:gd name="T10" fmla="*/ 80 w 89"/>
                <a:gd name="T11" fmla="*/ 0 h 176"/>
                <a:gd name="T12" fmla="*/ 88 w 89"/>
                <a:gd name="T13" fmla="*/ 0 h 176"/>
                <a:gd name="T14" fmla="*/ 88 w 89"/>
                <a:gd name="T15" fmla="*/ 40 h 176"/>
                <a:gd name="T16" fmla="*/ 77 w 89"/>
                <a:gd name="T17" fmla="*/ 38 h 176"/>
                <a:gd name="T18" fmla="*/ 43 w 89"/>
                <a:gd name="T19" fmla="*/ 80 h 176"/>
                <a:gd name="T20" fmla="*/ 43 w 89"/>
                <a:gd name="T21" fmla="*/ 175 h 176"/>
                <a:gd name="T22" fmla="*/ 3 w 89"/>
                <a:gd name="T23" fmla="*/ 175 h 176"/>
                <a:gd name="T24" fmla="*/ 0 w 89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4"/>
                    <a:pt x="37" y="24"/>
                    <a:pt x="37" y="35"/>
                  </a:cubicBezTo>
                  <a:lnTo>
                    <a:pt x="37" y="35"/>
                  </a:lnTo>
                  <a:cubicBezTo>
                    <a:pt x="43" y="22"/>
                    <a:pt x="56" y="0"/>
                    <a:pt x="80" y="0"/>
                  </a:cubicBezTo>
                  <a:cubicBezTo>
                    <a:pt x="82" y="0"/>
                    <a:pt x="85" y="0"/>
                    <a:pt x="88" y="0"/>
                  </a:cubicBezTo>
                  <a:lnTo>
                    <a:pt x="88" y="40"/>
                  </a:lnTo>
                  <a:cubicBezTo>
                    <a:pt x="85" y="40"/>
                    <a:pt x="80" y="38"/>
                    <a:pt x="77" y="38"/>
                  </a:cubicBezTo>
                  <a:cubicBezTo>
                    <a:pt x="61" y="38"/>
                    <a:pt x="43" y="48"/>
                    <a:pt x="43" y="80"/>
                  </a:cubicBezTo>
                  <a:lnTo>
                    <a:pt x="43" y="175"/>
                  </a:lnTo>
                  <a:lnTo>
                    <a:pt x="3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0" name="Freeform 51">
              <a:extLst>
                <a:ext uri="{FF2B5EF4-FFF2-40B4-BE49-F238E27FC236}">
                  <a16:creationId xmlns:a16="http://schemas.microsoft.com/office/drawing/2014/main" id="{7585D9C1-DF8A-944F-BF22-EE090E1E0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0488" y="2198688"/>
              <a:ext cx="52387" cy="90487"/>
            </a:xfrm>
            <a:custGeom>
              <a:avLst/>
              <a:gdLst>
                <a:gd name="T0" fmla="*/ 8 w 144"/>
                <a:gd name="T1" fmla="*/ 201 h 250"/>
                <a:gd name="T2" fmla="*/ 58 w 144"/>
                <a:gd name="T3" fmla="*/ 217 h 250"/>
                <a:gd name="T4" fmla="*/ 103 w 144"/>
                <a:gd name="T5" fmla="*/ 164 h 250"/>
                <a:gd name="T6" fmla="*/ 103 w 144"/>
                <a:gd name="T7" fmla="*/ 146 h 250"/>
                <a:gd name="T8" fmla="*/ 58 w 144"/>
                <a:gd name="T9" fmla="*/ 175 h 250"/>
                <a:gd name="T10" fmla="*/ 0 w 144"/>
                <a:gd name="T11" fmla="*/ 90 h 250"/>
                <a:gd name="T12" fmla="*/ 61 w 144"/>
                <a:gd name="T13" fmla="*/ 0 h 250"/>
                <a:gd name="T14" fmla="*/ 106 w 144"/>
                <a:gd name="T15" fmla="*/ 29 h 250"/>
                <a:gd name="T16" fmla="*/ 106 w 144"/>
                <a:gd name="T17" fmla="*/ 3 h 250"/>
                <a:gd name="T18" fmla="*/ 143 w 144"/>
                <a:gd name="T19" fmla="*/ 3 h 250"/>
                <a:gd name="T20" fmla="*/ 143 w 144"/>
                <a:gd name="T21" fmla="*/ 29 h 250"/>
                <a:gd name="T22" fmla="*/ 143 w 144"/>
                <a:gd name="T23" fmla="*/ 156 h 250"/>
                <a:gd name="T24" fmla="*/ 66 w 144"/>
                <a:gd name="T25" fmla="*/ 249 h 250"/>
                <a:gd name="T26" fmla="*/ 8 w 144"/>
                <a:gd name="T27" fmla="*/ 238 h 250"/>
                <a:gd name="T28" fmla="*/ 8 w 144"/>
                <a:gd name="T29" fmla="*/ 201 h 250"/>
                <a:gd name="T30" fmla="*/ 106 w 144"/>
                <a:gd name="T31" fmla="*/ 85 h 250"/>
                <a:gd name="T32" fmla="*/ 74 w 144"/>
                <a:gd name="T33" fmla="*/ 29 h 250"/>
                <a:gd name="T34" fmla="*/ 45 w 144"/>
                <a:gd name="T35" fmla="*/ 85 h 250"/>
                <a:gd name="T36" fmla="*/ 71 w 144"/>
                <a:gd name="T37" fmla="*/ 143 h 250"/>
                <a:gd name="T38" fmla="*/ 106 w 144"/>
                <a:gd name="T39" fmla="*/ 8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250">
                  <a:moveTo>
                    <a:pt x="8" y="201"/>
                  </a:moveTo>
                  <a:cubicBezTo>
                    <a:pt x="18" y="207"/>
                    <a:pt x="37" y="217"/>
                    <a:pt x="58" y="217"/>
                  </a:cubicBezTo>
                  <a:cubicBezTo>
                    <a:pt x="95" y="217"/>
                    <a:pt x="103" y="191"/>
                    <a:pt x="103" y="164"/>
                  </a:cubicBezTo>
                  <a:lnTo>
                    <a:pt x="103" y="146"/>
                  </a:lnTo>
                  <a:cubicBezTo>
                    <a:pt x="98" y="159"/>
                    <a:pt x="84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2"/>
                    <a:pt x="16" y="0"/>
                    <a:pt x="61" y="0"/>
                  </a:cubicBezTo>
                  <a:cubicBezTo>
                    <a:pt x="84" y="0"/>
                    <a:pt x="95" y="13"/>
                    <a:pt x="106" y="29"/>
                  </a:cubicBezTo>
                  <a:lnTo>
                    <a:pt x="106" y="3"/>
                  </a:lnTo>
                  <a:lnTo>
                    <a:pt x="143" y="3"/>
                  </a:lnTo>
                  <a:lnTo>
                    <a:pt x="143" y="29"/>
                  </a:lnTo>
                  <a:lnTo>
                    <a:pt x="143" y="156"/>
                  </a:lnTo>
                  <a:cubicBezTo>
                    <a:pt x="143" y="209"/>
                    <a:pt x="127" y="249"/>
                    <a:pt x="66" y="249"/>
                  </a:cubicBezTo>
                  <a:cubicBezTo>
                    <a:pt x="39" y="249"/>
                    <a:pt x="18" y="241"/>
                    <a:pt x="8" y="238"/>
                  </a:cubicBezTo>
                  <a:lnTo>
                    <a:pt x="8" y="201"/>
                  </a:lnTo>
                  <a:close/>
                  <a:moveTo>
                    <a:pt x="106" y="85"/>
                  </a:moveTo>
                  <a:cubicBezTo>
                    <a:pt x="106" y="48"/>
                    <a:pt x="92" y="29"/>
                    <a:pt x="74" y="29"/>
                  </a:cubicBezTo>
                  <a:cubicBezTo>
                    <a:pt x="53" y="29"/>
                    <a:pt x="45" y="50"/>
                    <a:pt x="45" y="85"/>
                  </a:cubicBezTo>
                  <a:cubicBezTo>
                    <a:pt x="45" y="127"/>
                    <a:pt x="55" y="143"/>
                    <a:pt x="71" y="143"/>
                  </a:cubicBezTo>
                  <a:cubicBezTo>
                    <a:pt x="98" y="143"/>
                    <a:pt x="106" y="125"/>
                    <a:pt x="106" y="8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1" name="Freeform 52">
              <a:extLst>
                <a:ext uri="{FF2B5EF4-FFF2-40B4-BE49-F238E27FC236}">
                  <a16:creationId xmlns:a16="http://schemas.microsoft.com/office/drawing/2014/main" id="{0F0291A4-9C6B-BD4C-93CB-C767BCEE2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5" y="2198688"/>
              <a:ext cx="50800" cy="65087"/>
            </a:xfrm>
            <a:custGeom>
              <a:avLst/>
              <a:gdLst>
                <a:gd name="T0" fmla="*/ 18 w 139"/>
                <a:gd name="T1" fmla="*/ 14 h 179"/>
                <a:gd name="T2" fmla="*/ 71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0 w 139"/>
                <a:gd name="T11" fmla="*/ 175 h 179"/>
                <a:gd name="T12" fmla="*/ 98 w 139"/>
                <a:gd name="T13" fmla="*/ 151 h 179"/>
                <a:gd name="T14" fmla="*/ 50 w 139"/>
                <a:gd name="T15" fmla="*/ 178 h 179"/>
                <a:gd name="T16" fmla="*/ 0 w 139"/>
                <a:gd name="T17" fmla="*/ 128 h 179"/>
                <a:gd name="T18" fmla="*/ 87 w 139"/>
                <a:gd name="T19" fmla="*/ 69 h 179"/>
                <a:gd name="T20" fmla="*/ 95 w 139"/>
                <a:gd name="T21" fmla="*/ 69 h 179"/>
                <a:gd name="T22" fmla="*/ 95 w 139"/>
                <a:gd name="T23" fmla="*/ 64 h 179"/>
                <a:gd name="T24" fmla="*/ 63 w 139"/>
                <a:gd name="T25" fmla="*/ 32 h 179"/>
                <a:gd name="T26" fmla="*/ 18 w 139"/>
                <a:gd name="T27" fmla="*/ 48 h 179"/>
                <a:gd name="T28" fmla="*/ 18 w 139"/>
                <a:gd name="T29" fmla="*/ 14 h 179"/>
                <a:gd name="T30" fmla="*/ 95 w 139"/>
                <a:gd name="T31" fmla="*/ 93 h 179"/>
                <a:gd name="T32" fmla="*/ 40 w 139"/>
                <a:gd name="T33" fmla="*/ 125 h 179"/>
                <a:gd name="T34" fmla="*/ 66 w 139"/>
                <a:gd name="T35" fmla="*/ 151 h 179"/>
                <a:gd name="T36" fmla="*/ 98 w 139"/>
                <a:gd name="T37" fmla="*/ 101 h 179"/>
                <a:gd name="T38" fmla="*/ 98 w 139"/>
                <a:gd name="T39" fmla="*/ 93 h 179"/>
                <a:gd name="T40" fmla="*/ 95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8" y="14"/>
                  </a:moveTo>
                  <a:cubicBezTo>
                    <a:pt x="29" y="8"/>
                    <a:pt x="45" y="0"/>
                    <a:pt x="71" y="0"/>
                  </a:cubicBezTo>
                  <a:cubicBezTo>
                    <a:pt x="124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7"/>
                    <a:pt x="135" y="167"/>
                    <a:pt x="138" y="175"/>
                  </a:cubicBezTo>
                  <a:lnTo>
                    <a:pt x="100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7" y="165"/>
                    <a:pt x="74" y="178"/>
                    <a:pt x="50" y="178"/>
                  </a:cubicBezTo>
                  <a:cubicBezTo>
                    <a:pt x="24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2" y="32"/>
                    <a:pt x="26" y="43"/>
                    <a:pt x="18" y="48"/>
                  </a:cubicBezTo>
                  <a:lnTo>
                    <a:pt x="18" y="14"/>
                  </a:lnTo>
                  <a:close/>
                  <a:moveTo>
                    <a:pt x="95" y="93"/>
                  </a:moveTo>
                  <a:cubicBezTo>
                    <a:pt x="61" y="93"/>
                    <a:pt x="40" y="101"/>
                    <a:pt x="40" y="125"/>
                  </a:cubicBezTo>
                  <a:cubicBezTo>
                    <a:pt x="40" y="141"/>
                    <a:pt x="50" y="151"/>
                    <a:pt x="66" y="151"/>
                  </a:cubicBezTo>
                  <a:cubicBezTo>
                    <a:pt x="90" y="151"/>
                    <a:pt x="98" y="133"/>
                    <a:pt x="98" y="101"/>
                  </a:cubicBezTo>
                  <a:lnTo>
                    <a:pt x="98" y="93"/>
                  </a:lnTo>
                  <a:lnTo>
                    <a:pt x="95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2" name="Freeform 53">
              <a:extLst>
                <a:ext uri="{FF2B5EF4-FFF2-40B4-BE49-F238E27FC236}">
                  <a16:creationId xmlns:a16="http://schemas.microsoft.com/office/drawing/2014/main" id="{222D3816-3082-8947-8CE4-99B81FADC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2725" y="2198688"/>
              <a:ext cx="47625" cy="63500"/>
            </a:xfrm>
            <a:custGeom>
              <a:avLst/>
              <a:gdLst>
                <a:gd name="T0" fmla="*/ 0 w 133"/>
                <a:gd name="T1" fmla="*/ 32 h 176"/>
                <a:gd name="T2" fmla="*/ 0 w 133"/>
                <a:gd name="T3" fmla="*/ 3 h 176"/>
                <a:gd name="T4" fmla="*/ 37 w 133"/>
                <a:gd name="T5" fmla="*/ 3 h 176"/>
                <a:gd name="T6" fmla="*/ 37 w 133"/>
                <a:gd name="T7" fmla="*/ 30 h 176"/>
                <a:gd name="T8" fmla="*/ 37 w 133"/>
                <a:gd name="T9" fmla="*/ 30 h 176"/>
                <a:gd name="T10" fmla="*/ 37 w 133"/>
                <a:gd name="T11" fmla="*/ 30 h 176"/>
                <a:gd name="T12" fmla="*/ 82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0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30"/>
                  </a:cubicBezTo>
                  <a:lnTo>
                    <a:pt x="37" y="30"/>
                  </a:lnTo>
                  <a:lnTo>
                    <a:pt x="37" y="30"/>
                  </a:lnTo>
                  <a:cubicBezTo>
                    <a:pt x="42" y="19"/>
                    <a:pt x="53" y="0"/>
                    <a:pt x="82" y="0"/>
                  </a:cubicBezTo>
                  <a:cubicBezTo>
                    <a:pt x="119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5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3" name="Freeform 54">
              <a:extLst>
                <a:ext uri="{FF2B5EF4-FFF2-40B4-BE49-F238E27FC236}">
                  <a16:creationId xmlns:a16="http://schemas.microsoft.com/office/drawing/2014/main" id="{298C8DB8-C42F-CC44-B55C-B47135177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1463" y="2173288"/>
              <a:ext cx="15875" cy="88900"/>
            </a:xfrm>
            <a:custGeom>
              <a:avLst/>
              <a:gdLst>
                <a:gd name="T0" fmla="*/ 0 w 44"/>
                <a:gd name="T1" fmla="*/ 0 h 247"/>
                <a:gd name="T2" fmla="*/ 43 w 44"/>
                <a:gd name="T3" fmla="*/ 0 h 247"/>
                <a:gd name="T4" fmla="*/ 43 w 44"/>
                <a:gd name="T5" fmla="*/ 39 h 247"/>
                <a:gd name="T6" fmla="*/ 0 w 44"/>
                <a:gd name="T7" fmla="*/ 39 h 247"/>
                <a:gd name="T8" fmla="*/ 0 w 44"/>
                <a:gd name="T9" fmla="*/ 0 h 247"/>
                <a:gd name="T10" fmla="*/ 3 w 44"/>
                <a:gd name="T11" fmla="*/ 74 h 247"/>
                <a:gd name="T12" fmla="*/ 43 w 44"/>
                <a:gd name="T13" fmla="*/ 74 h 247"/>
                <a:gd name="T14" fmla="*/ 43 w 44"/>
                <a:gd name="T15" fmla="*/ 246 h 247"/>
                <a:gd name="T16" fmla="*/ 3 w 44"/>
                <a:gd name="T17" fmla="*/ 246 h 247"/>
                <a:gd name="T18" fmla="*/ 3 w 44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247">
                  <a:moveTo>
                    <a:pt x="0" y="0"/>
                  </a:moveTo>
                  <a:lnTo>
                    <a:pt x="43" y="0"/>
                  </a:lnTo>
                  <a:lnTo>
                    <a:pt x="43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4"/>
                  </a:moveTo>
                  <a:lnTo>
                    <a:pt x="43" y="74"/>
                  </a:lnTo>
                  <a:lnTo>
                    <a:pt x="43" y="246"/>
                  </a:lnTo>
                  <a:lnTo>
                    <a:pt x="3" y="246"/>
                  </a:lnTo>
                  <a:lnTo>
                    <a:pt x="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4" name="Freeform 55">
              <a:extLst>
                <a:ext uri="{FF2B5EF4-FFF2-40B4-BE49-F238E27FC236}">
                  <a16:creationId xmlns:a16="http://schemas.microsoft.com/office/drawing/2014/main" id="{D4DD545D-11C9-354F-96A6-5F8A2C8BF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0038" y="2200275"/>
              <a:ext cx="41275" cy="61913"/>
            </a:xfrm>
            <a:custGeom>
              <a:avLst/>
              <a:gdLst>
                <a:gd name="T0" fmla="*/ 0 w 115"/>
                <a:gd name="T1" fmla="*/ 135 h 173"/>
                <a:gd name="T2" fmla="*/ 71 w 115"/>
                <a:gd name="T3" fmla="*/ 29 h 173"/>
                <a:gd name="T4" fmla="*/ 2 w 115"/>
                <a:gd name="T5" fmla="*/ 29 h 173"/>
                <a:gd name="T6" fmla="*/ 2 w 115"/>
                <a:gd name="T7" fmla="*/ 0 h 173"/>
                <a:gd name="T8" fmla="*/ 111 w 115"/>
                <a:gd name="T9" fmla="*/ 0 h 173"/>
                <a:gd name="T10" fmla="*/ 111 w 115"/>
                <a:gd name="T11" fmla="*/ 34 h 173"/>
                <a:gd name="T12" fmla="*/ 40 w 115"/>
                <a:gd name="T13" fmla="*/ 140 h 173"/>
                <a:gd name="T14" fmla="*/ 114 w 115"/>
                <a:gd name="T15" fmla="*/ 140 h 173"/>
                <a:gd name="T16" fmla="*/ 114 w 115"/>
                <a:gd name="T17" fmla="*/ 172 h 173"/>
                <a:gd name="T18" fmla="*/ 0 w 115"/>
                <a:gd name="T19" fmla="*/ 172 h 173"/>
                <a:gd name="T20" fmla="*/ 0 w 115"/>
                <a:gd name="T21" fmla="*/ 13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73">
                  <a:moveTo>
                    <a:pt x="0" y="135"/>
                  </a:moveTo>
                  <a:lnTo>
                    <a:pt x="71" y="29"/>
                  </a:lnTo>
                  <a:lnTo>
                    <a:pt x="2" y="29"/>
                  </a:lnTo>
                  <a:lnTo>
                    <a:pt x="2" y="0"/>
                  </a:lnTo>
                  <a:lnTo>
                    <a:pt x="111" y="0"/>
                  </a:lnTo>
                  <a:lnTo>
                    <a:pt x="111" y="34"/>
                  </a:lnTo>
                  <a:lnTo>
                    <a:pt x="40" y="140"/>
                  </a:lnTo>
                  <a:lnTo>
                    <a:pt x="114" y="140"/>
                  </a:lnTo>
                  <a:lnTo>
                    <a:pt x="114" y="172"/>
                  </a:lnTo>
                  <a:lnTo>
                    <a:pt x="0" y="172"/>
                  </a:lnTo>
                  <a:lnTo>
                    <a:pt x="0" y="13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5" name="Freeform 56">
              <a:extLst>
                <a:ext uri="{FF2B5EF4-FFF2-40B4-BE49-F238E27FC236}">
                  <a16:creationId xmlns:a16="http://schemas.microsoft.com/office/drawing/2014/main" id="{0A63AB56-650E-CC41-8138-793C18D18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7663" y="2198688"/>
              <a:ext cx="50800" cy="65087"/>
            </a:xfrm>
            <a:custGeom>
              <a:avLst/>
              <a:gdLst>
                <a:gd name="T0" fmla="*/ 19 w 139"/>
                <a:gd name="T1" fmla="*/ 14 h 179"/>
                <a:gd name="T2" fmla="*/ 72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1 w 139"/>
                <a:gd name="T11" fmla="*/ 175 h 179"/>
                <a:gd name="T12" fmla="*/ 98 w 139"/>
                <a:gd name="T13" fmla="*/ 151 h 179"/>
                <a:gd name="T14" fmla="*/ 51 w 139"/>
                <a:gd name="T15" fmla="*/ 178 h 179"/>
                <a:gd name="T16" fmla="*/ 0 w 139"/>
                <a:gd name="T17" fmla="*/ 128 h 179"/>
                <a:gd name="T18" fmla="*/ 88 w 139"/>
                <a:gd name="T19" fmla="*/ 69 h 179"/>
                <a:gd name="T20" fmla="*/ 96 w 139"/>
                <a:gd name="T21" fmla="*/ 69 h 179"/>
                <a:gd name="T22" fmla="*/ 96 w 139"/>
                <a:gd name="T23" fmla="*/ 64 h 179"/>
                <a:gd name="T24" fmla="*/ 64 w 139"/>
                <a:gd name="T25" fmla="*/ 32 h 179"/>
                <a:gd name="T26" fmla="*/ 19 w 139"/>
                <a:gd name="T27" fmla="*/ 48 h 179"/>
                <a:gd name="T28" fmla="*/ 19 w 139"/>
                <a:gd name="T29" fmla="*/ 14 h 179"/>
                <a:gd name="T30" fmla="*/ 96 w 139"/>
                <a:gd name="T31" fmla="*/ 93 h 179"/>
                <a:gd name="T32" fmla="*/ 40 w 139"/>
                <a:gd name="T33" fmla="*/ 125 h 179"/>
                <a:gd name="T34" fmla="*/ 66 w 139"/>
                <a:gd name="T35" fmla="*/ 151 h 179"/>
                <a:gd name="T36" fmla="*/ 98 w 139"/>
                <a:gd name="T37" fmla="*/ 101 h 179"/>
                <a:gd name="T38" fmla="*/ 98 w 139"/>
                <a:gd name="T39" fmla="*/ 93 h 179"/>
                <a:gd name="T40" fmla="*/ 96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9" y="14"/>
                  </a:moveTo>
                  <a:cubicBezTo>
                    <a:pt x="29" y="8"/>
                    <a:pt x="45" y="0"/>
                    <a:pt x="72" y="0"/>
                  </a:cubicBezTo>
                  <a:cubicBezTo>
                    <a:pt x="122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7"/>
                    <a:pt x="135" y="167"/>
                    <a:pt x="138" y="175"/>
                  </a:cubicBezTo>
                  <a:lnTo>
                    <a:pt x="101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8" y="165"/>
                    <a:pt x="74" y="178"/>
                    <a:pt x="51" y="178"/>
                  </a:cubicBezTo>
                  <a:cubicBezTo>
                    <a:pt x="24" y="178"/>
                    <a:pt x="0" y="159"/>
                    <a:pt x="0" y="128"/>
                  </a:cubicBezTo>
                  <a:cubicBezTo>
                    <a:pt x="0" y="80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4"/>
                  </a:lnTo>
                  <a:cubicBezTo>
                    <a:pt x="96" y="48"/>
                    <a:pt x="88" y="32"/>
                    <a:pt x="64" y="32"/>
                  </a:cubicBezTo>
                  <a:cubicBezTo>
                    <a:pt x="43" y="32"/>
                    <a:pt x="27" y="43"/>
                    <a:pt x="19" y="48"/>
                  </a:cubicBezTo>
                  <a:lnTo>
                    <a:pt x="19" y="14"/>
                  </a:lnTo>
                  <a:close/>
                  <a:moveTo>
                    <a:pt x="96" y="93"/>
                  </a:moveTo>
                  <a:cubicBezTo>
                    <a:pt x="61" y="93"/>
                    <a:pt x="40" y="101"/>
                    <a:pt x="40" y="125"/>
                  </a:cubicBezTo>
                  <a:cubicBezTo>
                    <a:pt x="40" y="141"/>
                    <a:pt x="51" y="151"/>
                    <a:pt x="66" y="151"/>
                  </a:cubicBezTo>
                  <a:cubicBezTo>
                    <a:pt x="90" y="151"/>
                    <a:pt x="98" y="133"/>
                    <a:pt x="98" y="101"/>
                  </a:cubicBezTo>
                  <a:lnTo>
                    <a:pt x="98" y="93"/>
                  </a:lnTo>
                  <a:lnTo>
                    <a:pt x="96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6" name="Freeform 57">
              <a:extLst>
                <a:ext uri="{FF2B5EF4-FFF2-40B4-BE49-F238E27FC236}">
                  <a16:creationId xmlns:a16="http://schemas.microsoft.com/office/drawing/2014/main" id="{FD168845-A210-504E-9857-323CCCEEB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3225" y="2181225"/>
              <a:ext cx="36513" cy="80963"/>
            </a:xfrm>
            <a:custGeom>
              <a:avLst/>
              <a:gdLst>
                <a:gd name="T0" fmla="*/ 26 w 101"/>
                <a:gd name="T1" fmla="*/ 14 h 224"/>
                <a:gd name="T2" fmla="*/ 66 w 101"/>
                <a:gd name="T3" fmla="*/ 0 h 224"/>
                <a:gd name="T4" fmla="*/ 66 w 101"/>
                <a:gd name="T5" fmla="*/ 48 h 224"/>
                <a:gd name="T6" fmla="*/ 100 w 101"/>
                <a:gd name="T7" fmla="*/ 48 h 224"/>
                <a:gd name="T8" fmla="*/ 100 w 101"/>
                <a:gd name="T9" fmla="*/ 77 h 224"/>
                <a:gd name="T10" fmla="*/ 66 w 101"/>
                <a:gd name="T11" fmla="*/ 77 h 224"/>
                <a:gd name="T12" fmla="*/ 66 w 101"/>
                <a:gd name="T13" fmla="*/ 167 h 224"/>
                <a:gd name="T14" fmla="*/ 85 w 101"/>
                <a:gd name="T15" fmla="*/ 191 h 224"/>
                <a:gd name="T16" fmla="*/ 100 w 101"/>
                <a:gd name="T17" fmla="*/ 188 h 224"/>
                <a:gd name="T18" fmla="*/ 100 w 101"/>
                <a:gd name="T19" fmla="*/ 218 h 224"/>
                <a:gd name="T20" fmla="*/ 74 w 101"/>
                <a:gd name="T21" fmla="*/ 223 h 224"/>
                <a:gd name="T22" fmla="*/ 26 w 101"/>
                <a:gd name="T23" fmla="*/ 173 h 224"/>
                <a:gd name="T24" fmla="*/ 26 w 101"/>
                <a:gd name="T25" fmla="*/ 77 h 224"/>
                <a:gd name="T26" fmla="*/ 0 w 101"/>
                <a:gd name="T27" fmla="*/ 77 h 224"/>
                <a:gd name="T28" fmla="*/ 0 w 101"/>
                <a:gd name="T29" fmla="*/ 48 h 224"/>
                <a:gd name="T30" fmla="*/ 26 w 101"/>
                <a:gd name="T31" fmla="*/ 48 h 224"/>
                <a:gd name="T32" fmla="*/ 26 w 101"/>
                <a:gd name="T33" fmla="*/ 1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224">
                  <a:moveTo>
                    <a:pt x="26" y="14"/>
                  </a:moveTo>
                  <a:lnTo>
                    <a:pt x="66" y="0"/>
                  </a:lnTo>
                  <a:lnTo>
                    <a:pt x="66" y="48"/>
                  </a:lnTo>
                  <a:lnTo>
                    <a:pt x="100" y="48"/>
                  </a:lnTo>
                  <a:lnTo>
                    <a:pt x="100" y="77"/>
                  </a:lnTo>
                  <a:lnTo>
                    <a:pt x="66" y="77"/>
                  </a:lnTo>
                  <a:lnTo>
                    <a:pt x="66" y="167"/>
                  </a:lnTo>
                  <a:cubicBezTo>
                    <a:pt x="66" y="186"/>
                    <a:pt x="71" y="191"/>
                    <a:pt x="85" y="191"/>
                  </a:cubicBezTo>
                  <a:cubicBezTo>
                    <a:pt x="92" y="191"/>
                    <a:pt x="98" y="188"/>
                    <a:pt x="100" y="188"/>
                  </a:cubicBezTo>
                  <a:lnTo>
                    <a:pt x="100" y="218"/>
                  </a:lnTo>
                  <a:cubicBezTo>
                    <a:pt x="95" y="220"/>
                    <a:pt x="85" y="223"/>
                    <a:pt x="74" y="223"/>
                  </a:cubicBezTo>
                  <a:cubicBezTo>
                    <a:pt x="45" y="223"/>
                    <a:pt x="26" y="210"/>
                    <a:pt x="26" y="173"/>
                  </a:cubicBezTo>
                  <a:lnTo>
                    <a:pt x="26" y="77"/>
                  </a:lnTo>
                  <a:lnTo>
                    <a:pt x="0" y="77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6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7" name="Freeform 58">
              <a:extLst>
                <a:ext uri="{FF2B5EF4-FFF2-40B4-BE49-F238E27FC236}">
                  <a16:creationId xmlns:a16="http://schemas.microsoft.com/office/drawing/2014/main" id="{BC4A705E-B74C-E646-B03F-89F19198B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9263" y="2173288"/>
              <a:ext cx="15875" cy="88900"/>
            </a:xfrm>
            <a:custGeom>
              <a:avLst/>
              <a:gdLst>
                <a:gd name="T0" fmla="*/ 0 w 46"/>
                <a:gd name="T1" fmla="*/ 0 h 247"/>
                <a:gd name="T2" fmla="*/ 42 w 46"/>
                <a:gd name="T3" fmla="*/ 0 h 247"/>
                <a:gd name="T4" fmla="*/ 42 w 46"/>
                <a:gd name="T5" fmla="*/ 39 h 247"/>
                <a:gd name="T6" fmla="*/ 0 w 46"/>
                <a:gd name="T7" fmla="*/ 39 h 247"/>
                <a:gd name="T8" fmla="*/ 0 w 46"/>
                <a:gd name="T9" fmla="*/ 0 h 247"/>
                <a:gd name="T10" fmla="*/ 5 w 46"/>
                <a:gd name="T11" fmla="*/ 74 h 247"/>
                <a:gd name="T12" fmla="*/ 45 w 46"/>
                <a:gd name="T13" fmla="*/ 74 h 247"/>
                <a:gd name="T14" fmla="*/ 45 w 46"/>
                <a:gd name="T15" fmla="*/ 246 h 247"/>
                <a:gd name="T16" fmla="*/ 5 w 46"/>
                <a:gd name="T17" fmla="*/ 246 h 247"/>
                <a:gd name="T18" fmla="*/ 5 w 46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247">
                  <a:moveTo>
                    <a:pt x="0" y="0"/>
                  </a:moveTo>
                  <a:lnTo>
                    <a:pt x="42" y="0"/>
                  </a:lnTo>
                  <a:lnTo>
                    <a:pt x="42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5" y="74"/>
                  </a:moveTo>
                  <a:lnTo>
                    <a:pt x="45" y="74"/>
                  </a:lnTo>
                  <a:lnTo>
                    <a:pt x="45" y="246"/>
                  </a:lnTo>
                  <a:lnTo>
                    <a:pt x="5" y="246"/>
                  </a:lnTo>
                  <a:lnTo>
                    <a:pt x="5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8" name="Freeform 59">
              <a:extLst>
                <a:ext uri="{FF2B5EF4-FFF2-40B4-BE49-F238E27FC236}">
                  <a16:creationId xmlns:a16="http://schemas.microsoft.com/office/drawing/2014/main" id="{87F9F561-FC45-3144-BBA6-5C592AE09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250" y="2198688"/>
              <a:ext cx="53975" cy="65087"/>
            </a:xfrm>
            <a:custGeom>
              <a:avLst/>
              <a:gdLst>
                <a:gd name="T0" fmla="*/ 148 w 149"/>
                <a:gd name="T1" fmla="*/ 90 h 181"/>
                <a:gd name="T2" fmla="*/ 74 w 149"/>
                <a:gd name="T3" fmla="*/ 180 h 181"/>
                <a:gd name="T4" fmla="*/ 0 w 149"/>
                <a:gd name="T5" fmla="*/ 90 h 181"/>
                <a:gd name="T6" fmla="*/ 74 w 149"/>
                <a:gd name="T7" fmla="*/ 0 h 181"/>
                <a:gd name="T8" fmla="*/ 148 w 149"/>
                <a:gd name="T9" fmla="*/ 90 h 181"/>
                <a:gd name="T10" fmla="*/ 106 w 149"/>
                <a:gd name="T11" fmla="*/ 87 h 181"/>
                <a:gd name="T12" fmla="*/ 74 w 149"/>
                <a:gd name="T13" fmla="*/ 29 h 181"/>
                <a:gd name="T14" fmla="*/ 42 w 149"/>
                <a:gd name="T15" fmla="*/ 87 h 181"/>
                <a:gd name="T16" fmla="*/ 74 w 149"/>
                <a:gd name="T17" fmla="*/ 148 h 181"/>
                <a:gd name="T18" fmla="*/ 106 w 149"/>
                <a:gd name="T19" fmla="*/ 8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181">
                  <a:moveTo>
                    <a:pt x="148" y="90"/>
                  </a:moveTo>
                  <a:cubicBezTo>
                    <a:pt x="148" y="162"/>
                    <a:pt x="109" y="180"/>
                    <a:pt x="74" y="180"/>
                  </a:cubicBezTo>
                  <a:cubicBezTo>
                    <a:pt x="40" y="180"/>
                    <a:pt x="0" y="164"/>
                    <a:pt x="0" y="90"/>
                  </a:cubicBezTo>
                  <a:cubicBezTo>
                    <a:pt x="3" y="19"/>
                    <a:pt x="42" y="0"/>
                    <a:pt x="74" y="0"/>
                  </a:cubicBezTo>
                  <a:cubicBezTo>
                    <a:pt x="109" y="0"/>
                    <a:pt x="148" y="19"/>
                    <a:pt x="148" y="90"/>
                  </a:cubicBezTo>
                  <a:close/>
                  <a:moveTo>
                    <a:pt x="106" y="87"/>
                  </a:moveTo>
                  <a:cubicBezTo>
                    <a:pt x="106" y="58"/>
                    <a:pt x="101" y="29"/>
                    <a:pt x="74" y="29"/>
                  </a:cubicBezTo>
                  <a:cubicBezTo>
                    <a:pt x="48" y="29"/>
                    <a:pt x="42" y="61"/>
                    <a:pt x="42" y="87"/>
                  </a:cubicBezTo>
                  <a:cubicBezTo>
                    <a:pt x="42" y="117"/>
                    <a:pt x="50" y="148"/>
                    <a:pt x="74" y="148"/>
                  </a:cubicBezTo>
                  <a:cubicBezTo>
                    <a:pt x="101" y="148"/>
                    <a:pt x="106" y="117"/>
                    <a:pt x="106" y="8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9" name="Freeform 60">
              <a:extLst>
                <a:ext uri="{FF2B5EF4-FFF2-40B4-BE49-F238E27FC236}">
                  <a16:creationId xmlns:a16="http://schemas.microsoft.com/office/drawing/2014/main" id="{47411E15-2713-5746-B8B4-8F4EF0A2E3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8" y="2198688"/>
              <a:ext cx="47625" cy="63500"/>
            </a:xfrm>
            <a:custGeom>
              <a:avLst/>
              <a:gdLst>
                <a:gd name="T0" fmla="*/ 0 w 133"/>
                <a:gd name="T1" fmla="*/ 32 h 176"/>
                <a:gd name="T2" fmla="*/ 0 w 133"/>
                <a:gd name="T3" fmla="*/ 3 h 176"/>
                <a:gd name="T4" fmla="*/ 37 w 133"/>
                <a:gd name="T5" fmla="*/ 3 h 176"/>
                <a:gd name="T6" fmla="*/ 37 w 133"/>
                <a:gd name="T7" fmla="*/ 30 h 176"/>
                <a:gd name="T8" fmla="*/ 37 w 133"/>
                <a:gd name="T9" fmla="*/ 30 h 176"/>
                <a:gd name="T10" fmla="*/ 37 w 133"/>
                <a:gd name="T11" fmla="*/ 30 h 176"/>
                <a:gd name="T12" fmla="*/ 82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9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0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30"/>
                  </a:cubicBezTo>
                  <a:lnTo>
                    <a:pt x="37" y="30"/>
                  </a:lnTo>
                  <a:lnTo>
                    <a:pt x="37" y="30"/>
                  </a:lnTo>
                  <a:cubicBezTo>
                    <a:pt x="42" y="19"/>
                    <a:pt x="53" y="0"/>
                    <a:pt x="82" y="0"/>
                  </a:cubicBezTo>
                  <a:cubicBezTo>
                    <a:pt x="119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5"/>
                    <a:pt x="87" y="35"/>
                    <a:pt x="69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0" name="Freeform 61">
              <a:extLst>
                <a:ext uri="{FF2B5EF4-FFF2-40B4-BE49-F238E27FC236}">
                  <a16:creationId xmlns:a16="http://schemas.microsoft.com/office/drawing/2014/main" id="{03F62538-D5A3-1B4C-950A-F7E33A2D9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150" y="2032000"/>
              <a:ext cx="47625" cy="84138"/>
            </a:xfrm>
            <a:custGeom>
              <a:avLst/>
              <a:gdLst>
                <a:gd name="T0" fmla="*/ 0 w 133"/>
                <a:gd name="T1" fmla="*/ 0 h 234"/>
                <a:gd name="T2" fmla="*/ 64 w 133"/>
                <a:gd name="T3" fmla="*/ 0 h 234"/>
                <a:gd name="T4" fmla="*/ 132 w 133"/>
                <a:gd name="T5" fmla="*/ 72 h 234"/>
                <a:gd name="T6" fmla="*/ 64 w 133"/>
                <a:gd name="T7" fmla="*/ 143 h 234"/>
                <a:gd name="T8" fmla="*/ 42 w 133"/>
                <a:gd name="T9" fmla="*/ 143 h 234"/>
                <a:gd name="T10" fmla="*/ 42 w 133"/>
                <a:gd name="T11" fmla="*/ 233 h 234"/>
                <a:gd name="T12" fmla="*/ 3 w 133"/>
                <a:gd name="T13" fmla="*/ 233 h 234"/>
                <a:gd name="T14" fmla="*/ 0 w 133"/>
                <a:gd name="T15" fmla="*/ 0 h 234"/>
                <a:gd name="T16" fmla="*/ 56 w 133"/>
                <a:gd name="T17" fmla="*/ 111 h 234"/>
                <a:gd name="T18" fmla="*/ 93 w 133"/>
                <a:gd name="T19" fmla="*/ 72 h 234"/>
                <a:gd name="T20" fmla="*/ 56 w 133"/>
                <a:gd name="T21" fmla="*/ 34 h 234"/>
                <a:gd name="T22" fmla="*/ 40 w 133"/>
                <a:gd name="T23" fmla="*/ 34 h 234"/>
                <a:gd name="T24" fmla="*/ 40 w 133"/>
                <a:gd name="T25" fmla="*/ 111 h 234"/>
                <a:gd name="T26" fmla="*/ 56 w 133"/>
                <a:gd name="T27" fmla="*/ 11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234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2" y="27"/>
                    <a:pt x="132" y="72"/>
                  </a:cubicBezTo>
                  <a:cubicBezTo>
                    <a:pt x="132" y="117"/>
                    <a:pt x="109" y="143"/>
                    <a:pt x="64" y="143"/>
                  </a:cubicBezTo>
                  <a:lnTo>
                    <a:pt x="42" y="143"/>
                  </a:lnTo>
                  <a:lnTo>
                    <a:pt x="42" y="233"/>
                  </a:lnTo>
                  <a:lnTo>
                    <a:pt x="3" y="233"/>
                  </a:lnTo>
                  <a:lnTo>
                    <a:pt x="0" y="0"/>
                  </a:lnTo>
                  <a:close/>
                  <a:moveTo>
                    <a:pt x="56" y="111"/>
                  </a:moveTo>
                  <a:cubicBezTo>
                    <a:pt x="79" y="111"/>
                    <a:pt x="93" y="98"/>
                    <a:pt x="93" y="72"/>
                  </a:cubicBezTo>
                  <a:cubicBezTo>
                    <a:pt x="93" y="45"/>
                    <a:pt x="82" y="34"/>
                    <a:pt x="56" y="34"/>
                  </a:cubicBezTo>
                  <a:lnTo>
                    <a:pt x="40" y="34"/>
                  </a:lnTo>
                  <a:lnTo>
                    <a:pt x="40" y="111"/>
                  </a:lnTo>
                  <a:lnTo>
                    <a:pt x="56" y="11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1" name="Freeform 62">
              <a:extLst>
                <a:ext uri="{FF2B5EF4-FFF2-40B4-BE49-F238E27FC236}">
                  <a16:creationId xmlns:a16="http://schemas.microsoft.com/office/drawing/2014/main" id="{FE6BA133-8503-FF4C-81EA-2BF9B5B24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3363" y="2052638"/>
              <a:ext cx="47625" cy="63500"/>
            </a:xfrm>
            <a:custGeom>
              <a:avLst/>
              <a:gdLst>
                <a:gd name="T0" fmla="*/ 16 w 131"/>
                <a:gd name="T1" fmla="*/ 14 h 176"/>
                <a:gd name="T2" fmla="*/ 66 w 131"/>
                <a:gd name="T3" fmla="*/ 0 h 176"/>
                <a:gd name="T4" fmla="*/ 127 w 131"/>
                <a:gd name="T5" fmla="*/ 69 h 176"/>
                <a:gd name="T6" fmla="*/ 127 w 131"/>
                <a:gd name="T7" fmla="*/ 143 h 176"/>
                <a:gd name="T8" fmla="*/ 130 w 131"/>
                <a:gd name="T9" fmla="*/ 172 h 176"/>
                <a:gd name="T10" fmla="*/ 95 w 131"/>
                <a:gd name="T11" fmla="*/ 172 h 176"/>
                <a:gd name="T12" fmla="*/ 92 w 131"/>
                <a:gd name="T13" fmla="*/ 149 h 176"/>
                <a:gd name="T14" fmla="*/ 47 w 131"/>
                <a:gd name="T15" fmla="*/ 175 h 176"/>
                <a:gd name="T16" fmla="*/ 0 w 131"/>
                <a:gd name="T17" fmla="*/ 125 h 176"/>
                <a:gd name="T18" fmla="*/ 84 w 131"/>
                <a:gd name="T19" fmla="*/ 67 h 176"/>
                <a:gd name="T20" fmla="*/ 92 w 131"/>
                <a:gd name="T21" fmla="*/ 67 h 176"/>
                <a:gd name="T22" fmla="*/ 92 w 131"/>
                <a:gd name="T23" fmla="*/ 61 h 176"/>
                <a:gd name="T24" fmla="*/ 63 w 131"/>
                <a:gd name="T25" fmla="*/ 29 h 176"/>
                <a:gd name="T26" fmla="*/ 18 w 131"/>
                <a:gd name="T27" fmla="*/ 45 h 176"/>
                <a:gd name="T28" fmla="*/ 16 w 131"/>
                <a:gd name="T29" fmla="*/ 14 h 176"/>
                <a:gd name="T30" fmla="*/ 87 w 131"/>
                <a:gd name="T31" fmla="*/ 93 h 176"/>
                <a:gd name="T32" fmla="*/ 34 w 131"/>
                <a:gd name="T33" fmla="*/ 125 h 176"/>
                <a:gd name="T34" fmla="*/ 58 w 131"/>
                <a:gd name="T35" fmla="*/ 151 h 176"/>
                <a:gd name="T36" fmla="*/ 90 w 131"/>
                <a:gd name="T37" fmla="*/ 101 h 176"/>
                <a:gd name="T38" fmla="*/ 90 w 131"/>
                <a:gd name="T39" fmla="*/ 93 h 176"/>
                <a:gd name="T40" fmla="*/ 87 w 131"/>
                <a:gd name="T41" fmla="*/ 9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4" y="67"/>
                  </a:cubicBezTo>
                  <a:lnTo>
                    <a:pt x="92" y="67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18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5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2" name="Freeform 63">
              <a:extLst>
                <a:ext uri="{FF2B5EF4-FFF2-40B4-BE49-F238E27FC236}">
                  <a16:creationId xmlns:a16="http://schemas.microsoft.com/office/drawing/2014/main" id="{FB60E3E8-F85E-E14D-8593-E42F2FF04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3688" y="2052638"/>
              <a:ext cx="46037" cy="63500"/>
            </a:xfrm>
            <a:custGeom>
              <a:avLst/>
              <a:gdLst>
                <a:gd name="T0" fmla="*/ 0 w 128"/>
                <a:gd name="T1" fmla="*/ 32 h 176"/>
                <a:gd name="T2" fmla="*/ 0 w 128"/>
                <a:gd name="T3" fmla="*/ 3 h 176"/>
                <a:gd name="T4" fmla="*/ 37 w 128"/>
                <a:gd name="T5" fmla="*/ 3 h 176"/>
                <a:gd name="T6" fmla="*/ 37 w 128"/>
                <a:gd name="T7" fmla="*/ 29 h 176"/>
                <a:gd name="T8" fmla="*/ 37 w 128"/>
                <a:gd name="T9" fmla="*/ 29 h 176"/>
                <a:gd name="T10" fmla="*/ 37 w 128"/>
                <a:gd name="T11" fmla="*/ 29 h 176"/>
                <a:gd name="T12" fmla="*/ 79 w 128"/>
                <a:gd name="T13" fmla="*/ 0 h 176"/>
                <a:gd name="T14" fmla="*/ 127 w 128"/>
                <a:gd name="T15" fmla="*/ 64 h 176"/>
                <a:gd name="T16" fmla="*/ 127 w 128"/>
                <a:gd name="T17" fmla="*/ 175 h 176"/>
                <a:gd name="T18" fmla="*/ 87 w 128"/>
                <a:gd name="T19" fmla="*/ 175 h 176"/>
                <a:gd name="T20" fmla="*/ 87 w 128"/>
                <a:gd name="T21" fmla="*/ 72 h 176"/>
                <a:gd name="T22" fmla="*/ 66 w 128"/>
                <a:gd name="T23" fmla="*/ 35 h 176"/>
                <a:gd name="T24" fmla="*/ 39 w 128"/>
                <a:gd name="T25" fmla="*/ 74 h 176"/>
                <a:gd name="T26" fmla="*/ 39 w 128"/>
                <a:gd name="T27" fmla="*/ 175 h 176"/>
                <a:gd name="T28" fmla="*/ 0 w 128"/>
                <a:gd name="T29" fmla="*/ 175 h 176"/>
                <a:gd name="T30" fmla="*/ 0 w 128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3" name="Freeform 64">
              <a:extLst>
                <a:ext uri="{FF2B5EF4-FFF2-40B4-BE49-F238E27FC236}">
                  <a16:creationId xmlns:a16="http://schemas.microsoft.com/office/drawing/2014/main" id="{D27BF4BA-5675-C849-BBC8-B0F838224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9888" y="2032000"/>
              <a:ext cx="66675" cy="84138"/>
            </a:xfrm>
            <a:custGeom>
              <a:avLst/>
              <a:gdLst>
                <a:gd name="T0" fmla="*/ 132 w 186"/>
                <a:gd name="T1" fmla="*/ 177 h 234"/>
                <a:gd name="T2" fmla="*/ 56 w 186"/>
                <a:gd name="T3" fmla="*/ 177 h 234"/>
                <a:gd name="T4" fmla="*/ 40 w 186"/>
                <a:gd name="T5" fmla="*/ 233 h 234"/>
                <a:gd name="T6" fmla="*/ 0 w 186"/>
                <a:gd name="T7" fmla="*/ 233 h 234"/>
                <a:gd name="T8" fmla="*/ 74 w 186"/>
                <a:gd name="T9" fmla="*/ 0 h 234"/>
                <a:gd name="T10" fmla="*/ 117 w 186"/>
                <a:gd name="T11" fmla="*/ 0 h 234"/>
                <a:gd name="T12" fmla="*/ 185 w 186"/>
                <a:gd name="T13" fmla="*/ 233 h 234"/>
                <a:gd name="T14" fmla="*/ 143 w 186"/>
                <a:gd name="T15" fmla="*/ 233 h 234"/>
                <a:gd name="T16" fmla="*/ 132 w 186"/>
                <a:gd name="T17" fmla="*/ 177 h 234"/>
                <a:gd name="T18" fmla="*/ 125 w 186"/>
                <a:gd name="T19" fmla="*/ 146 h 234"/>
                <a:gd name="T20" fmla="*/ 98 w 186"/>
                <a:gd name="T21" fmla="*/ 37 h 234"/>
                <a:gd name="T22" fmla="*/ 98 w 186"/>
                <a:gd name="T23" fmla="*/ 37 h 234"/>
                <a:gd name="T24" fmla="*/ 69 w 186"/>
                <a:gd name="T25" fmla="*/ 146 h 234"/>
                <a:gd name="T26" fmla="*/ 125 w 186"/>
                <a:gd name="T27" fmla="*/ 146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6" h="234">
                  <a:moveTo>
                    <a:pt x="132" y="177"/>
                  </a:moveTo>
                  <a:lnTo>
                    <a:pt x="56" y="177"/>
                  </a:lnTo>
                  <a:lnTo>
                    <a:pt x="40" y="233"/>
                  </a:lnTo>
                  <a:lnTo>
                    <a:pt x="0" y="233"/>
                  </a:lnTo>
                  <a:lnTo>
                    <a:pt x="74" y="0"/>
                  </a:lnTo>
                  <a:lnTo>
                    <a:pt x="117" y="0"/>
                  </a:lnTo>
                  <a:lnTo>
                    <a:pt x="185" y="233"/>
                  </a:lnTo>
                  <a:lnTo>
                    <a:pt x="143" y="233"/>
                  </a:lnTo>
                  <a:lnTo>
                    <a:pt x="132" y="177"/>
                  </a:lnTo>
                  <a:close/>
                  <a:moveTo>
                    <a:pt x="125" y="146"/>
                  </a:moveTo>
                  <a:lnTo>
                    <a:pt x="98" y="37"/>
                  </a:lnTo>
                  <a:lnTo>
                    <a:pt x="98" y="37"/>
                  </a:lnTo>
                  <a:lnTo>
                    <a:pt x="69" y="146"/>
                  </a:lnTo>
                  <a:lnTo>
                    <a:pt x="125" y="1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4" name="Freeform 65">
              <a:extLst>
                <a:ext uri="{FF2B5EF4-FFF2-40B4-BE49-F238E27FC236}">
                  <a16:creationId xmlns:a16="http://schemas.microsoft.com/office/drawing/2014/main" id="{F65D1C20-550F-7644-83FA-FD41A0B0AC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4500" y="2052638"/>
              <a:ext cx="76200" cy="63500"/>
            </a:xfrm>
            <a:custGeom>
              <a:avLst/>
              <a:gdLst>
                <a:gd name="T0" fmla="*/ 2 w 210"/>
                <a:gd name="T1" fmla="*/ 32 h 176"/>
                <a:gd name="T2" fmla="*/ 2 w 210"/>
                <a:gd name="T3" fmla="*/ 3 h 176"/>
                <a:gd name="T4" fmla="*/ 42 w 210"/>
                <a:gd name="T5" fmla="*/ 3 h 176"/>
                <a:gd name="T6" fmla="*/ 42 w 210"/>
                <a:gd name="T7" fmla="*/ 29 h 176"/>
                <a:gd name="T8" fmla="*/ 42 w 210"/>
                <a:gd name="T9" fmla="*/ 29 h 176"/>
                <a:gd name="T10" fmla="*/ 82 w 210"/>
                <a:gd name="T11" fmla="*/ 0 h 176"/>
                <a:gd name="T12" fmla="*/ 121 w 210"/>
                <a:gd name="T13" fmla="*/ 27 h 176"/>
                <a:gd name="T14" fmla="*/ 164 w 210"/>
                <a:gd name="T15" fmla="*/ 0 h 176"/>
                <a:gd name="T16" fmla="*/ 209 w 210"/>
                <a:gd name="T17" fmla="*/ 69 h 176"/>
                <a:gd name="T18" fmla="*/ 209 w 210"/>
                <a:gd name="T19" fmla="*/ 175 h 176"/>
                <a:gd name="T20" fmla="*/ 169 w 210"/>
                <a:gd name="T21" fmla="*/ 175 h 176"/>
                <a:gd name="T22" fmla="*/ 169 w 210"/>
                <a:gd name="T23" fmla="*/ 67 h 176"/>
                <a:gd name="T24" fmla="*/ 148 w 210"/>
                <a:gd name="T25" fmla="*/ 35 h 176"/>
                <a:gd name="T26" fmla="*/ 121 w 210"/>
                <a:gd name="T27" fmla="*/ 72 h 176"/>
                <a:gd name="T28" fmla="*/ 121 w 210"/>
                <a:gd name="T29" fmla="*/ 175 h 176"/>
                <a:gd name="T30" fmla="*/ 87 w 210"/>
                <a:gd name="T31" fmla="*/ 175 h 176"/>
                <a:gd name="T32" fmla="*/ 87 w 210"/>
                <a:gd name="T33" fmla="*/ 67 h 176"/>
                <a:gd name="T34" fmla="*/ 66 w 210"/>
                <a:gd name="T35" fmla="*/ 35 h 176"/>
                <a:gd name="T36" fmla="*/ 39 w 210"/>
                <a:gd name="T37" fmla="*/ 72 h 176"/>
                <a:gd name="T38" fmla="*/ 39 w 210"/>
                <a:gd name="T39" fmla="*/ 175 h 176"/>
                <a:gd name="T40" fmla="*/ 0 w 210"/>
                <a:gd name="T41" fmla="*/ 175 h 176"/>
                <a:gd name="T42" fmla="*/ 2 w 210"/>
                <a:gd name="T43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0" h="176">
                  <a:moveTo>
                    <a:pt x="2" y="32"/>
                  </a:moveTo>
                  <a:cubicBezTo>
                    <a:pt x="2" y="19"/>
                    <a:pt x="2" y="11"/>
                    <a:pt x="2" y="3"/>
                  </a:cubicBezTo>
                  <a:lnTo>
                    <a:pt x="42" y="3"/>
                  </a:lnTo>
                  <a:cubicBezTo>
                    <a:pt x="42" y="11"/>
                    <a:pt x="42" y="21"/>
                    <a:pt x="42" y="29"/>
                  </a:cubicBezTo>
                  <a:lnTo>
                    <a:pt x="42" y="29"/>
                  </a:lnTo>
                  <a:cubicBezTo>
                    <a:pt x="47" y="16"/>
                    <a:pt x="61" y="0"/>
                    <a:pt x="82" y="0"/>
                  </a:cubicBezTo>
                  <a:cubicBezTo>
                    <a:pt x="108" y="0"/>
                    <a:pt x="119" y="19"/>
                    <a:pt x="121" y="27"/>
                  </a:cubicBezTo>
                  <a:cubicBezTo>
                    <a:pt x="129" y="14"/>
                    <a:pt x="140" y="0"/>
                    <a:pt x="164" y="0"/>
                  </a:cubicBezTo>
                  <a:cubicBezTo>
                    <a:pt x="198" y="0"/>
                    <a:pt x="209" y="27"/>
                    <a:pt x="209" y="69"/>
                  </a:cubicBezTo>
                  <a:lnTo>
                    <a:pt x="209" y="175"/>
                  </a:lnTo>
                  <a:lnTo>
                    <a:pt x="169" y="175"/>
                  </a:lnTo>
                  <a:lnTo>
                    <a:pt x="169" y="67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1" y="53"/>
                    <a:pt x="121" y="72"/>
                  </a:cubicBezTo>
                  <a:lnTo>
                    <a:pt x="121" y="175"/>
                  </a:lnTo>
                  <a:lnTo>
                    <a:pt x="87" y="175"/>
                  </a:lnTo>
                  <a:lnTo>
                    <a:pt x="87" y="67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50" y="35"/>
                    <a:pt x="39" y="53"/>
                    <a:pt x="39" y="72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2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5" name="Freeform 66">
              <a:extLst>
                <a:ext uri="{FF2B5EF4-FFF2-40B4-BE49-F238E27FC236}">
                  <a16:creationId xmlns:a16="http://schemas.microsoft.com/office/drawing/2014/main" id="{A19B54CF-0BC1-6247-933B-75FC82254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400" y="2052638"/>
              <a:ext cx="47625" cy="65087"/>
            </a:xfrm>
            <a:custGeom>
              <a:avLst/>
              <a:gdLst>
                <a:gd name="T0" fmla="*/ 122 w 131"/>
                <a:gd name="T1" fmla="*/ 167 h 179"/>
                <a:gd name="T2" fmla="*/ 74 w 131"/>
                <a:gd name="T3" fmla="*/ 178 h 179"/>
                <a:gd name="T4" fmla="*/ 0 w 131"/>
                <a:gd name="T5" fmla="*/ 90 h 179"/>
                <a:gd name="T6" fmla="*/ 66 w 131"/>
                <a:gd name="T7" fmla="*/ 0 h 179"/>
                <a:gd name="T8" fmla="*/ 130 w 131"/>
                <a:gd name="T9" fmla="*/ 93 h 179"/>
                <a:gd name="T10" fmla="*/ 130 w 131"/>
                <a:gd name="T11" fmla="*/ 101 h 179"/>
                <a:gd name="T12" fmla="*/ 37 w 131"/>
                <a:gd name="T13" fmla="*/ 101 h 179"/>
                <a:gd name="T14" fmla="*/ 77 w 131"/>
                <a:gd name="T15" fmla="*/ 149 h 179"/>
                <a:gd name="T16" fmla="*/ 119 w 131"/>
                <a:gd name="T17" fmla="*/ 135 h 179"/>
                <a:gd name="T18" fmla="*/ 122 w 131"/>
                <a:gd name="T19" fmla="*/ 167 h 179"/>
                <a:gd name="T20" fmla="*/ 93 w 131"/>
                <a:gd name="T21" fmla="*/ 74 h 179"/>
                <a:gd name="T22" fmla="*/ 66 w 131"/>
                <a:gd name="T23" fmla="*/ 29 h 179"/>
                <a:gd name="T24" fmla="*/ 37 w 131"/>
                <a:gd name="T25" fmla="*/ 74 h 179"/>
                <a:gd name="T26" fmla="*/ 93 w 131"/>
                <a:gd name="T27" fmla="*/ 7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1" y="178"/>
                    <a:pt x="0" y="138"/>
                    <a:pt x="0" y="90"/>
                  </a:cubicBezTo>
                  <a:cubicBezTo>
                    <a:pt x="0" y="40"/>
                    <a:pt x="26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8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3" y="74"/>
                  </a:moveTo>
                  <a:cubicBezTo>
                    <a:pt x="93" y="45"/>
                    <a:pt x="82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6" name="Freeform 67">
              <a:extLst>
                <a:ext uri="{FF2B5EF4-FFF2-40B4-BE49-F238E27FC236}">
                  <a16:creationId xmlns:a16="http://schemas.microsoft.com/office/drawing/2014/main" id="{99EEF762-64B0-7D47-A186-15B78887F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0550" y="2052638"/>
              <a:ext cx="30163" cy="63500"/>
            </a:xfrm>
            <a:custGeom>
              <a:avLst/>
              <a:gdLst>
                <a:gd name="T0" fmla="*/ 5 w 85"/>
                <a:gd name="T1" fmla="*/ 32 h 176"/>
                <a:gd name="T2" fmla="*/ 5 w 85"/>
                <a:gd name="T3" fmla="*/ 3 h 176"/>
                <a:gd name="T4" fmla="*/ 39 w 85"/>
                <a:gd name="T5" fmla="*/ 3 h 176"/>
                <a:gd name="T6" fmla="*/ 39 w 85"/>
                <a:gd name="T7" fmla="*/ 35 h 176"/>
                <a:gd name="T8" fmla="*/ 39 w 85"/>
                <a:gd name="T9" fmla="*/ 35 h 176"/>
                <a:gd name="T10" fmla="*/ 79 w 85"/>
                <a:gd name="T11" fmla="*/ 0 h 176"/>
                <a:gd name="T12" fmla="*/ 84 w 85"/>
                <a:gd name="T13" fmla="*/ 0 h 176"/>
                <a:gd name="T14" fmla="*/ 84 w 85"/>
                <a:gd name="T15" fmla="*/ 40 h 176"/>
                <a:gd name="T16" fmla="*/ 74 w 85"/>
                <a:gd name="T17" fmla="*/ 37 h 176"/>
                <a:gd name="T18" fmla="*/ 39 w 85"/>
                <a:gd name="T19" fmla="*/ 80 h 176"/>
                <a:gd name="T20" fmla="*/ 39 w 85"/>
                <a:gd name="T21" fmla="*/ 175 h 176"/>
                <a:gd name="T22" fmla="*/ 0 w 85"/>
                <a:gd name="T23" fmla="*/ 175 h 176"/>
                <a:gd name="T24" fmla="*/ 5 w 85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76">
                  <a:moveTo>
                    <a:pt x="5" y="32"/>
                  </a:moveTo>
                  <a:cubicBezTo>
                    <a:pt x="5" y="21"/>
                    <a:pt x="5" y="11"/>
                    <a:pt x="5" y="3"/>
                  </a:cubicBezTo>
                  <a:lnTo>
                    <a:pt x="39" y="3"/>
                  </a:lnTo>
                  <a:cubicBezTo>
                    <a:pt x="39" y="14"/>
                    <a:pt x="39" y="24"/>
                    <a:pt x="39" y="35"/>
                  </a:cubicBezTo>
                  <a:lnTo>
                    <a:pt x="39" y="35"/>
                  </a:lnTo>
                  <a:cubicBezTo>
                    <a:pt x="45" y="21"/>
                    <a:pt x="55" y="0"/>
                    <a:pt x="79" y="0"/>
                  </a:cubicBezTo>
                  <a:cubicBezTo>
                    <a:pt x="82" y="0"/>
                    <a:pt x="84" y="0"/>
                    <a:pt x="84" y="0"/>
                  </a:cubicBezTo>
                  <a:lnTo>
                    <a:pt x="84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39" y="48"/>
                    <a:pt x="39" y="80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7" name="Freeform 68">
              <a:extLst>
                <a:ext uri="{FF2B5EF4-FFF2-40B4-BE49-F238E27FC236}">
                  <a16:creationId xmlns:a16="http://schemas.microsoft.com/office/drawing/2014/main" id="{AEB3B7DC-ABA7-CE4B-92DD-273BF1052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413" y="2027238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40 w 41"/>
                <a:gd name="T3" fmla="*/ 0 h 245"/>
                <a:gd name="T4" fmla="*/ 40 w 41"/>
                <a:gd name="T5" fmla="*/ 40 h 245"/>
                <a:gd name="T6" fmla="*/ 0 w 41"/>
                <a:gd name="T7" fmla="*/ 40 h 245"/>
                <a:gd name="T8" fmla="*/ 0 w 41"/>
                <a:gd name="T9" fmla="*/ 0 h 245"/>
                <a:gd name="T10" fmla="*/ 0 w 41"/>
                <a:gd name="T11" fmla="*/ 72 h 245"/>
                <a:gd name="T12" fmla="*/ 40 w 41"/>
                <a:gd name="T13" fmla="*/ 72 h 245"/>
                <a:gd name="T14" fmla="*/ 40 w 41"/>
                <a:gd name="T15" fmla="*/ 244 h 245"/>
                <a:gd name="T16" fmla="*/ 0 w 41"/>
                <a:gd name="T17" fmla="*/ 244 h 245"/>
                <a:gd name="T18" fmla="*/ 0 w 41"/>
                <a:gd name="T19" fmla="*/ 72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40" y="72"/>
                  </a:lnTo>
                  <a:lnTo>
                    <a:pt x="40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8" name="Freeform 69">
              <a:extLst>
                <a:ext uri="{FF2B5EF4-FFF2-40B4-BE49-F238E27FC236}">
                  <a16:creationId xmlns:a16="http://schemas.microsoft.com/office/drawing/2014/main" id="{3A42708F-8123-614A-BB2D-A6E9B2A5E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1988" y="2054225"/>
              <a:ext cx="41275" cy="63500"/>
            </a:xfrm>
            <a:custGeom>
              <a:avLst/>
              <a:gdLst>
                <a:gd name="T0" fmla="*/ 112 w 113"/>
                <a:gd name="T1" fmla="*/ 169 h 178"/>
                <a:gd name="T2" fmla="*/ 74 w 113"/>
                <a:gd name="T3" fmla="*/ 177 h 178"/>
                <a:gd name="T4" fmla="*/ 0 w 113"/>
                <a:gd name="T5" fmla="*/ 90 h 178"/>
                <a:gd name="T6" fmla="*/ 77 w 113"/>
                <a:gd name="T7" fmla="*/ 0 h 178"/>
                <a:gd name="T8" fmla="*/ 112 w 113"/>
                <a:gd name="T9" fmla="*/ 8 h 178"/>
                <a:gd name="T10" fmla="*/ 109 w 113"/>
                <a:gd name="T11" fmla="*/ 40 h 178"/>
                <a:gd name="T12" fmla="*/ 82 w 113"/>
                <a:gd name="T13" fmla="*/ 32 h 178"/>
                <a:gd name="T14" fmla="*/ 40 w 113"/>
                <a:gd name="T15" fmla="*/ 90 h 178"/>
                <a:gd name="T16" fmla="*/ 85 w 113"/>
                <a:gd name="T17" fmla="*/ 146 h 178"/>
                <a:gd name="T18" fmla="*/ 112 w 113"/>
                <a:gd name="T19" fmla="*/ 138 h 178"/>
                <a:gd name="T20" fmla="*/ 112 w 113"/>
                <a:gd name="T21" fmla="*/ 169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78">
                  <a:moveTo>
                    <a:pt x="112" y="169"/>
                  </a:moveTo>
                  <a:cubicBezTo>
                    <a:pt x="104" y="172"/>
                    <a:pt x="90" y="177"/>
                    <a:pt x="74" y="177"/>
                  </a:cubicBezTo>
                  <a:cubicBezTo>
                    <a:pt x="22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4" y="5"/>
                    <a:pt x="112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5" y="146"/>
                  </a:cubicBezTo>
                  <a:cubicBezTo>
                    <a:pt x="96" y="146"/>
                    <a:pt x="106" y="140"/>
                    <a:pt x="112" y="138"/>
                  </a:cubicBezTo>
                  <a:lnTo>
                    <a:pt x="112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9" name="Freeform 70">
              <a:extLst>
                <a:ext uri="{FF2B5EF4-FFF2-40B4-BE49-F238E27FC236}">
                  <a16:creationId xmlns:a16="http://schemas.microsoft.com/office/drawing/2014/main" id="{52A3EE7A-81FB-D745-8559-8E4A1CE992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8025" y="2052638"/>
              <a:ext cx="47625" cy="63500"/>
            </a:xfrm>
            <a:custGeom>
              <a:avLst/>
              <a:gdLst>
                <a:gd name="T0" fmla="*/ 16 w 131"/>
                <a:gd name="T1" fmla="*/ 14 h 176"/>
                <a:gd name="T2" fmla="*/ 66 w 131"/>
                <a:gd name="T3" fmla="*/ 0 h 176"/>
                <a:gd name="T4" fmla="*/ 127 w 131"/>
                <a:gd name="T5" fmla="*/ 69 h 176"/>
                <a:gd name="T6" fmla="*/ 127 w 131"/>
                <a:gd name="T7" fmla="*/ 143 h 176"/>
                <a:gd name="T8" fmla="*/ 130 w 131"/>
                <a:gd name="T9" fmla="*/ 172 h 176"/>
                <a:gd name="T10" fmla="*/ 95 w 131"/>
                <a:gd name="T11" fmla="*/ 172 h 176"/>
                <a:gd name="T12" fmla="*/ 93 w 131"/>
                <a:gd name="T13" fmla="*/ 149 h 176"/>
                <a:gd name="T14" fmla="*/ 48 w 131"/>
                <a:gd name="T15" fmla="*/ 175 h 176"/>
                <a:gd name="T16" fmla="*/ 0 w 131"/>
                <a:gd name="T17" fmla="*/ 125 h 176"/>
                <a:gd name="T18" fmla="*/ 85 w 131"/>
                <a:gd name="T19" fmla="*/ 67 h 176"/>
                <a:gd name="T20" fmla="*/ 93 w 131"/>
                <a:gd name="T21" fmla="*/ 67 h 176"/>
                <a:gd name="T22" fmla="*/ 93 w 131"/>
                <a:gd name="T23" fmla="*/ 61 h 176"/>
                <a:gd name="T24" fmla="*/ 64 w 131"/>
                <a:gd name="T25" fmla="*/ 29 h 176"/>
                <a:gd name="T26" fmla="*/ 19 w 131"/>
                <a:gd name="T27" fmla="*/ 45 h 176"/>
                <a:gd name="T28" fmla="*/ 16 w 131"/>
                <a:gd name="T29" fmla="*/ 14 h 176"/>
                <a:gd name="T30" fmla="*/ 90 w 131"/>
                <a:gd name="T31" fmla="*/ 93 h 176"/>
                <a:gd name="T32" fmla="*/ 37 w 131"/>
                <a:gd name="T33" fmla="*/ 125 h 176"/>
                <a:gd name="T34" fmla="*/ 61 w 131"/>
                <a:gd name="T35" fmla="*/ 151 h 176"/>
                <a:gd name="T36" fmla="*/ 93 w 131"/>
                <a:gd name="T37" fmla="*/ 101 h 176"/>
                <a:gd name="T38" fmla="*/ 93 w 131"/>
                <a:gd name="T39" fmla="*/ 93 h 176"/>
                <a:gd name="T40" fmla="*/ 90 w 131"/>
                <a:gd name="T41" fmla="*/ 9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19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0" name="Freeform 71">
              <a:extLst>
                <a:ext uri="{FF2B5EF4-FFF2-40B4-BE49-F238E27FC236}">
                  <a16:creationId xmlns:a16="http://schemas.microsoft.com/office/drawing/2014/main" id="{F94C02FA-E19E-AB49-9B62-2FC3DCC1AD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8350" y="2052638"/>
              <a:ext cx="46038" cy="63500"/>
            </a:xfrm>
            <a:custGeom>
              <a:avLst/>
              <a:gdLst>
                <a:gd name="T0" fmla="*/ 0 w 128"/>
                <a:gd name="T1" fmla="*/ 32 h 176"/>
                <a:gd name="T2" fmla="*/ 0 w 128"/>
                <a:gd name="T3" fmla="*/ 3 h 176"/>
                <a:gd name="T4" fmla="*/ 37 w 128"/>
                <a:gd name="T5" fmla="*/ 3 h 176"/>
                <a:gd name="T6" fmla="*/ 37 w 128"/>
                <a:gd name="T7" fmla="*/ 29 h 176"/>
                <a:gd name="T8" fmla="*/ 37 w 128"/>
                <a:gd name="T9" fmla="*/ 29 h 176"/>
                <a:gd name="T10" fmla="*/ 37 w 128"/>
                <a:gd name="T11" fmla="*/ 29 h 176"/>
                <a:gd name="T12" fmla="*/ 79 w 128"/>
                <a:gd name="T13" fmla="*/ 0 h 176"/>
                <a:gd name="T14" fmla="*/ 127 w 128"/>
                <a:gd name="T15" fmla="*/ 64 h 176"/>
                <a:gd name="T16" fmla="*/ 127 w 128"/>
                <a:gd name="T17" fmla="*/ 175 h 176"/>
                <a:gd name="T18" fmla="*/ 87 w 128"/>
                <a:gd name="T19" fmla="*/ 175 h 176"/>
                <a:gd name="T20" fmla="*/ 87 w 128"/>
                <a:gd name="T21" fmla="*/ 72 h 176"/>
                <a:gd name="T22" fmla="*/ 66 w 128"/>
                <a:gd name="T23" fmla="*/ 35 h 176"/>
                <a:gd name="T24" fmla="*/ 40 w 128"/>
                <a:gd name="T25" fmla="*/ 74 h 176"/>
                <a:gd name="T26" fmla="*/ 40 w 128"/>
                <a:gd name="T27" fmla="*/ 175 h 176"/>
                <a:gd name="T28" fmla="*/ 0 w 128"/>
                <a:gd name="T29" fmla="*/ 175 h 176"/>
                <a:gd name="T30" fmla="*/ 0 w 128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1" name="Freeform 72">
              <a:extLst>
                <a:ext uri="{FF2B5EF4-FFF2-40B4-BE49-F238E27FC236}">
                  <a16:creationId xmlns:a16="http://schemas.microsoft.com/office/drawing/2014/main" id="{E8F925A3-26E2-B740-B26E-7D52145AC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150" y="2136775"/>
              <a:ext cx="52388" cy="84138"/>
            </a:xfrm>
            <a:custGeom>
              <a:avLst/>
              <a:gdLst>
                <a:gd name="T0" fmla="*/ 0 w 146"/>
                <a:gd name="T1" fmla="*/ 0 h 234"/>
                <a:gd name="T2" fmla="*/ 39 w 146"/>
                <a:gd name="T3" fmla="*/ 0 h 234"/>
                <a:gd name="T4" fmla="*/ 39 w 146"/>
                <a:gd name="T5" fmla="*/ 95 h 234"/>
                <a:gd name="T6" fmla="*/ 103 w 146"/>
                <a:gd name="T7" fmla="*/ 95 h 234"/>
                <a:gd name="T8" fmla="*/ 103 w 146"/>
                <a:gd name="T9" fmla="*/ 0 h 234"/>
                <a:gd name="T10" fmla="*/ 145 w 146"/>
                <a:gd name="T11" fmla="*/ 0 h 234"/>
                <a:gd name="T12" fmla="*/ 145 w 146"/>
                <a:gd name="T13" fmla="*/ 233 h 234"/>
                <a:gd name="T14" fmla="*/ 103 w 146"/>
                <a:gd name="T15" fmla="*/ 233 h 234"/>
                <a:gd name="T16" fmla="*/ 103 w 146"/>
                <a:gd name="T17" fmla="*/ 130 h 234"/>
                <a:gd name="T18" fmla="*/ 39 w 146"/>
                <a:gd name="T19" fmla="*/ 130 h 234"/>
                <a:gd name="T20" fmla="*/ 39 w 146"/>
                <a:gd name="T21" fmla="*/ 233 h 234"/>
                <a:gd name="T22" fmla="*/ 0 w 146"/>
                <a:gd name="T23" fmla="*/ 233 h 234"/>
                <a:gd name="T24" fmla="*/ 0 w 146"/>
                <a:gd name="T25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234">
                  <a:moveTo>
                    <a:pt x="0" y="0"/>
                  </a:moveTo>
                  <a:lnTo>
                    <a:pt x="39" y="0"/>
                  </a:lnTo>
                  <a:lnTo>
                    <a:pt x="39" y="95"/>
                  </a:lnTo>
                  <a:lnTo>
                    <a:pt x="103" y="95"/>
                  </a:lnTo>
                  <a:lnTo>
                    <a:pt x="103" y="0"/>
                  </a:lnTo>
                  <a:lnTo>
                    <a:pt x="145" y="0"/>
                  </a:lnTo>
                  <a:lnTo>
                    <a:pt x="145" y="233"/>
                  </a:lnTo>
                  <a:lnTo>
                    <a:pt x="103" y="233"/>
                  </a:lnTo>
                  <a:lnTo>
                    <a:pt x="103" y="130"/>
                  </a:lnTo>
                  <a:lnTo>
                    <a:pt x="39" y="130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2" name="Freeform 73">
              <a:extLst>
                <a:ext uri="{FF2B5EF4-FFF2-40B4-BE49-F238E27FC236}">
                  <a16:creationId xmlns:a16="http://schemas.microsoft.com/office/drawing/2014/main" id="{DD738EC4-858C-A647-8B27-31410A8C73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0825" y="2157413"/>
              <a:ext cx="47625" cy="65087"/>
            </a:xfrm>
            <a:custGeom>
              <a:avLst/>
              <a:gdLst>
                <a:gd name="T0" fmla="*/ 122 w 131"/>
                <a:gd name="T1" fmla="*/ 167 h 179"/>
                <a:gd name="T2" fmla="*/ 74 w 131"/>
                <a:gd name="T3" fmla="*/ 178 h 179"/>
                <a:gd name="T4" fmla="*/ 0 w 131"/>
                <a:gd name="T5" fmla="*/ 90 h 179"/>
                <a:gd name="T6" fmla="*/ 66 w 131"/>
                <a:gd name="T7" fmla="*/ 0 h 179"/>
                <a:gd name="T8" fmla="*/ 130 w 131"/>
                <a:gd name="T9" fmla="*/ 93 h 179"/>
                <a:gd name="T10" fmla="*/ 130 w 131"/>
                <a:gd name="T11" fmla="*/ 101 h 179"/>
                <a:gd name="T12" fmla="*/ 37 w 131"/>
                <a:gd name="T13" fmla="*/ 101 h 179"/>
                <a:gd name="T14" fmla="*/ 77 w 131"/>
                <a:gd name="T15" fmla="*/ 149 h 179"/>
                <a:gd name="T16" fmla="*/ 119 w 131"/>
                <a:gd name="T17" fmla="*/ 135 h 179"/>
                <a:gd name="T18" fmla="*/ 122 w 131"/>
                <a:gd name="T19" fmla="*/ 167 h 179"/>
                <a:gd name="T20" fmla="*/ 90 w 131"/>
                <a:gd name="T21" fmla="*/ 74 h 179"/>
                <a:gd name="T22" fmla="*/ 64 w 131"/>
                <a:gd name="T23" fmla="*/ 29 h 179"/>
                <a:gd name="T24" fmla="*/ 34 w 131"/>
                <a:gd name="T25" fmla="*/ 74 h 179"/>
                <a:gd name="T26" fmla="*/ 90 w 131"/>
                <a:gd name="T27" fmla="*/ 7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1" y="178"/>
                    <a:pt x="0" y="138"/>
                    <a:pt x="0" y="90"/>
                  </a:cubicBezTo>
                  <a:cubicBezTo>
                    <a:pt x="0" y="40"/>
                    <a:pt x="27" y="0"/>
                    <a:pt x="66" y="0"/>
                  </a:cubicBezTo>
                  <a:cubicBezTo>
                    <a:pt x="101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8" y="149"/>
                    <a:pt x="77" y="149"/>
                  </a:cubicBezTo>
                  <a:cubicBezTo>
                    <a:pt x="101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0" y="74"/>
                  </a:moveTo>
                  <a:cubicBezTo>
                    <a:pt x="90" y="45"/>
                    <a:pt x="80" y="29"/>
                    <a:pt x="64" y="29"/>
                  </a:cubicBezTo>
                  <a:cubicBezTo>
                    <a:pt x="42" y="29"/>
                    <a:pt x="34" y="53"/>
                    <a:pt x="34" y="74"/>
                  </a:cubicBezTo>
                  <a:lnTo>
                    <a:pt x="90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3" name="Freeform 74">
              <a:extLst>
                <a:ext uri="{FF2B5EF4-FFF2-40B4-BE49-F238E27FC236}">
                  <a16:creationId xmlns:a16="http://schemas.microsoft.com/office/drawing/2014/main" id="{751F5B35-6977-5241-929B-17D63721E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6388" y="2157413"/>
              <a:ext cx="46037" cy="63500"/>
            </a:xfrm>
            <a:custGeom>
              <a:avLst/>
              <a:gdLst>
                <a:gd name="T0" fmla="*/ 16 w 130"/>
                <a:gd name="T1" fmla="*/ 13 h 176"/>
                <a:gd name="T2" fmla="*/ 66 w 130"/>
                <a:gd name="T3" fmla="*/ 0 h 176"/>
                <a:gd name="T4" fmla="*/ 127 w 130"/>
                <a:gd name="T5" fmla="*/ 69 h 176"/>
                <a:gd name="T6" fmla="*/ 127 w 130"/>
                <a:gd name="T7" fmla="*/ 143 h 176"/>
                <a:gd name="T8" fmla="*/ 129 w 130"/>
                <a:gd name="T9" fmla="*/ 172 h 176"/>
                <a:gd name="T10" fmla="*/ 95 w 130"/>
                <a:gd name="T11" fmla="*/ 172 h 176"/>
                <a:gd name="T12" fmla="*/ 92 w 130"/>
                <a:gd name="T13" fmla="*/ 149 h 176"/>
                <a:gd name="T14" fmla="*/ 47 w 130"/>
                <a:gd name="T15" fmla="*/ 175 h 176"/>
                <a:gd name="T16" fmla="*/ 0 w 130"/>
                <a:gd name="T17" fmla="*/ 125 h 176"/>
                <a:gd name="T18" fmla="*/ 84 w 130"/>
                <a:gd name="T19" fmla="*/ 66 h 176"/>
                <a:gd name="T20" fmla="*/ 92 w 130"/>
                <a:gd name="T21" fmla="*/ 66 h 176"/>
                <a:gd name="T22" fmla="*/ 92 w 130"/>
                <a:gd name="T23" fmla="*/ 61 h 176"/>
                <a:gd name="T24" fmla="*/ 63 w 130"/>
                <a:gd name="T25" fmla="*/ 29 h 176"/>
                <a:gd name="T26" fmla="*/ 18 w 130"/>
                <a:gd name="T27" fmla="*/ 45 h 176"/>
                <a:gd name="T28" fmla="*/ 16 w 130"/>
                <a:gd name="T29" fmla="*/ 13 h 176"/>
                <a:gd name="T30" fmla="*/ 90 w 130"/>
                <a:gd name="T31" fmla="*/ 90 h 176"/>
                <a:gd name="T32" fmla="*/ 37 w 130"/>
                <a:gd name="T33" fmla="*/ 122 h 176"/>
                <a:gd name="T34" fmla="*/ 61 w 130"/>
                <a:gd name="T35" fmla="*/ 149 h 176"/>
                <a:gd name="T36" fmla="*/ 92 w 130"/>
                <a:gd name="T37" fmla="*/ 98 h 176"/>
                <a:gd name="T38" fmla="*/ 92 w 130"/>
                <a:gd name="T39" fmla="*/ 90 h 176"/>
                <a:gd name="T40" fmla="*/ 90 w 130"/>
                <a:gd name="T41" fmla="*/ 9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6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18" y="45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1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4" name="Freeform 75">
              <a:extLst>
                <a:ext uri="{FF2B5EF4-FFF2-40B4-BE49-F238E27FC236}">
                  <a16:creationId xmlns:a16="http://schemas.microsoft.com/office/drawing/2014/main" id="{A15522A5-D400-F54B-AB32-5CA687B65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8300" y="2130425"/>
              <a:ext cx="14288" cy="90488"/>
            </a:xfrm>
            <a:custGeom>
              <a:avLst/>
              <a:gdLst>
                <a:gd name="T0" fmla="*/ 20 w 40"/>
                <a:gd name="T1" fmla="*/ 252 h 253"/>
                <a:gd name="T2" fmla="*/ 0 w 40"/>
                <a:gd name="T3" fmla="*/ 252 h 253"/>
                <a:gd name="T4" fmla="*/ 0 w 40"/>
                <a:gd name="T5" fmla="*/ 0 h 253"/>
                <a:gd name="T6" fmla="*/ 39 w 40"/>
                <a:gd name="T7" fmla="*/ 0 h 253"/>
                <a:gd name="T8" fmla="*/ 39 w 40"/>
                <a:gd name="T9" fmla="*/ 252 h 253"/>
                <a:gd name="T10" fmla="*/ 20 w 40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39" y="0"/>
                  </a:lnTo>
                  <a:lnTo>
                    <a:pt x="39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5" name="Freeform 76">
              <a:extLst>
                <a:ext uri="{FF2B5EF4-FFF2-40B4-BE49-F238E27FC236}">
                  <a16:creationId xmlns:a16="http://schemas.microsoft.com/office/drawing/2014/main" id="{5323951B-0DC7-C142-B961-5CE2B4618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3700" y="2141538"/>
              <a:ext cx="34925" cy="80962"/>
            </a:xfrm>
            <a:custGeom>
              <a:avLst/>
              <a:gdLst>
                <a:gd name="T0" fmla="*/ 23 w 99"/>
                <a:gd name="T1" fmla="*/ 13 h 224"/>
                <a:gd name="T2" fmla="*/ 63 w 99"/>
                <a:gd name="T3" fmla="*/ 0 h 224"/>
                <a:gd name="T4" fmla="*/ 63 w 99"/>
                <a:gd name="T5" fmla="*/ 48 h 224"/>
                <a:gd name="T6" fmla="*/ 95 w 99"/>
                <a:gd name="T7" fmla="*/ 48 h 224"/>
                <a:gd name="T8" fmla="*/ 95 w 99"/>
                <a:gd name="T9" fmla="*/ 77 h 224"/>
                <a:gd name="T10" fmla="*/ 63 w 99"/>
                <a:gd name="T11" fmla="*/ 77 h 224"/>
                <a:gd name="T12" fmla="*/ 63 w 99"/>
                <a:gd name="T13" fmla="*/ 167 h 224"/>
                <a:gd name="T14" fmla="*/ 82 w 99"/>
                <a:gd name="T15" fmla="*/ 191 h 224"/>
                <a:gd name="T16" fmla="*/ 98 w 99"/>
                <a:gd name="T17" fmla="*/ 188 h 224"/>
                <a:gd name="T18" fmla="*/ 98 w 99"/>
                <a:gd name="T19" fmla="*/ 217 h 224"/>
                <a:gd name="T20" fmla="*/ 71 w 99"/>
                <a:gd name="T21" fmla="*/ 223 h 224"/>
                <a:gd name="T22" fmla="*/ 26 w 99"/>
                <a:gd name="T23" fmla="*/ 172 h 224"/>
                <a:gd name="T24" fmla="*/ 26 w 99"/>
                <a:gd name="T25" fmla="*/ 77 h 224"/>
                <a:gd name="T26" fmla="*/ 0 w 99"/>
                <a:gd name="T27" fmla="*/ 77 h 224"/>
                <a:gd name="T28" fmla="*/ 0 w 99"/>
                <a:gd name="T29" fmla="*/ 48 h 224"/>
                <a:gd name="T30" fmla="*/ 26 w 99"/>
                <a:gd name="T31" fmla="*/ 48 h 224"/>
                <a:gd name="T32" fmla="*/ 23 w 99"/>
                <a:gd name="T33" fmla="*/ 13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4">
                  <a:moveTo>
                    <a:pt x="23" y="13"/>
                  </a:moveTo>
                  <a:lnTo>
                    <a:pt x="63" y="0"/>
                  </a:lnTo>
                  <a:lnTo>
                    <a:pt x="63" y="48"/>
                  </a:lnTo>
                  <a:lnTo>
                    <a:pt x="95" y="48"/>
                  </a:lnTo>
                  <a:lnTo>
                    <a:pt x="95" y="77"/>
                  </a:lnTo>
                  <a:lnTo>
                    <a:pt x="63" y="77"/>
                  </a:lnTo>
                  <a:lnTo>
                    <a:pt x="63" y="167"/>
                  </a:lnTo>
                  <a:cubicBezTo>
                    <a:pt x="63" y="186"/>
                    <a:pt x="68" y="191"/>
                    <a:pt x="82" y="191"/>
                  </a:cubicBezTo>
                  <a:cubicBezTo>
                    <a:pt x="90" y="191"/>
                    <a:pt x="92" y="188"/>
                    <a:pt x="98" y="188"/>
                  </a:cubicBezTo>
                  <a:lnTo>
                    <a:pt x="98" y="217"/>
                  </a:lnTo>
                  <a:cubicBezTo>
                    <a:pt x="92" y="220"/>
                    <a:pt x="84" y="223"/>
                    <a:pt x="71" y="223"/>
                  </a:cubicBezTo>
                  <a:cubicBezTo>
                    <a:pt x="42" y="223"/>
                    <a:pt x="26" y="209"/>
                    <a:pt x="26" y="172"/>
                  </a:cubicBezTo>
                  <a:lnTo>
                    <a:pt x="26" y="77"/>
                  </a:lnTo>
                  <a:lnTo>
                    <a:pt x="0" y="77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3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6" name="Freeform 77">
              <a:extLst>
                <a:ext uri="{FF2B5EF4-FFF2-40B4-BE49-F238E27FC236}">
                  <a16:creationId xmlns:a16="http://schemas.microsoft.com/office/drawing/2014/main" id="{D3B6D4C8-AFC8-6045-B83E-0B899D0810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150" y="2130425"/>
              <a:ext cx="46038" cy="90488"/>
            </a:xfrm>
            <a:custGeom>
              <a:avLst/>
              <a:gdLst>
                <a:gd name="T0" fmla="*/ 0 w 128"/>
                <a:gd name="T1" fmla="*/ 0 h 253"/>
                <a:gd name="T2" fmla="*/ 40 w 128"/>
                <a:gd name="T3" fmla="*/ 0 h 253"/>
                <a:gd name="T4" fmla="*/ 40 w 128"/>
                <a:gd name="T5" fmla="*/ 101 h 253"/>
                <a:gd name="T6" fmla="*/ 40 w 128"/>
                <a:gd name="T7" fmla="*/ 101 h 253"/>
                <a:gd name="T8" fmla="*/ 80 w 128"/>
                <a:gd name="T9" fmla="*/ 77 h 253"/>
                <a:gd name="T10" fmla="*/ 127 w 128"/>
                <a:gd name="T11" fmla="*/ 141 h 253"/>
                <a:gd name="T12" fmla="*/ 127 w 128"/>
                <a:gd name="T13" fmla="*/ 252 h 253"/>
                <a:gd name="T14" fmla="*/ 87 w 128"/>
                <a:gd name="T15" fmla="*/ 252 h 253"/>
                <a:gd name="T16" fmla="*/ 87 w 128"/>
                <a:gd name="T17" fmla="*/ 149 h 253"/>
                <a:gd name="T18" fmla="*/ 66 w 128"/>
                <a:gd name="T19" fmla="*/ 112 h 253"/>
                <a:gd name="T20" fmla="*/ 40 w 128"/>
                <a:gd name="T21" fmla="*/ 151 h 253"/>
                <a:gd name="T22" fmla="*/ 40 w 128"/>
                <a:gd name="T23" fmla="*/ 252 h 253"/>
                <a:gd name="T24" fmla="*/ 0 w 128"/>
                <a:gd name="T25" fmla="*/ 252 h 253"/>
                <a:gd name="T26" fmla="*/ 0 w 128"/>
                <a:gd name="T2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253">
                  <a:moveTo>
                    <a:pt x="0" y="0"/>
                  </a:moveTo>
                  <a:lnTo>
                    <a:pt x="40" y="0"/>
                  </a:lnTo>
                  <a:lnTo>
                    <a:pt x="40" y="101"/>
                  </a:lnTo>
                  <a:lnTo>
                    <a:pt x="40" y="101"/>
                  </a:lnTo>
                  <a:cubicBezTo>
                    <a:pt x="48" y="90"/>
                    <a:pt x="56" y="77"/>
                    <a:pt x="80" y="77"/>
                  </a:cubicBezTo>
                  <a:cubicBezTo>
                    <a:pt x="117" y="77"/>
                    <a:pt x="127" y="106"/>
                    <a:pt x="127" y="141"/>
                  </a:cubicBezTo>
                  <a:lnTo>
                    <a:pt x="127" y="252"/>
                  </a:lnTo>
                  <a:lnTo>
                    <a:pt x="87" y="252"/>
                  </a:lnTo>
                  <a:lnTo>
                    <a:pt x="87" y="149"/>
                  </a:lnTo>
                  <a:cubicBezTo>
                    <a:pt x="87" y="122"/>
                    <a:pt x="82" y="112"/>
                    <a:pt x="66" y="112"/>
                  </a:cubicBezTo>
                  <a:cubicBezTo>
                    <a:pt x="45" y="112"/>
                    <a:pt x="40" y="130"/>
                    <a:pt x="40" y="151"/>
                  </a:cubicBezTo>
                  <a:lnTo>
                    <a:pt x="40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7" name="Freeform 78">
              <a:extLst>
                <a:ext uri="{FF2B5EF4-FFF2-40B4-BE49-F238E27FC236}">
                  <a16:creationId xmlns:a16="http://schemas.microsoft.com/office/drawing/2014/main" id="{72E5BC33-2913-E14A-9FE5-D5F47C70CD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0975" y="2241550"/>
              <a:ext cx="63500" cy="85725"/>
            </a:xfrm>
            <a:custGeom>
              <a:avLst/>
              <a:gdLst>
                <a:gd name="T0" fmla="*/ 175 w 176"/>
                <a:gd name="T1" fmla="*/ 119 h 239"/>
                <a:gd name="T2" fmla="*/ 87 w 176"/>
                <a:gd name="T3" fmla="*/ 238 h 239"/>
                <a:gd name="T4" fmla="*/ 0 w 176"/>
                <a:gd name="T5" fmla="*/ 119 h 239"/>
                <a:gd name="T6" fmla="*/ 87 w 176"/>
                <a:gd name="T7" fmla="*/ 0 h 239"/>
                <a:gd name="T8" fmla="*/ 175 w 176"/>
                <a:gd name="T9" fmla="*/ 119 h 239"/>
                <a:gd name="T10" fmla="*/ 133 w 176"/>
                <a:gd name="T11" fmla="*/ 119 h 239"/>
                <a:gd name="T12" fmla="*/ 87 w 176"/>
                <a:gd name="T13" fmla="*/ 31 h 239"/>
                <a:gd name="T14" fmla="*/ 42 w 176"/>
                <a:gd name="T15" fmla="*/ 119 h 239"/>
                <a:gd name="T16" fmla="*/ 87 w 176"/>
                <a:gd name="T17" fmla="*/ 206 h 239"/>
                <a:gd name="T18" fmla="*/ 133 w 176"/>
                <a:gd name="T19" fmla="*/ 11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239">
                  <a:moveTo>
                    <a:pt x="175" y="119"/>
                  </a:moveTo>
                  <a:cubicBezTo>
                    <a:pt x="175" y="204"/>
                    <a:pt x="133" y="238"/>
                    <a:pt x="87" y="238"/>
                  </a:cubicBezTo>
                  <a:cubicBezTo>
                    <a:pt x="42" y="238"/>
                    <a:pt x="0" y="201"/>
                    <a:pt x="0" y="119"/>
                  </a:cubicBezTo>
                  <a:cubicBezTo>
                    <a:pt x="3" y="37"/>
                    <a:pt x="42" y="0"/>
                    <a:pt x="87" y="0"/>
                  </a:cubicBezTo>
                  <a:cubicBezTo>
                    <a:pt x="133" y="0"/>
                    <a:pt x="175" y="37"/>
                    <a:pt x="175" y="119"/>
                  </a:cubicBezTo>
                  <a:close/>
                  <a:moveTo>
                    <a:pt x="133" y="119"/>
                  </a:moveTo>
                  <a:cubicBezTo>
                    <a:pt x="133" y="55"/>
                    <a:pt x="111" y="31"/>
                    <a:pt x="87" y="31"/>
                  </a:cubicBezTo>
                  <a:cubicBezTo>
                    <a:pt x="61" y="31"/>
                    <a:pt x="42" y="55"/>
                    <a:pt x="42" y="119"/>
                  </a:cubicBezTo>
                  <a:cubicBezTo>
                    <a:pt x="42" y="185"/>
                    <a:pt x="64" y="206"/>
                    <a:pt x="87" y="206"/>
                  </a:cubicBezTo>
                  <a:cubicBezTo>
                    <a:pt x="114" y="206"/>
                    <a:pt x="133" y="182"/>
                    <a:pt x="133" y="11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8" name="Freeform 79">
              <a:extLst>
                <a:ext uri="{FF2B5EF4-FFF2-40B4-BE49-F238E27FC236}">
                  <a16:creationId xmlns:a16="http://schemas.microsoft.com/office/drawing/2014/main" id="{49A91470-3083-7149-A997-71812F53D1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7175" y="2263775"/>
              <a:ext cx="28575" cy="63500"/>
            </a:xfrm>
            <a:custGeom>
              <a:avLst/>
              <a:gdLst>
                <a:gd name="T0" fmla="*/ 0 w 80"/>
                <a:gd name="T1" fmla="*/ 31 h 175"/>
                <a:gd name="T2" fmla="*/ 0 w 80"/>
                <a:gd name="T3" fmla="*/ 2 h 175"/>
                <a:gd name="T4" fmla="*/ 34 w 80"/>
                <a:gd name="T5" fmla="*/ 2 h 175"/>
                <a:gd name="T6" fmla="*/ 34 w 80"/>
                <a:gd name="T7" fmla="*/ 34 h 175"/>
                <a:gd name="T8" fmla="*/ 34 w 80"/>
                <a:gd name="T9" fmla="*/ 34 h 175"/>
                <a:gd name="T10" fmla="*/ 74 w 80"/>
                <a:gd name="T11" fmla="*/ 0 h 175"/>
                <a:gd name="T12" fmla="*/ 79 w 80"/>
                <a:gd name="T13" fmla="*/ 0 h 175"/>
                <a:gd name="T14" fmla="*/ 79 w 80"/>
                <a:gd name="T15" fmla="*/ 39 h 175"/>
                <a:gd name="T16" fmla="*/ 69 w 80"/>
                <a:gd name="T17" fmla="*/ 37 h 175"/>
                <a:gd name="T18" fmla="*/ 34 w 80"/>
                <a:gd name="T19" fmla="*/ 79 h 175"/>
                <a:gd name="T20" fmla="*/ 34 w 80"/>
                <a:gd name="T21" fmla="*/ 174 h 175"/>
                <a:gd name="T22" fmla="*/ 0 w 80"/>
                <a:gd name="T23" fmla="*/ 174 h 175"/>
                <a:gd name="T24" fmla="*/ 0 w 80"/>
                <a:gd name="T25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175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3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4" y="0"/>
                  </a:cubicBezTo>
                  <a:cubicBezTo>
                    <a:pt x="77" y="0"/>
                    <a:pt x="79" y="0"/>
                    <a:pt x="79" y="0"/>
                  </a:cubicBezTo>
                  <a:lnTo>
                    <a:pt x="79" y="39"/>
                  </a:lnTo>
                  <a:cubicBezTo>
                    <a:pt x="77" y="39"/>
                    <a:pt x="71" y="37"/>
                    <a:pt x="69" y="37"/>
                  </a:cubicBezTo>
                  <a:cubicBezTo>
                    <a:pt x="53" y="37"/>
                    <a:pt x="34" y="47"/>
                    <a:pt x="34" y="79"/>
                  </a:cubicBezTo>
                  <a:lnTo>
                    <a:pt x="34" y="174"/>
                  </a:lnTo>
                  <a:lnTo>
                    <a:pt x="0" y="174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9" name="Freeform 80">
              <a:extLst>
                <a:ext uri="{FF2B5EF4-FFF2-40B4-BE49-F238E27FC236}">
                  <a16:creationId xmlns:a16="http://schemas.microsoft.com/office/drawing/2014/main" id="{7A046CE5-3A7E-354A-809C-8B87BD0C2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275" y="2265363"/>
              <a:ext cx="49213" cy="90487"/>
            </a:xfrm>
            <a:custGeom>
              <a:avLst/>
              <a:gdLst>
                <a:gd name="T0" fmla="*/ 8 w 136"/>
                <a:gd name="T1" fmla="*/ 198 h 250"/>
                <a:gd name="T2" fmla="*/ 55 w 136"/>
                <a:gd name="T3" fmla="*/ 214 h 250"/>
                <a:gd name="T4" fmla="*/ 98 w 136"/>
                <a:gd name="T5" fmla="*/ 161 h 250"/>
                <a:gd name="T6" fmla="*/ 98 w 136"/>
                <a:gd name="T7" fmla="*/ 145 h 250"/>
                <a:gd name="T8" fmla="*/ 55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2 h 250"/>
                <a:gd name="T18" fmla="*/ 135 w 136"/>
                <a:gd name="T19" fmla="*/ 2 h 250"/>
                <a:gd name="T20" fmla="*/ 135 w 136"/>
                <a:gd name="T21" fmla="*/ 29 h 250"/>
                <a:gd name="T22" fmla="*/ 135 w 136"/>
                <a:gd name="T23" fmla="*/ 156 h 250"/>
                <a:gd name="T24" fmla="*/ 61 w 136"/>
                <a:gd name="T25" fmla="*/ 249 h 250"/>
                <a:gd name="T26" fmla="*/ 5 w 136"/>
                <a:gd name="T27" fmla="*/ 238 h 250"/>
                <a:gd name="T28" fmla="*/ 8 w 136"/>
                <a:gd name="T29" fmla="*/ 198 h 250"/>
                <a:gd name="T30" fmla="*/ 98 w 136"/>
                <a:gd name="T31" fmla="*/ 82 h 250"/>
                <a:gd name="T32" fmla="*/ 66 w 136"/>
                <a:gd name="T33" fmla="*/ 26 h 250"/>
                <a:gd name="T34" fmla="*/ 37 w 136"/>
                <a:gd name="T35" fmla="*/ 82 h 250"/>
                <a:gd name="T36" fmla="*/ 63 w 136"/>
                <a:gd name="T37" fmla="*/ 140 h 250"/>
                <a:gd name="T38" fmla="*/ 98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8" y="198"/>
                  </a:moveTo>
                  <a:cubicBezTo>
                    <a:pt x="16" y="204"/>
                    <a:pt x="34" y="214"/>
                    <a:pt x="55" y="214"/>
                  </a:cubicBezTo>
                  <a:cubicBezTo>
                    <a:pt x="93" y="214"/>
                    <a:pt x="98" y="188"/>
                    <a:pt x="98" y="161"/>
                  </a:cubicBezTo>
                  <a:lnTo>
                    <a:pt x="98" y="145"/>
                  </a:lnTo>
                  <a:cubicBezTo>
                    <a:pt x="93" y="159"/>
                    <a:pt x="82" y="175"/>
                    <a:pt x="55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2"/>
                  </a:lnTo>
                  <a:lnTo>
                    <a:pt x="135" y="2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4" y="249"/>
                    <a:pt x="16" y="241"/>
                    <a:pt x="5" y="238"/>
                  </a:cubicBezTo>
                  <a:lnTo>
                    <a:pt x="8" y="198"/>
                  </a:lnTo>
                  <a:close/>
                  <a:moveTo>
                    <a:pt x="98" y="82"/>
                  </a:moveTo>
                  <a:cubicBezTo>
                    <a:pt x="98" y="45"/>
                    <a:pt x="85" y="26"/>
                    <a:pt x="66" y="26"/>
                  </a:cubicBezTo>
                  <a:cubicBezTo>
                    <a:pt x="45" y="26"/>
                    <a:pt x="37" y="47"/>
                    <a:pt x="37" y="82"/>
                  </a:cubicBezTo>
                  <a:cubicBezTo>
                    <a:pt x="37" y="124"/>
                    <a:pt x="50" y="140"/>
                    <a:pt x="63" y="140"/>
                  </a:cubicBezTo>
                  <a:cubicBezTo>
                    <a:pt x="87" y="140"/>
                    <a:pt x="98" y="122"/>
                    <a:pt x="98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0" name="Freeform 81">
              <a:extLst>
                <a:ext uri="{FF2B5EF4-FFF2-40B4-BE49-F238E27FC236}">
                  <a16:creationId xmlns:a16="http://schemas.microsoft.com/office/drawing/2014/main" id="{BF16DF1F-6E6B-4142-BD55-3EA137E933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4013" y="2263775"/>
              <a:ext cx="47625" cy="63500"/>
            </a:xfrm>
            <a:custGeom>
              <a:avLst/>
              <a:gdLst>
                <a:gd name="T0" fmla="*/ 16 w 131"/>
                <a:gd name="T1" fmla="*/ 13 h 175"/>
                <a:gd name="T2" fmla="*/ 66 w 131"/>
                <a:gd name="T3" fmla="*/ 0 h 175"/>
                <a:gd name="T4" fmla="*/ 127 w 131"/>
                <a:gd name="T5" fmla="*/ 68 h 175"/>
                <a:gd name="T6" fmla="*/ 127 w 131"/>
                <a:gd name="T7" fmla="*/ 143 h 175"/>
                <a:gd name="T8" fmla="*/ 130 w 131"/>
                <a:gd name="T9" fmla="*/ 172 h 175"/>
                <a:gd name="T10" fmla="*/ 95 w 131"/>
                <a:gd name="T11" fmla="*/ 172 h 175"/>
                <a:gd name="T12" fmla="*/ 93 w 131"/>
                <a:gd name="T13" fmla="*/ 148 h 175"/>
                <a:gd name="T14" fmla="*/ 48 w 131"/>
                <a:gd name="T15" fmla="*/ 174 h 175"/>
                <a:gd name="T16" fmla="*/ 0 w 131"/>
                <a:gd name="T17" fmla="*/ 124 h 175"/>
                <a:gd name="T18" fmla="*/ 85 w 131"/>
                <a:gd name="T19" fmla="*/ 66 h 175"/>
                <a:gd name="T20" fmla="*/ 93 w 131"/>
                <a:gd name="T21" fmla="*/ 66 h 175"/>
                <a:gd name="T22" fmla="*/ 93 w 131"/>
                <a:gd name="T23" fmla="*/ 60 h 175"/>
                <a:gd name="T24" fmla="*/ 64 w 131"/>
                <a:gd name="T25" fmla="*/ 29 h 175"/>
                <a:gd name="T26" fmla="*/ 19 w 131"/>
                <a:gd name="T27" fmla="*/ 45 h 175"/>
                <a:gd name="T28" fmla="*/ 16 w 131"/>
                <a:gd name="T29" fmla="*/ 13 h 175"/>
                <a:gd name="T30" fmla="*/ 90 w 131"/>
                <a:gd name="T31" fmla="*/ 92 h 175"/>
                <a:gd name="T32" fmla="*/ 37 w 131"/>
                <a:gd name="T33" fmla="*/ 124 h 175"/>
                <a:gd name="T34" fmla="*/ 61 w 131"/>
                <a:gd name="T35" fmla="*/ 150 h 175"/>
                <a:gd name="T36" fmla="*/ 93 w 131"/>
                <a:gd name="T37" fmla="*/ 100 h 175"/>
                <a:gd name="T38" fmla="*/ 93 w 131"/>
                <a:gd name="T39" fmla="*/ 92 h 175"/>
                <a:gd name="T40" fmla="*/ 90 w 131"/>
                <a:gd name="T41" fmla="*/ 9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5">
                  <a:moveTo>
                    <a:pt x="16" y="13"/>
                  </a:moveTo>
                  <a:cubicBezTo>
                    <a:pt x="27" y="7"/>
                    <a:pt x="42" y="0"/>
                    <a:pt x="66" y="0"/>
                  </a:cubicBezTo>
                  <a:cubicBezTo>
                    <a:pt x="117" y="0"/>
                    <a:pt x="127" y="26"/>
                    <a:pt x="127" y="68"/>
                  </a:cubicBezTo>
                  <a:lnTo>
                    <a:pt x="127" y="143"/>
                  </a:lnTo>
                  <a:cubicBezTo>
                    <a:pt x="127" y="156"/>
                    <a:pt x="127" y="166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6"/>
                    <a:pt x="93" y="148"/>
                  </a:cubicBezTo>
                  <a:cubicBezTo>
                    <a:pt x="82" y="161"/>
                    <a:pt x="72" y="174"/>
                    <a:pt x="48" y="174"/>
                  </a:cubicBezTo>
                  <a:cubicBezTo>
                    <a:pt x="24" y="174"/>
                    <a:pt x="0" y="156"/>
                    <a:pt x="0" y="124"/>
                  </a:cubicBezTo>
                  <a:cubicBezTo>
                    <a:pt x="0" y="76"/>
                    <a:pt x="34" y="66"/>
                    <a:pt x="85" y="66"/>
                  </a:cubicBezTo>
                  <a:lnTo>
                    <a:pt x="93" y="66"/>
                  </a:lnTo>
                  <a:lnTo>
                    <a:pt x="93" y="60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39"/>
                    <a:pt x="19" y="45"/>
                  </a:cubicBezTo>
                  <a:lnTo>
                    <a:pt x="16" y="13"/>
                  </a:lnTo>
                  <a:close/>
                  <a:moveTo>
                    <a:pt x="90" y="92"/>
                  </a:moveTo>
                  <a:cubicBezTo>
                    <a:pt x="58" y="92"/>
                    <a:pt x="37" y="100"/>
                    <a:pt x="37" y="124"/>
                  </a:cubicBezTo>
                  <a:cubicBezTo>
                    <a:pt x="37" y="140"/>
                    <a:pt x="48" y="150"/>
                    <a:pt x="61" y="150"/>
                  </a:cubicBezTo>
                  <a:cubicBezTo>
                    <a:pt x="85" y="150"/>
                    <a:pt x="93" y="132"/>
                    <a:pt x="93" y="100"/>
                  </a:cubicBezTo>
                  <a:lnTo>
                    <a:pt x="93" y="92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1" name="Freeform 82">
              <a:extLst>
                <a:ext uri="{FF2B5EF4-FFF2-40B4-BE49-F238E27FC236}">
                  <a16:creationId xmlns:a16="http://schemas.microsoft.com/office/drawing/2014/main" id="{4C065BB9-624A-F746-9AF6-95931086B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4338" y="2263775"/>
              <a:ext cx="46037" cy="63500"/>
            </a:xfrm>
            <a:custGeom>
              <a:avLst/>
              <a:gdLst>
                <a:gd name="T0" fmla="*/ 0 w 128"/>
                <a:gd name="T1" fmla="*/ 31 h 178"/>
                <a:gd name="T2" fmla="*/ 0 w 128"/>
                <a:gd name="T3" fmla="*/ 2 h 178"/>
                <a:gd name="T4" fmla="*/ 37 w 128"/>
                <a:gd name="T5" fmla="*/ 2 h 178"/>
                <a:gd name="T6" fmla="*/ 37 w 128"/>
                <a:gd name="T7" fmla="*/ 29 h 178"/>
                <a:gd name="T8" fmla="*/ 37 w 128"/>
                <a:gd name="T9" fmla="*/ 29 h 178"/>
                <a:gd name="T10" fmla="*/ 37 w 128"/>
                <a:gd name="T11" fmla="*/ 29 h 178"/>
                <a:gd name="T12" fmla="*/ 79 w 128"/>
                <a:gd name="T13" fmla="*/ 0 h 178"/>
                <a:gd name="T14" fmla="*/ 127 w 128"/>
                <a:gd name="T15" fmla="*/ 63 h 178"/>
                <a:gd name="T16" fmla="*/ 127 w 128"/>
                <a:gd name="T17" fmla="*/ 174 h 178"/>
                <a:gd name="T18" fmla="*/ 87 w 128"/>
                <a:gd name="T19" fmla="*/ 174 h 178"/>
                <a:gd name="T20" fmla="*/ 87 w 128"/>
                <a:gd name="T21" fmla="*/ 74 h 178"/>
                <a:gd name="T22" fmla="*/ 66 w 128"/>
                <a:gd name="T23" fmla="*/ 37 h 178"/>
                <a:gd name="T24" fmla="*/ 40 w 128"/>
                <a:gd name="T25" fmla="*/ 76 h 178"/>
                <a:gd name="T26" fmla="*/ 40 w 128"/>
                <a:gd name="T27" fmla="*/ 177 h 178"/>
                <a:gd name="T28" fmla="*/ 0 w 128"/>
                <a:gd name="T29" fmla="*/ 177 h 178"/>
                <a:gd name="T30" fmla="*/ 0 w 128"/>
                <a:gd name="T31" fmla="*/ 3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8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7" y="2"/>
                  </a:lnTo>
                  <a:cubicBezTo>
                    <a:pt x="37" y="10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8"/>
                    <a:pt x="53" y="0"/>
                    <a:pt x="79" y="0"/>
                  </a:cubicBezTo>
                  <a:cubicBezTo>
                    <a:pt x="116" y="0"/>
                    <a:pt x="127" y="29"/>
                    <a:pt x="127" y="63"/>
                  </a:cubicBezTo>
                  <a:lnTo>
                    <a:pt x="127" y="174"/>
                  </a:lnTo>
                  <a:lnTo>
                    <a:pt x="87" y="174"/>
                  </a:lnTo>
                  <a:lnTo>
                    <a:pt x="87" y="74"/>
                  </a:lnTo>
                  <a:cubicBezTo>
                    <a:pt x="87" y="47"/>
                    <a:pt x="82" y="37"/>
                    <a:pt x="66" y="37"/>
                  </a:cubicBezTo>
                  <a:cubicBezTo>
                    <a:pt x="45" y="37"/>
                    <a:pt x="40" y="55"/>
                    <a:pt x="40" y="76"/>
                  </a:cubicBezTo>
                  <a:lnTo>
                    <a:pt x="40" y="177"/>
                  </a:lnTo>
                  <a:lnTo>
                    <a:pt x="0" y="177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2" name="Freeform 83">
              <a:extLst>
                <a:ext uri="{FF2B5EF4-FFF2-40B4-BE49-F238E27FC236}">
                  <a16:creationId xmlns:a16="http://schemas.microsoft.com/office/drawing/2014/main" id="{90A94D14-8AA6-6546-AA92-EAF8240C59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4663" y="22383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39 h 247"/>
                <a:gd name="T6" fmla="*/ 0 w 41"/>
                <a:gd name="T7" fmla="*/ 39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3" name="Freeform 84">
              <a:extLst>
                <a:ext uri="{FF2B5EF4-FFF2-40B4-BE49-F238E27FC236}">
                  <a16:creationId xmlns:a16="http://schemas.microsoft.com/office/drawing/2014/main" id="{3AAB0893-B237-804C-9E9D-43073B6CE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2265363"/>
              <a:ext cx="39688" cy="61912"/>
            </a:xfrm>
            <a:custGeom>
              <a:avLst/>
              <a:gdLst>
                <a:gd name="T0" fmla="*/ 0 w 109"/>
                <a:gd name="T1" fmla="*/ 135 h 173"/>
                <a:gd name="T2" fmla="*/ 69 w 109"/>
                <a:gd name="T3" fmla="*/ 29 h 173"/>
                <a:gd name="T4" fmla="*/ 2 w 109"/>
                <a:gd name="T5" fmla="*/ 29 h 173"/>
                <a:gd name="T6" fmla="*/ 2 w 109"/>
                <a:gd name="T7" fmla="*/ 0 h 173"/>
                <a:gd name="T8" fmla="*/ 108 w 109"/>
                <a:gd name="T9" fmla="*/ 0 h 173"/>
                <a:gd name="T10" fmla="*/ 108 w 109"/>
                <a:gd name="T11" fmla="*/ 34 h 173"/>
                <a:gd name="T12" fmla="*/ 40 w 109"/>
                <a:gd name="T13" fmla="*/ 140 h 173"/>
                <a:gd name="T14" fmla="*/ 108 w 109"/>
                <a:gd name="T15" fmla="*/ 140 h 173"/>
                <a:gd name="T16" fmla="*/ 108 w 109"/>
                <a:gd name="T17" fmla="*/ 172 h 173"/>
                <a:gd name="T18" fmla="*/ 0 w 109"/>
                <a:gd name="T19" fmla="*/ 172 h 173"/>
                <a:gd name="T20" fmla="*/ 0 w 109"/>
                <a:gd name="T21" fmla="*/ 13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173">
                  <a:moveTo>
                    <a:pt x="0" y="135"/>
                  </a:moveTo>
                  <a:lnTo>
                    <a:pt x="69" y="29"/>
                  </a:lnTo>
                  <a:lnTo>
                    <a:pt x="2" y="29"/>
                  </a:lnTo>
                  <a:lnTo>
                    <a:pt x="2" y="0"/>
                  </a:lnTo>
                  <a:lnTo>
                    <a:pt x="108" y="0"/>
                  </a:lnTo>
                  <a:lnTo>
                    <a:pt x="108" y="34"/>
                  </a:lnTo>
                  <a:lnTo>
                    <a:pt x="40" y="140"/>
                  </a:lnTo>
                  <a:lnTo>
                    <a:pt x="108" y="140"/>
                  </a:lnTo>
                  <a:lnTo>
                    <a:pt x="108" y="172"/>
                  </a:lnTo>
                  <a:lnTo>
                    <a:pt x="0" y="172"/>
                  </a:lnTo>
                  <a:lnTo>
                    <a:pt x="0" y="13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4" name="Freeform 85">
              <a:extLst>
                <a:ext uri="{FF2B5EF4-FFF2-40B4-BE49-F238E27FC236}">
                  <a16:creationId xmlns:a16="http://schemas.microsoft.com/office/drawing/2014/main" id="{F0FA59DA-0328-7B44-8E2B-1D75A837A9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2263775"/>
              <a:ext cx="46037" cy="63500"/>
            </a:xfrm>
            <a:custGeom>
              <a:avLst/>
              <a:gdLst>
                <a:gd name="T0" fmla="*/ 15 w 130"/>
                <a:gd name="T1" fmla="*/ 13 h 175"/>
                <a:gd name="T2" fmla="*/ 66 w 130"/>
                <a:gd name="T3" fmla="*/ 0 h 175"/>
                <a:gd name="T4" fmla="*/ 127 w 130"/>
                <a:gd name="T5" fmla="*/ 68 h 175"/>
                <a:gd name="T6" fmla="*/ 127 w 130"/>
                <a:gd name="T7" fmla="*/ 143 h 175"/>
                <a:gd name="T8" fmla="*/ 129 w 130"/>
                <a:gd name="T9" fmla="*/ 172 h 175"/>
                <a:gd name="T10" fmla="*/ 95 w 130"/>
                <a:gd name="T11" fmla="*/ 172 h 175"/>
                <a:gd name="T12" fmla="*/ 92 w 130"/>
                <a:gd name="T13" fmla="*/ 148 h 175"/>
                <a:gd name="T14" fmla="*/ 47 w 130"/>
                <a:gd name="T15" fmla="*/ 174 h 175"/>
                <a:gd name="T16" fmla="*/ 0 w 130"/>
                <a:gd name="T17" fmla="*/ 124 h 175"/>
                <a:gd name="T18" fmla="*/ 84 w 130"/>
                <a:gd name="T19" fmla="*/ 66 h 175"/>
                <a:gd name="T20" fmla="*/ 92 w 130"/>
                <a:gd name="T21" fmla="*/ 66 h 175"/>
                <a:gd name="T22" fmla="*/ 92 w 130"/>
                <a:gd name="T23" fmla="*/ 60 h 175"/>
                <a:gd name="T24" fmla="*/ 63 w 130"/>
                <a:gd name="T25" fmla="*/ 29 h 175"/>
                <a:gd name="T26" fmla="*/ 18 w 130"/>
                <a:gd name="T27" fmla="*/ 45 h 175"/>
                <a:gd name="T28" fmla="*/ 15 w 130"/>
                <a:gd name="T29" fmla="*/ 13 h 175"/>
                <a:gd name="T30" fmla="*/ 90 w 130"/>
                <a:gd name="T31" fmla="*/ 92 h 175"/>
                <a:gd name="T32" fmla="*/ 37 w 130"/>
                <a:gd name="T33" fmla="*/ 124 h 175"/>
                <a:gd name="T34" fmla="*/ 60 w 130"/>
                <a:gd name="T35" fmla="*/ 150 h 175"/>
                <a:gd name="T36" fmla="*/ 92 w 130"/>
                <a:gd name="T37" fmla="*/ 100 h 175"/>
                <a:gd name="T38" fmla="*/ 92 w 130"/>
                <a:gd name="T39" fmla="*/ 92 h 175"/>
                <a:gd name="T40" fmla="*/ 90 w 130"/>
                <a:gd name="T41" fmla="*/ 9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5">
                  <a:moveTo>
                    <a:pt x="15" y="13"/>
                  </a:moveTo>
                  <a:cubicBezTo>
                    <a:pt x="26" y="7"/>
                    <a:pt x="42" y="0"/>
                    <a:pt x="66" y="0"/>
                  </a:cubicBezTo>
                  <a:cubicBezTo>
                    <a:pt x="116" y="0"/>
                    <a:pt x="127" y="26"/>
                    <a:pt x="127" y="68"/>
                  </a:cubicBezTo>
                  <a:lnTo>
                    <a:pt x="127" y="143"/>
                  </a:lnTo>
                  <a:cubicBezTo>
                    <a:pt x="127" y="156"/>
                    <a:pt x="127" y="166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8"/>
                  </a:cubicBezTo>
                  <a:cubicBezTo>
                    <a:pt x="82" y="161"/>
                    <a:pt x="71" y="174"/>
                    <a:pt x="47" y="174"/>
                  </a:cubicBezTo>
                  <a:cubicBezTo>
                    <a:pt x="23" y="174"/>
                    <a:pt x="0" y="156"/>
                    <a:pt x="0" y="124"/>
                  </a:cubicBezTo>
                  <a:cubicBezTo>
                    <a:pt x="0" y="76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0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39"/>
                    <a:pt x="18" y="45"/>
                  </a:cubicBezTo>
                  <a:lnTo>
                    <a:pt x="15" y="13"/>
                  </a:lnTo>
                  <a:close/>
                  <a:moveTo>
                    <a:pt x="90" y="92"/>
                  </a:moveTo>
                  <a:cubicBezTo>
                    <a:pt x="58" y="92"/>
                    <a:pt x="37" y="100"/>
                    <a:pt x="37" y="124"/>
                  </a:cubicBezTo>
                  <a:cubicBezTo>
                    <a:pt x="37" y="140"/>
                    <a:pt x="47" y="150"/>
                    <a:pt x="60" y="150"/>
                  </a:cubicBezTo>
                  <a:cubicBezTo>
                    <a:pt x="84" y="150"/>
                    <a:pt x="92" y="132"/>
                    <a:pt x="92" y="100"/>
                  </a:cubicBezTo>
                  <a:lnTo>
                    <a:pt x="92" y="92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5" name="Freeform 86">
              <a:extLst>
                <a:ext uri="{FF2B5EF4-FFF2-40B4-BE49-F238E27FC236}">
                  <a16:creationId xmlns:a16="http://schemas.microsoft.com/office/drawing/2014/main" id="{3C0FD9B6-2CE2-8744-A5D6-1A14E47C2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2247900"/>
              <a:ext cx="34925" cy="80963"/>
            </a:xfrm>
            <a:custGeom>
              <a:avLst/>
              <a:gdLst>
                <a:gd name="T0" fmla="*/ 24 w 99"/>
                <a:gd name="T1" fmla="*/ 13 h 223"/>
                <a:gd name="T2" fmla="*/ 64 w 99"/>
                <a:gd name="T3" fmla="*/ 0 h 223"/>
                <a:gd name="T4" fmla="*/ 64 w 99"/>
                <a:gd name="T5" fmla="*/ 47 h 223"/>
                <a:gd name="T6" fmla="*/ 96 w 99"/>
                <a:gd name="T7" fmla="*/ 47 h 223"/>
                <a:gd name="T8" fmla="*/ 96 w 99"/>
                <a:gd name="T9" fmla="*/ 76 h 223"/>
                <a:gd name="T10" fmla="*/ 64 w 99"/>
                <a:gd name="T11" fmla="*/ 76 h 223"/>
                <a:gd name="T12" fmla="*/ 64 w 99"/>
                <a:gd name="T13" fmla="*/ 166 h 223"/>
                <a:gd name="T14" fmla="*/ 83 w 99"/>
                <a:gd name="T15" fmla="*/ 190 h 223"/>
                <a:gd name="T16" fmla="*/ 98 w 99"/>
                <a:gd name="T17" fmla="*/ 188 h 223"/>
                <a:gd name="T18" fmla="*/ 98 w 99"/>
                <a:gd name="T19" fmla="*/ 217 h 223"/>
                <a:gd name="T20" fmla="*/ 72 w 99"/>
                <a:gd name="T21" fmla="*/ 222 h 223"/>
                <a:gd name="T22" fmla="*/ 27 w 99"/>
                <a:gd name="T23" fmla="*/ 172 h 223"/>
                <a:gd name="T24" fmla="*/ 27 w 99"/>
                <a:gd name="T25" fmla="*/ 76 h 223"/>
                <a:gd name="T26" fmla="*/ 0 w 99"/>
                <a:gd name="T27" fmla="*/ 76 h 223"/>
                <a:gd name="T28" fmla="*/ 0 w 99"/>
                <a:gd name="T29" fmla="*/ 47 h 223"/>
                <a:gd name="T30" fmla="*/ 27 w 99"/>
                <a:gd name="T31" fmla="*/ 47 h 223"/>
                <a:gd name="T32" fmla="*/ 24 w 99"/>
                <a:gd name="T33" fmla="*/ 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3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6"/>
                  </a:lnTo>
                  <a:lnTo>
                    <a:pt x="64" y="76"/>
                  </a:lnTo>
                  <a:lnTo>
                    <a:pt x="64" y="166"/>
                  </a:lnTo>
                  <a:cubicBezTo>
                    <a:pt x="64" y="185"/>
                    <a:pt x="69" y="190"/>
                    <a:pt x="83" y="190"/>
                  </a:cubicBezTo>
                  <a:cubicBezTo>
                    <a:pt x="90" y="190"/>
                    <a:pt x="93" y="188"/>
                    <a:pt x="98" y="188"/>
                  </a:cubicBezTo>
                  <a:lnTo>
                    <a:pt x="98" y="217"/>
                  </a:lnTo>
                  <a:cubicBezTo>
                    <a:pt x="93" y="219"/>
                    <a:pt x="85" y="222"/>
                    <a:pt x="72" y="222"/>
                  </a:cubicBezTo>
                  <a:cubicBezTo>
                    <a:pt x="43" y="222"/>
                    <a:pt x="27" y="209"/>
                    <a:pt x="27" y="172"/>
                  </a:cubicBezTo>
                  <a:lnTo>
                    <a:pt x="27" y="76"/>
                  </a:lnTo>
                  <a:lnTo>
                    <a:pt x="0" y="76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6" name="Freeform 87">
              <a:extLst>
                <a:ext uri="{FF2B5EF4-FFF2-40B4-BE49-F238E27FC236}">
                  <a16:creationId xmlns:a16="http://schemas.microsoft.com/office/drawing/2014/main" id="{CE1BC9B3-8E73-E145-B44B-D1AD54316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9288" y="2238375"/>
              <a:ext cx="15875" cy="88900"/>
            </a:xfrm>
            <a:custGeom>
              <a:avLst/>
              <a:gdLst>
                <a:gd name="T0" fmla="*/ 0 w 43"/>
                <a:gd name="T1" fmla="*/ 0 h 247"/>
                <a:gd name="T2" fmla="*/ 40 w 43"/>
                <a:gd name="T3" fmla="*/ 0 h 247"/>
                <a:gd name="T4" fmla="*/ 40 w 43"/>
                <a:gd name="T5" fmla="*/ 39 h 247"/>
                <a:gd name="T6" fmla="*/ 0 w 43"/>
                <a:gd name="T7" fmla="*/ 39 h 247"/>
                <a:gd name="T8" fmla="*/ 0 w 43"/>
                <a:gd name="T9" fmla="*/ 0 h 247"/>
                <a:gd name="T10" fmla="*/ 3 w 43"/>
                <a:gd name="T11" fmla="*/ 74 h 247"/>
                <a:gd name="T12" fmla="*/ 42 w 43"/>
                <a:gd name="T13" fmla="*/ 74 h 247"/>
                <a:gd name="T14" fmla="*/ 42 w 43"/>
                <a:gd name="T15" fmla="*/ 246 h 247"/>
                <a:gd name="T16" fmla="*/ 3 w 43"/>
                <a:gd name="T17" fmla="*/ 246 h 247"/>
                <a:gd name="T18" fmla="*/ 3 w 43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247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4"/>
                  </a:moveTo>
                  <a:lnTo>
                    <a:pt x="42" y="74"/>
                  </a:lnTo>
                  <a:lnTo>
                    <a:pt x="42" y="246"/>
                  </a:lnTo>
                  <a:lnTo>
                    <a:pt x="3" y="246"/>
                  </a:lnTo>
                  <a:lnTo>
                    <a:pt x="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7" name="Freeform 88">
              <a:extLst>
                <a:ext uri="{FF2B5EF4-FFF2-40B4-BE49-F238E27FC236}">
                  <a16:creationId xmlns:a16="http://schemas.microsoft.com/office/drawing/2014/main" id="{A65C1FD6-EC1F-714E-BFDB-499C1E8857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7863" y="2263775"/>
              <a:ext cx="52387" cy="65088"/>
            </a:xfrm>
            <a:custGeom>
              <a:avLst/>
              <a:gdLst>
                <a:gd name="T0" fmla="*/ 143 w 144"/>
                <a:gd name="T1" fmla="*/ 88 h 179"/>
                <a:gd name="T2" fmla="*/ 71 w 144"/>
                <a:gd name="T3" fmla="*/ 178 h 179"/>
                <a:gd name="T4" fmla="*/ 0 w 144"/>
                <a:gd name="T5" fmla="*/ 88 h 179"/>
                <a:gd name="T6" fmla="*/ 71 w 144"/>
                <a:gd name="T7" fmla="*/ 0 h 179"/>
                <a:gd name="T8" fmla="*/ 143 w 144"/>
                <a:gd name="T9" fmla="*/ 88 h 179"/>
                <a:gd name="T10" fmla="*/ 103 w 144"/>
                <a:gd name="T11" fmla="*/ 88 h 179"/>
                <a:gd name="T12" fmla="*/ 71 w 144"/>
                <a:gd name="T13" fmla="*/ 29 h 179"/>
                <a:gd name="T14" fmla="*/ 39 w 144"/>
                <a:gd name="T15" fmla="*/ 88 h 179"/>
                <a:gd name="T16" fmla="*/ 71 w 144"/>
                <a:gd name="T17" fmla="*/ 146 h 179"/>
                <a:gd name="T18" fmla="*/ 103 w 144"/>
                <a:gd name="T19" fmla="*/ 8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79">
                  <a:moveTo>
                    <a:pt x="143" y="88"/>
                  </a:moveTo>
                  <a:cubicBezTo>
                    <a:pt x="143" y="159"/>
                    <a:pt x="106" y="178"/>
                    <a:pt x="71" y="178"/>
                  </a:cubicBezTo>
                  <a:cubicBezTo>
                    <a:pt x="39" y="178"/>
                    <a:pt x="0" y="162"/>
                    <a:pt x="0" y="88"/>
                  </a:cubicBezTo>
                  <a:cubicBezTo>
                    <a:pt x="0" y="19"/>
                    <a:pt x="39" y="0"/>
                    <a:pt x="71" y="0"/>
                  </a:cubicBezTo>
                  <a:cubicBezTo>
                    <a:pt x="103" y="0"/>
                    <a:pt x="143" y="19"/>
                    <a:pt x="143" y="88"/>
                  </a:cubicBezTo>
                  <a:close/>
                  <a:moveTo>
                    <a:pt x="103" y="88"/>
                  </a:moveTo>
                  <a:cubicBezTo>
                    <a:pt x="103" y="58"/>
                    <a:pt x="98" y="29"/>
                    <a:pt x="71" y="29"/>
                  </a:cubicBezTo>
                  <a:cubicBezTo>
                    <a:pt x="47" y="29"/>
                    <a:pt x="39" y="58"/>
                    <a:pt x="39" y="88"/>
                  </a:cubicBezTo>
                  <a:cubicBezTo>
                    <a:pt x="39" y="117"/>
                    <a:pt x="47" y="146"/>
                    <a:pt x="71" y="146"/>
                  </a:cubicBezTo>
                  <a:cubicBezTo>
                    <a:pt x="95" y="146"/>
                    <a:pt x="103" y="114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8" name="Freeform 89">
              <a:extLst>
                <a:ext uri="{FF2B5EF4-FFF2-40B4-BE49-F238E27FC236}">
                  <a16:creationId xmlns:a16="http://schemas.microsoft.com/office/drawing/2014/main" id="{2055AA58-4BF0-AC49-864C-ECF81802F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9775" y="2263775"/>
              <a:ext cx="46038" cy="63500"/>
            </a:xfrm>
            <a:custGeom>
              <a:avLst/>
              <a:gdLst>
                <a:gd name="T0" fmla="*/ 0 w 129"/>
                <a:gd name="T1" fmla="*/ 31 h 178"/>
                <a:gd name="T2" fmla="*/ 0 w 129"/>
                <a:gd name="T3" fmla="*/ 2 h 178"/>
                <a:gd name="T4" fmla="*/ 38 w 129"/>
                <a:gd name="T5" fmla="*/ 2 h 178"/>
                <a:gd name="T6" fmla="*/ 38 w 129"/>
                <a:gd name="T7" fmla="*/ 29 h 178"/>
                <a:gd name="T8" fmla="*/ 38 w 129"/>
                <a:gd name="T9" fmla="*/ 29 h 178"/>
                <a:gd name="T10" fmla="*/ 38 w 129"/>
                <a:gd name="T11" fmla="*/ 29 h 178"/>
                <a:gd name="T12" fmla="*/ 80 w 129"/>
                <a:gd name="T13" fmla="*/ 0 h 178"/>
                <a:gd name="T14" fmla="*/ 128 w 129"/>
                <a:gd name="T15" fmla="*/ 63 h 178"/>
                <a:gd name="T16" fmla="*/ 128 w 129"/>
                <a:gd name="T17" fmla="*/ 174 h 178"/>
                <a:gd name="T18" fmla="*/ 88 w 129"/>
                <a:gd name="T19" fmla="*/ 174 h 178"/>
                <a:gd name="T20" fmla="*/ 88 w 129"/>
                <a:gd name="T21" fmla="*/ 74 h 178"/>
                <a:gd name="T22" fmla="*/ 67 w 129"/>
                <a:gd name="T23" fmla="*/ 37 h 178"/>
                <a:gd name="T24" fmla="*/ 40 w 129"/>
                <a:gd name="T25" fmla="*/ 76 h 178"/>
                <a:gd name="T26" fmla="*/ 40 w 129"/>
                <a:gd name="T27" fmla="*/ 177 h 178"/>
                <a:gd name="T28" fmla="*/ 0 w 129"/>
                <a:gd name="T29" fmla="*/ 177 h 178"/>
                <a:gd name="T30" fmla="*/ 0 w 129"/>
                <a:gd name="T31" fmla="*/ 3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9" h="178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8" y="2"/>
                  </a:lnTo>
                  <a:cubicBezTo>
                    <a:pt x="38" y="10"/>
                    <a:pt x="38" y="21"/>
                    <a:pt x="38" y="29"/>
                  </a:cubicBezTo>
                  <a:lnTo>
                    <a:pt x="38" y="29"/>
                  </a:lnTo>
                  <a:lnTo>
                    <a:pt x="38" y="29"/>
                  </a:lnTo>
                  <a:cubicBezTo>
                    <a:pt x="43" y="18"/>
                    <a:pt x="53" y="0"/>
                    <a:pt x="80" y="0"/>
                  </a:cubicBezTo>
                  <a:cubicBezTo>
                    <a:pt x="117" y="0"/>
                    <a:pt x="128" y="29"/>
                    <a:pt x="128" y="63"/>
                  </a:cubicBezTo>
                  <a:lnTo>
                    <a:pt x="128" y="174"/>
                  </a:lnTo>
                  <a:lnTo>
                    <a:pt x="88" y="174"/>
                  </a:lnTo>
                  <a:lnTo>
                    <a:pt x="88" y="74"/>
                  </a:lnTo>
                  <a:cubicBezTo>
                    <a:pt x="88" y="47"/>
                    <a:pt x="83" y="37"/>
                    <a:pt x="67" y="37"/>
                  </a:cubicBezTo>
                  <a:cubicBezTo>
                    <a:pt x="45" y="37"/>
                    <a:pt x="40" y="55"/>
                    <a:pt x="40" y="76"/>
                  </a:cubicBezTo>
                  <a:lnTo>
                    <a:pt x="40" y="177"/>
                  </a:lnTo>
                  <a:lnTo>
                    <a:pt x="0" y="177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9" name="Freeform 90">
              <a:extLst>
                <a:ext uri="{FF2B5EF4-FFF2-40B4-BE49-F238E27FC236}">
                  <a16:creationId xmlns:a16="http://schemas.microsoft.com/office/drawing/2014/main" id="{1A428373-F06B-484D-8379-54685EECE1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5850" y="2014538"/>
              <a:ext cx="339725" cy="336550"/>
            </a:xfrm>
            <a:custGeom>
              <a:avLst/>
              <a:gdLst>
                <a:gd name="T0" fmla="*/ 0 w 943"/>
                <a:gd name="T1" fmla="*/ 466 h 933"/>
                <a:gd name="T2" fmla="*/ 471 w 943"/>
                <a:gd name="T3" fmla="*/ 0 h 933"/>
                <a:gd name="T4" fmla="*/ 942 w 943"/>
                <a:gd name="T5" fmla="*/ 466 h 933"/>
                <a:gd name="T6" fmla="*/ 471 w 943"/>
                <a:gd name="T7" fmla="*/ 932 h 933"/>
                <a:gd name="T8" fmla="*/ 0 w 943"/>
                <a:gd name="T9" fmla="*/ 466 h 933"/>
                <a:gd name="T10" fmla="*/ 21 w 943"/>
                <a:gd name="T11" fmla="*/ 466 h 933"/>
                <a:gd name="T12" fmla="*/ 471 w 943"/>
                <a:gd name="T13" fmla="*/ 911 h 933"/>
                <a:gd name="T14" fmla="*/ 920 w 943"/>
                <a:gd name="T15" fmla="*/ 466 h 933"/>
                <a:gd name="T16" fmla="*/ 471 w 943"/>
                <a:gd name="T17" fmla="*/ 22 h 933"/>
                <a:gd name="T18" fmla="*/ 21 w 943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3" h="933">
                  <a:moveTo>
                    <a:pt x="0" y="466"/>
                  </a:moveTo>
                  <a:cubicBezTo>
                    <a:pt x="0" y="209"/>
                    <a:pt x="211" y="0"/>
                    <a:pt x="471" y="0"/>
                  </a:cubicBezTo>
                  <a:cubicBezTo>
                    <a:pt x="730" y="0"/>
                    <a:pt x="942" y="209"/>
                    <a:pt x="942" y="466"/>
                  </a:cubicBezTo>
                  <a:cubicBezTo>
                    <a:pt x="942" y="722"/>
                    <a:pt x="730" y="932"/>
                    <a:pt x="471" y="932"/>
                  </a:cubicBezTo>
                  <a:cubicBezTo>
                    <a:pt x="211" y="932"/>
                    <a:pt x="0" y="722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0"/>
                    <a:pt x="222" y="911"/>
                    <a:pt x="471" y="911"/>
                  </a:cubicBezTo>
                  <a:cubicBezTo>
                    <a:pt x="719" y="911"/>
                    <a:pt x="920" y="713"/>
                    <a:pt x="920" y="466"/>
                  </a:cubicBezTo>
                  <a:cubicBezTo>
                    <a:pt x="920" y="223"/>
                    <a:pt x="719" y="22"/>
                    <a:pt x="471" y="22"/>
                  </a:cubicBezTo>
                  <a:cubicBezTo>
                    <a:pt x="222" y="22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0" name="Freeform 91">
              <a:extLst>
                <a:ext uri="{FF2B5EF4-FFF2-40B4-BE49-F238E27FC236}">
                  <a16:creationId xmlns:a16="http://schemas.microsoft.com/office/drawing/2014/main" id="{FCEFD4B1-3A07-F848-AA18-8A589FE89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0300" y="2060575"/>
              <a:ext cx="252413" cy="242888"/>
            </a:xfrm>
            <a:custGeom>
              <a:avLst/>
              <a:gdLst>
                <a:gd name="T0" fmla="*/ 0 w 701"/>
                <a:gd name="T1" fmla="*/ 336 h 674"/>
                <a:gd name="T2" fmla="*/ 349 w 701"/>
                <a:gd name="T3" fmla="*/ 0 h 674"/>
                <a:gd name="T4" fmla="*/ 698 w 701"/>
                <a:gd name="T5" fmla="*/ 336 h 674"/>
                <a:gd name="T6" fmla="*/ 349 w 701"/>
                <a:gd name="T7" fmla="*/ 673 h 674"/>
                <a:gd name="T8" fmla="*/ 0 w 701"/>
                <a:gd name="T9" fmla="*/ 336 h 674"/>
                <a:gd name="T10" fmla="*/ 24 w 701"/>
                <a:gd name="T11" fmla="*/ 336 h 674"/>
                <a:gd name="T12" fmla="*/ 349 w 701"/>
                <a:gd name="T13" fmla="*/ 649 h 674"/>
                <a:gd name="T14" fmla="*/ 674 w 701"/>
                <a:gd name="T15" fmla="*/ 336 h 674"/>
                <a:gd name="T16" fmla="*/ 349 w 701"/>
                <a:gd name="T17" fmla="*/ 24 h 674"/>
                <a:gd name="T18" fmla="*/ 24 w 701"/>
                <a:gd name="T19" fmla="*/ 336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1" h="674">
                  <a:moveTo>
                    <a:pt x="0" y="336"/>
                  </a:moveTo>
                  <a:cubicBezTo>
                    <a:pt x="0" y="150"/>
                    <a:pt x="155" y="0"/>
                    <a:pt x="349" y="0"/>
                  </a:cubicBezTo>
                  <a:cubicBezTo>
                    <a:pt x="542" y="0"/>
                    <a:pt x="698" y="151"/>
                    <a:pt x="698" y="336"/>
                  </a:cubicBezTo>
                  <a:cubicBezTo>
                    <a:pt x="700" y="522"/>
                    <a:pt x="542" y="673"/>
                    <a:pt x="349" y="673"/>
                  </a:cubicBezTo>
                  <a:cubicBezTo>
                    <a:pt x="155" y="673"/>
                    <a:pt x="0" y="521"/>
                    <a:pt x="0" y="336"/>
                  </a:cubicBezTo>
                  <a:close/>
                  <a:moveTo>
                    <a:pt x="24" y="336"/>
                  </a:moveTo>
                  <a:cubicBezTo>
                    <a:pt x="24" y="508"/>
                    <a:pt x="169" y="649"/>
                    <a:pt x="349" y="649"/>
                  </a:cubicBezTo>
                  <a:cubicBezTo>
                    <a:pt x="528" y="649"/>
                    <a:pt x="674" y="509"/>
                    <a:pt x="674" y="336"/>
                  </a:cubicBezTo>
                  <a:cubicBezTo>
                    <a:pt x="674" y="164"/>
                    <a:pt x="528" y="24"/>
                    <a:pt x="349" y="24"/>
                  </a:cubicBezTo>
                  <a:cubicBezTo>
                    <a:pt x="169" y="24"/>
                    <a:pt x="24" y="163"/>
                    <a:pt x="24" y="33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1" name="Freeform 92">
              <a:extLst>
                <a:ext uri="{FF2B5EF4-FFF2-40B4-BE49-F238E27FC236}">
                  <a16:creationId xmlns:a16="http://schemas.microsoft.com/office/drawing/2014/main" id="{206B2AB0-1807-2045-AFD1-FB3D0A5E79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2124075"/>
              <a:ext cx="20638" cy="20638"/>
            </a:xfrm>
            <a:custGeom>
              <a:avLst/>
              <a:gdLst>
                <a:gd name="T0" fmla="*/ 32 w 59"/>
                <a:gd name="T1" fmla="*/ 0 h 57"/>
                <a:gd name="T2" fmla="*/ 37 w 59"/>
                <a:gd name="T3" fmla="*/ 24 h 57"/>
                <a:gd name="T4" fmla="*/ 58 w 59"/>
                <a:gd name="T5" fmla="*/ 24 h 57"/>
                <a:gd name="T6" fmla="*/ 42 w 59"/>
                <a:gd name="T7" fmla="*/ 34 h 57"/>
                <a:gd name="T8" fmla="*/ 50 w 59"/>
                <a:gd name="T9" fmla="*/ 56 h 57"/>
                <a:gd name="T10" fmla="*/ 29 w 59"/>
                <a:gd name="T11" fmla="*/ 40 h 57"/>
                <a:gd name="T12" fmla="*/ 10 w 59"/>
                <a:gd name="T13" fmla="*/ 56 h 57"/>
                <a:gd name="T14" fmla="*/ 18 w 59"/>
                <a:gd name="T15" fmla="*/ 34 h 57"/>
                <a:gd name="T16" fmla="*/ 0 w 59"/>
                <a:gd name="T17" fmla="*/ 24 h 57"/>
                <a:gd name="T18" fmla="*/ 21 w 59"/>
                <a:gd name="T19" fmla="*/ 24 h 57"/>
                <a:gd name="T20" fmla="*/ 32 w 59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57">
                  <a:moveTo>
                    <a:pt x="32" y="0"/>
                  </a:moveTo>
                  <a:lnTo>
                    <a:pt x="37" y="24"/>
                  </a:lnTo>
                  <a:lnTo>
                    <a:pt x="58" y="24"/>
                  </a:lnTo>
                  <a:lnTo>
                    <a:pt x="42" y="34"/>
                  </a:lnTo>
                  <a:lnTo>
                    <a:pt x="50" y="56"/>
                  </a:lnTo>
                  <a:lnTo>
                    <a:pt x="29" y="40"/>
                  </a:lnTo>
                  <a:lnTo>
                    <a:pt x="10" y="56"/>
                  </a:lnTo>
                  <a:lnTo>
                    <a:pt x="18" y="34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2" name="Freeform 93">
              <a:extLst>
                <a:ext uri="{FF2B5EF4-FFF2-40B4-BE49-F238E27FC236}">
                  <a16:creationId xmlns:a16="http://schemas.microsoft.com/office/drawing/2014/main" id="{4915A411-7F96-5D47-ACCD-06979D73B4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2122488"/>
              <a:ext cx="25400" cy="23812"/>
            </a:xfrm>
            <a:custGeom>
              <a:avLst/>
              <a:gdLst>
                <a:gd name="T0" fmla="*/ 56 w 70"/>
                <a:gd name="T1" fmla="*/ 63 h 64"/>
                <a:gd name="T2" fmla="*/ 35 w 70"/>
                <a:gd name="T3" fmla="*/ 45 h 64"/>
                <a:gd name="T4" fmla="*/ 16 w 70"/>
                <a:gd name="T5" fmla="*/ 61 h 64"/>
                <a:gd name="T6" fmla="*/ 14 w 70"/>
                <a:gd name="T7" fmla="*/ 61 h 64"/>
                <a:gd name="T8" fmla="*/ 22 w 70"/>
                <a:gd name="T9" fmla="*/ 39 h 64"/>
                <a:gd name="T10" fmla="*/ 0 w 70"/>
                <a:gd name="T11" fmla="*/ 26 h 64"/>
                <a:gd name="T12" fmla="*/ 25 w 70"/>
                <a:gd name="T13" fmla="*/ 26 h 64"/>
                <a:gd name="T14" fmla="*/ 24 w 70"/>
                <a:gd name="T15" fmla="*/ 29 h 64"/>
                <a:gd name="T16" fmla="*/ 8 w 70"/>
                <a:gd name="T17" fmla="*/ 29 h 64"/>
                <a:gd name="T18" fmla="*/ 24 w 70"/>
                <a:gd name="T19" fmla="*/ 39 h 64"/>
                <a:gd name="T20" fmla="*/ 19 w 70"/>
                <a:gd name="T21" fmla="*/ 58 h 64"/>
                <a:gd name="T22" fmla="*/ 35 w 70"/>
                <a:gd name="T23" fmla="*/ 42 h 64"/>
                <a:gd name="T24" fmla="*/ 51 w 70"/>
                <a:gd name="T25" fmla="*/ 55 h 64"/>
                <a:gd name="T26" fmla="*/ 46 w 70"/>
                <a:gd name="T27" fmla="*/ 39 h 64"/>
                <a:gd name="T28" fmla="*/ 59 w 70"/>
                <a:gd name="T29" fmla="*/ 29 h 64"/>
                <a:gd name="T30" fmla="*/ 38 w 70"/>
                <a:gd name="T31" fmla="*/ 29 h 64"/>
                <a:gd name="T32" fmla="*/ 33 w 70"/>
                <a:gd name="T33" fmla="*/ 11 h 64"/>
                <a:gd name="T34" fmla="*/ 38 w 70"/>
                <a:gd name="T35" fmla="*/ 0 h 64"/>
                <a:gd name="T36" fmla="*/ 46 w 70"/>
                <a:gd name="T37" fmla="*/ 26 h 64"/>
                <a:gd name="T38" fmla="*/ 69 w 70"/>
                <a:gd name="T39" fmla="*/ 26 h 64"/>
                <a:gd name="T40" fmla="*/ 51 w 70"/>
                <a:gd name="T41" fmla="*/ 42 h 64"/>
                <a:gd name="T42" fmla="*/ 56 w 70"/>
                <a:gd name="T43" fmla="*/ 63 h 64"/>
                <a:gd name="T44" fmla="*/ 27 w 70"/>
                <a:gd name="T45" fmla="*/ 26 h 64"/>
                <a:gd name="T46" fmla="*/ 33 w 70"/>
                <a:gd name="T47" fmla="*/ 11 h 64"/>
                <a:gd name="T48" fmla="*/ 32 w 70"/>
                <a:gd name="T49" fmla="*/ 8 h 64"/>
                <a:gd name="T50" fmla="*/ 25 w 70"/>
                <a:gd name="T51" fmla="*/ 26 h 64"/>
                <a:gd name="T52" fmla="*/ 27 w 70"/>
                <a:gd name="T53" fmla="*/ 2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4">
                  <a:moveTo>
                    <a:pt x="56" y="63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4" y="61"/>
                  </a:lnTo>
                  <a:lnTo>
                    <a:pt x="22" y="39"/>
                  </a:lnTo>
                  <a:lnTo>
                    <a:pt x="0" y="26"/>
                  </a:lnTo>
                  <a:lnTo>
                    <a:pt x="25" y="26"/>
                  </a:lnTo>
                  <a:lnTo>
                    <a:pt x="24" y="29"/>
                  </a:lnTo>
                  <a:lnTo>
                    <a:pt x="8" y="29"/>
                  </a:ln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1" y="55"/>
                  </a:lnTo>
                  <a:lnTo>
                    <a:pt x="46" y="39"/>
                  </a:lnTo>
                  <a:lnTo>
                    <a:pt x="59" y="29"/>
                  </a:lnTo>
                  <a:lnTo>
                    <a:pt x="38" y="29"/>
                  </a:lnTo>
                  <a:lnTo>
                    <a:pt x="33" y="11"/>
                  </a:lnTo>
                  <a:lnTo>
                    <a:pt x="38" y="0"/>
                  </a:lnTo>
                  <a:lnTo>
                    <a:pt x="46" y="26"/>
                  </a:lnTo>
                  <a:lnTo>
                    <a:pt x="69" y="26"/>
                  </a:lnTo>
                  <a:lnTo>
                    <a:pt x="51" y="42"/>
                  </a:lnTo>
                  <a:lnTo>
                    <a:pt x="56" y="63"/>
                  </a:lnTo>
                  <a:close/>
                  <a:moveTo>
                    <a:pt x="27" y="26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6"/>
                  </a:ln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3" name="Freeform 94">
              <a:extLst>
                <a:ext uri="{FF2B5EF4-FFF2-40B4-BE49-F238E27FC236}">
                  <a16:creationId xmlns:a16="http://schemas.microsoft.com/office/drawing/2014/main" id="{2DA6B275-E6E3-AE43-9FEE-F270911A6A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239963"/>
              <a:ext cx="22225" cy="20637"/>
            </a:xfrm>
            <a:custGeom>
              <a:avLst/>
              <a:gdLst>
                <a:gd name="T0" fmla="*/ 32 w 62"/>
                <a:gd name="T1" fmla="*/ 0 h 57"/>
                <a:gd name="T2" fmla="*/ 37 w 62"/>
                <a:gd name="T3" fmla="*/ 21 h 57"/>
                <a:gd name="T4" fmla="*/ 61 w 62"/>
                <a:gd name="T5" fmla="*/ 21 h 57"/>
                <a:gd name="T6" fmla="*/ 45 w 62"/>
                <a:gd name="T7" fmla="*/ 34 h 57"/>
                <a:gd name="T8" fmla="*/ 51 w 62"/>
                <a:gd name="T9" fmla="*/ 56 h 57"/>
                <a:gd name="T10" fmla="*/ 32 w 62"/>
                <a:gd name="T11" fmla="*/ 40 h 57"/>
                <a:gd name="T12" fmla="*/ 11 w 62"/>
                <a:gd name="T13" fmla="*/ 56 h 57"/>
                <a:gd name="T14" fmla="*/ 19 w 62"/>
                <a:gd name="T15" fmla="*/ 34 h 57"/>
                <a:gd name="T16" fmla="*/ 0 w 62"/>
                <a:gd name="T17" fmla="*/ 21 h 57"/>
                <a:gd name="T18" fmla="*/ 22 w 62"/>
                <a:gd name="T19" fmla="*/ 24 h 57"/>
                <a:gd name="T20" fmla="*/ 32 w 62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7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6"/>
                  </a:lnTo>
                  <a:lnTo>
                    <a:pt x="32" y="40"/>
                  </a:lnTo>
                  <a:lnTo>
                    <a:pt x="11" y="56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4" name="Freeform 95">
              <a:extLst>
                <a:ext uri="{FF2B5EF4-FFF2-40B4-BE49-F238E27FC236}">
                  <a16:creationId xmlns:a16="http://schemas.microsoft.com/office/drawing/2014/main" id="{7B56FA9C-4290-654A-B1A4-A85C8AF99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238375"/>
              <a:ext cx="25400" cy="23813"/>
            </a:xfrm>
            <a:custGeom>
              <a:avLst/>
              <a:gdLst>
                <a:gd name="T0" fmla="*/ 55 w 70"/>
                <a:gd name="T1" fmla="*/ 63 h 64"/>
                <a:gd name="T2" fmla="*/ 34 w 70"/>
                <a:gd name="T3" fmla="*/ 45 h 64"/>
                <a:gd name="T4" fmla="*/ 16 w 70"/>
                <a:gd name="T5" fmla="*/ 61 h 64"/>
                <a:gd name="T6" fmla="*/ 13 w 70"/>
                <a:gd name="T7" fmla="*/ 61 h 64"/>
                <a:gd name="T8" fmla="*/ 21 w 70"/>
                <a:gd name="T9" fmla="*/ 39 h 64"/>
                <a:gd name="T10" fmla="*/ 0 w 70"/>
                <a:gd name="T11" fmla="*/ 26 h 64"/>
                <a:gd name="T12" fmla="*/ 22 w 70"/>
                <a:gd name="T13" fmla="*/ 26 h 64"/>
                <a:gd name="T14" fmla="*/ 21 w 70"/>
                <a:gd name="T15" fmla="*/ 29 h 64"/>
                <a:gd name="T16" fmla="*/ 5 w 70"/>
                <a:gd name="T17" fmla="*/ 29 h 64"/>
                <a:gd name="T18" fmla="*/ 21 w 70"/>
                <a:gd name="T19" fmla="*/ 39 h 64"/>
                <a:gd name="T20" fmla="*/ 16 w 70"/>
                <a:gd name="T21" fmla="*/ 58 h 64"/>
                <a:gd name="T22" fmla="*/ 32 w 70"/>
                <a:gd name="T23" fmla="*/ 42 h 64"/>
                <a:gd name="T24" fmla="*/ 47 w 70"/>
                <a:gd name="T25" fmla="*/ 55 h 64"/>
                <a:gd name="T26" fmla="*/ 42 w 70"/>
                <a:gd name="T27" fmla="*/ 39 h 64"/>
                <a:gd name="T28" fmla="*/ 55 w 70"/>
                <a:gd name="T29" fmla="*/ 29 h 64"/>
                <a:gd name="T30" fmla="*/ 34 w 70"/>
                <a:gd name="T31" fmla="*/ 29 h 64"/>
                <a:gd name="T32" fmla="*/ 31 w 70"/>
                <a:gd name="T33" fmla="*/ 15 h 64"/>
                <a:gd name="T34" fmla="*/ 37 w 70"/>
                <a:gd name="T35" fmla="*/ 0 h 64"/>
                <a:gd name="T36" fmla="*/ 45 w 70"/>
                <a:gd name="T37" fmla="*/ 26 h 64"/>
                <a:gd name="T38" fmla="*/ 69 w 70"/>
                <a:gd name="T39" fmla="*/ 26 h 64"/>
                <a:gd name="T40" fmla="*/ 50 w 70"/>
                <a:gd name="T41" fmla="*/ 39 h 64"/>
                <a:gd name="T42" fmla="*/ 55 w 70"/>
                <a:gd name="T43" fmla="*/ 63 h 64"/>
                <a:gd name="T44" fmla="*/ 26 w 70"/>
                <a:gd name="T45" fmla="*/ 26 h 64"/>
                <a:gd name="T46" fmla="*/ 31 w 70"/>
                <a:gd name="T47" fmla="*/ 15 h 64"/>
                <a:gd name="T48" fmla="*/ 29 w 70"/>
                <a:gd name="T49" fmla="*/ 8 h 64"/>
                <a:gd name="T50" fmla="*/ 22 w 70"/>
                <a:gd name="T51" fmla="*/ 26 h 64"/>
                <a:gd name="T52" fmla="*/ 26 w 70"/>
                <a:gd name="T53" fmla="*/ 2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4">
                  <a:moveTo>
                    <a:pt x="55" y="63"/>
                  </a:moveTo>
                  <a:lnTo>
                    <a:pt x="34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39"/>
                  </a:lnTo>
                  <a:lnTo>
                    <a:pt x="0" y="26"/>
                  </a:lnTo>
                  <a:lnTo>
                    <a:pt x="22" y="26"/>
                  </a:lnTo>
                  <a:lnTo>
                    <a:pt x="21" y="29"/>
                  </a:lnTo>
                  <a:lnTo>
                    <a:pt x="5" y="29"/>
                  </a:lnTo>
                  <a:lnTo>
                    <a:pt x="21" y="39"/>
                  </a:lnTo>
                  <a:lnTo>
                    <a:pt x="16" y="58"/>
                  </a:lnTo>
                  <a:lnTo>
                    <a:pt x="32" y="42"/>
                  </a:lnTo>
                  <a:lnTo>
                    <a:pt x="47" y="55"/>
                  </a:lnTo>
                  <a:lnTo>
                    <a:pt x="42" y="39"/>
                  </a:lnTo>
                  <a:lnTo>
                    <a:pt x="55" y="29"/>
                  </a:lnTo>
                  <a:lnTo>
                    <a:pt x="34" y="29"/>
                  </a:lnTo>
                  <a:lnTo>
                    <a:pt x="31" y="15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69" y="26"/>
                  </a:lnTo>
                  <a:lnTo>
                    <a:pt x="50" y="39"/>
                  </a:lnTo>
                  <a:lnTo>
                    <a:pt x="55" y="63"/>
                  </a:lnTo>
                  <a:close/>
                  <a:moveTo>
                    <a:pt x="26" y="26"/>
                  </a:moveTo>
                  <a:lnTo>
                    <a:pt x="31" y="15"/>
                  </a:lnTo>
                  <a:lnTo>
                    <a:pt x="29" y="8"/>
                  </a:lnTo>
                  <a:lnTo>
                    <a:pt x="22" y="26"/>
                  </a:lnTo>
                  <a:lnTo>
                    <a:pt x="26" y="2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5" name="Freeform 96">
              <a:extLst>
                <a:ext uri="{FF2B5EF4-FFF2-40B4-BE49-F238E27FC236}">
                  <a16:creationId xmlns:a16="http://schemas.microsoft.com/office/drawing/2014/main" id="{46D5863B-BDA3-F942-97BE-58A7C3C0D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9188" y="2238375"/>
              <a:ext cx="20637" cy="20638"/>
            </a:xfrm>
            <a:custGeom>
              <a:avLst/>
              <a:gdLst>
                <a:gd name="T0" fmla="*/ 31 w 59"/>
                <a:gd name="T1" fmla="*/ 0 h 56"/>
                <a:gd name="T2" fmla="*/ 37 w 59"/>
                <a:gd name="T3" fmla="*/ 21 h 56"/>
                <a:gd name="T4" fmla="*/ 58 w 59"/>
                <a:gd name="T5" fmla="*/ 21 h 56"/>
                <a:gd name="T6" fmla="*/ 42 w 59"/>
                <a:gd name="T7" fmla="*/ 34 h 56"/>
                <a:gd name="T8" fmla="*/ 50 w 59"/>
                <a:gd name="T9" fmla="*/ 55 h 56"/>
                <a:gd name="T10" fmla="*/ 29 w 59"/>
                <a:gd name="T11" fmla="*/ 39 h 56"/>
                <a:gd name="T12" fmla="*/ 10 w 59"/>
                <a:gd name="T13" fmla="*/ 55 h 56"/>
                <a:gd name="T14" fmla="*/ 18 w 59"/>
                <a:gd name="T15" fmla="*/ 34 h 56"/>
                <a:gd name="T16" fmla="*/ 0 w 59"/>
                <a:gd name="T17" fmla="*/ 21 h 56"/>
                <a:gd name="T18" fmla="*/ 21 w 59"/>
                <a:gd name="T19" fmla="*/ 24 h 56"/>
                <a:gd name="T20" fmla="*/ 31 w 59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56">
                  <a:moveTo>
                    <a:pt x="31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50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6" name="Freeform 97">
              <a:extLst>
                <a:ext uri="{FF2B5EF4-FFF2-40B4-BE49-F238E27FC236}">
                  <a16:creationId xmlns:a16="http://schemas.microsoft.com/office/drawing/2014/main" id="{86DB059E-5A69-5D4B-993A-7B8BA5AB2F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2236788"/>
              <a:ext cx="25400" cy="23812"/>
            </a:xfrm>
            <a:custGeom>
              <a:avLst/>
              <a:gdLst>
                <a:gd name="T0" fmla="*/ 56 w 70"/>
                <a:gd name="T1" fmla="*/ 64 h 65"/>
                <a:gd name="T2" fmla="*/ 35 w 70"/>
                <a:gd name="T3" fmla="*/ 45 h 65"/>
                <a:gd name="T4" fmla="*/ 16 w 70"/>
                <a:gd name="T5" fmla="*/ 61 h 65"/>
                <a:gd name="T6" fmla="*/ 14 w 70"/>
                <a:gd name="T7" fmla="*/ 61 h 65"/>
                <a:gd name="T8" fmla="*/ 22 w 70"/>
                <a:gd name="T9" fmla="*/ 40 h 65"/>
                <a:gd name="T10" fmla="*/ 0 w 70"/>
                <a:gd name="T11" fmla="*/ 27 h 65"/>
                <a:gd name="T12" fmla="*/ 25 w 70"/>
                <a:gd name="T13" fmla="*/ 27 h 65"/>
                <a:gd name="T14" fmla="*/ 24 w 70"/>
                <a:gd name="T15" fmla="*/ 30 h 65"/>
                <a:gd name="T16" fmla="*/ 8 w 70"/>
                <a:gd name="T17" fmla="*/ 30 h 65"/>
                <a:gd name="T18" fmla="*/ 24 w 70"/>
                <a:gd name="T19" fmla="*/ 40 h 65"/>
                <a:gd name="T20" fmla="*/ 19 w 70"/>
                <a:gd name="T21" fmla="*/ 59 h 65"/>
                <a:gd name="T22" fmla="*/ 35 w 70"/>
                <a:gd name="T23" fmla="*/ 43 h 65"/>
                <a:gd name="T24" fmla="*/ 51 w 70"/>
                <a:gd name="T25" fmla="*/ 56 h 65"/>
                <a:gd name="T26" fmla="*/ 45 w 70"/>
                <a:gd name="T27" fmla="*/ 40 h 65"/>
                <a:gd name="T28" fmla="*/ 59 w 70"/>
                <a:gd name="T29" fmla="*/ 30 h 65"/>
                <a:gd name="T30" fmla="*/ 37 w 70"/>
                <a:gd name="T31" fmla="*/ 30 h 65"/>
                <a:gd name="T32" fmla="*/ 33 w 70"/>
                <a:gd name="T33" fmla="*/ 12 h 65"/>
                <a:gd name="T34" fmla="*/ 37 w 70"/>
                <a:gd name="T35" fmla="*/ 0 h 65"/>
                <a:gd name="T36" fmla="*/ 45 w 70"/>
                <a:gd name="T37" fmla="*/ 27 h 65"/>
                <a:gd name="T38" fmla="*/ 69 w 70"/>
                <a:gd name="T39" fmla="*/ 27 h 65"/>
                <a:gd name="T40" fmla="*/ 51 w 70"/>
                <a:gd name="T41" fmla="*/ 40 h 65"/>
                <a:gd name="T42" fmla="*/ 56 w 70"/>
                <a:gd name="T43" fmla="*/ 64 h 65"/>
                <a:gd name="T44" fmla="*/ 27 w 70"/>
                <a:gd name="T45" fmla="*/ 27 h 65"/>
                <a:gd name="T46" fmla="*/ 33 w 70"/>
                <a:gd name="T47" fmla="*/ 12 h 65"/>
                <a:gd name="T48" fmla="*/ 32 w 70"/>
                <a:gd name="T49" fmla="*/ 8 h 65"/>
                <a:gd name="T50" fmla="*/ 25 w 70"/>
                <a:gd name="T51" fmla="*/ 27 h 65"/>
                <a:gd name="T52" fmla="*/ 27 w 70"/>
                <a:gd name="T53" fmla="*/ 2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4" y="61"/>
                  </a:lnTo>
                  <a:lnTo>
                    <a:pt x="22" y="40"/>
                  </a:lnTo>
                  <a:lnTo>
                    <a:pt x="0" y="27"/>
                  </a:lnTo>
                  <a:lnTo>
                    <a:pt x="25" y="27"/>
                  </a:lnTo>
                  <a:lnTo>
                    <a:pt x="24" y="30"/>
                  </a:lnTo>
                  <a:lnTo>
                    <a:pt x="8" y="30"/>
                  </a:ln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37" y="30"/>
                  </a:lnTo>
                  <a:lnTo>
                    <a:pt x="33" y="12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27" y="27"/>
                  </a:moveTo>
                  <a:lnTo>
                    <a:pt x="33" y="12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7" name="Freeform 98">
              <a:extLst>
                <a:ext uri="{FF2B5EF4-FFF2-40B4-BE49-F238E27FC236}">
                  <a16:creationId xmlns:a16="http://schemas.microsoft.com/office/drawing/2014/main" id="{D197CF18-A431-164C-A424-A476048C57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7950" y="2117725"/>
              <a:ext cx="22225" cy="20638"/>
            </a:xfrm>
            <a:custGeom>
              <a:avLst/>
              <a:gdLst>
                <a:gd name="T0" fmla="*/ 32 w 62"/>
                <a:gd name="T1" fmla="*/ 0 h 57"/>
                <a:gd name="T2" fmla="*/ 42 w 62"/>
                <a:gd name="T3" fmla="*/ 21 h 57"/>
                <a:gd name="T4" fmla="*/ 61 w 62"/>
                <a:gd name="T5" fmla="*/ 21 h 57"/>
                <a:gd name="T6" fmla="*/ 45 w 62"/>
                <a:gd name="T7" fmla="*/ 34 h 57"/>
                <a:gd name="T8" fmla="*/ 50 w 62"/>
                <a:gd name="T9" fmla="*/ 56 h 57"/>
                <a:gd name="T10" fmla="*/ 32 w 62"/>
                <a:gd name="T11" fmla="*/ 37 h 57"/>
                <a:gd name="T12" fmla="*/ 13 w 62"/>
                <a:gd name="T13" fmla="*/ 56 h 57"/>
                <a:gd name="T14" fmla="*/ 21 w 62"/>
                <a:gd name="T15" fmla="*/ 34 h 57"/>
                <a:gd name="T16" fmla="*/ 0 w 62"/>
                <a:gd name="T17" fmla="*/ 21 h 57"/>
                <a:gd name="T18" fmla="*/ 24 w 62"/>
                <a:gd name="T19" fmla="*/ 24 h 57"/>
                <a:gd name="T20" fmla="*/ 32 w 62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7">
                  <a:moveTo>
                    <a:pt x="32" y="0"/>
                  </a:moveTo>
                  <a:lnTo>
                    <a:pt x="42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0" y="56"/>
                  </a:lnTo>
                  <a:lnTo>
                    <a:pt x="32" y="37"/>
                  </a:lnTo>
                  <a:lnTo>
                    <a:pt x="13" y="56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8" name="Freeform 99">
              <a:extLst>
                <a:ext uri="{FF2B5EF4-FFF2-40B4-BE49-F238E27FC236}">
                  <a16:creationId xmlns:a16="http://schemas.microsoft.com/office/drawing/2014/main" id="{9D75F45B-B6E2-C342-930F-29721B2F98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7950" y="2117725"/>
              <a:ext cx="25400" cy="22225"/>
            </a:xfrm>
            <a:custGeom>
              <a:avLst/>
              <a:gdLst>
                <a:gd name="T0" fmla="*/ 56 w 70"/>
                <a:gd name="T1" fmla="*/ 61 h 62"/>
                <a:gd name="T2" fmla="*/ 35 w 70"/>
                <a:gd name="T3" fmla="*/ 43 h 62"/>
                <a:gd name="T4" fmla="*/ 16 w 70"/>
                <a:gd name="T5" fmla="*/ 61 h 62"/>
                <a:gd name="T6" fmla="*/ 13 w 70"/>
                <a:gd name="T7" fmla="*/ 61 h 62"/>
                <a:gd name="T8" fmla="*/ 21 w 70"/>
                <a:gd name="T9" fmla="*/ 40 h 62"/>
                <a:gd name="T10" fmla="*/ 0 w 70"/>
                <a:gd name="T11" fmla="*/ 27 h 62"/>
                <a:gd name="T12" fmla="*/ 25 w 70"/>
                <a:gd name="T13" fmla="*/ 27 h 62"/>
                <a:gd name="T14" fmla="*/ 24 w 70"/>
                <a:gd name="T15" fmla="*/ 29 h 62"/>
                <a:gd name="T16" fmla="*/ 8 w 70"/>
                <a:gd name="T17" fmla="*/ 27 h 62"/>
                <a:gd name="T18" fmla="*/ 24 w 70"/>
                <a:gd name="T19" fmla="*/ 37 h 62"/>
                <a:gd name="T20" fmla="*/ 19 w 70"/>
                <a:gd name="T21" fmla="*/ 56 h 62"/>
                <a:gd name="T22" fmla="*/ 35 w 70"/>
                <a:gd name="T23" fmla="*/ 40 h 62"/>
                <a:gd name="T24" fmla="*/ 51 w 70"/>
                <a:gd name="T25" fmla="*/ 56 h 62"/>
                <a:gd name="T26" fmla="*/ 45 w 70"/>
                <a:gd name="T27" fmla="*/ 40 h 62"/>
                <a:gd name="T28" fmla="*/ 58 w 70"/>
                <a:gd name="T29" fmla="*/ 29 h 62"/>
                <a:gd name="T30" fmla="*/ 40 w 70"/>
                <a:gd name="T31" fmla="*/ 29 h 62"/>
                <a:gd name="T32" fmla="*/ 33 w 70"/>
                <a:gd name="T33" fmla="*/ 11 h 62"/>
                <a:gd name="T34" fmla="*/ 37 w 70"/>
                <a:gd name="T35" fmla="*/ 0 h 62"/>
                <a:gd name="T36" fmla="*/ 45 w 70"/>
                <a:gd name="T37" fmla="*/ 24 h 62"/>
                <a:gd name="T38" fmla="*/ 69 w 70"/>
                <a:gd name="T39" fmla="*/ 24 h 62"/>
                <a:gd name="T40" fmla="*/ 51 w 70"/>
                <a:gd name="T41" fmla="*/ 37 h 62"/>
                <a:gd name="T42" fmla="*/ 56 w 70"/>
                <a:gd name="T43" fmla="*/ 61 h 62"/>
                <a:gd name="T44" fmla="*/ 27 w 70"/>
                <a:gd name="T45" fmla="*/ 27 h 62"/>
                <a:gd name="T46" fmla="*/ 33 w 70"/>
                <a:gd name="T47" fmla="*/ 11 h 62"/>
                <a:gd name="T48" fmla="*/ 32 w 70"/>
                <a:gd name="T49" fmla="*/ 8 h 62"/>
                <a:gd name="T50" fmla="*/ 25 w 70"/>
                <a:gd name="T51" fmla="*/ 27 h 62"/>
                <a:gd name="T52" fmla="*/ 27 w 70"/>
                <a:gd name="T5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5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5" y="40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1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9" name="Freeform 100">
              <a:extLst>
                <a:ext uri="{FF2B5EF4-FFF2-40B4-BE49-F238E27FC236}">
                  <a16:creationId xmlns:a16="http://schemas.microsoft.com/office/drawing/2014/main" id="{72093235-1873-F543-A420-58EEAD461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2266950"/>
              <a:ext cx="33337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1 w 91"/>
                <a:gd name="T7" fmla="*/ 77 h 88"/>
                <a:gd name="T8" fmla="*/ 45 w 91"/>
                <a:gd name="T9" fmla="*/ 24 h 88"/>
                <a:gd name="T10" fmla="*/ 45 w 91"/>
                <a:gd name="T11" fmla="*/ 24 h 88"/>
                <a:gd name="T12" fmla="*/ 10 w 91"/>
                <a:gd name="T13" fmla="*/ 58 h 88"/>
                <a:gd name="T14" fmla="*/ 0 w 91"/>
                <a:gd name="T15" fmla="*/ 50 h 88"/>
                <a:gd name="T16" fmla="*/ 47 w 91"/>
                <a:gd name="T17" fmla="*/ 0 h 88"/>
                <a:gd name="T18" fmla="*/ 58 w 91"/>
                <a:gd name="T19" fmla="*/ 11 h 88"/>
                <a:gd name="T20" fmla="*/ 47 w 91"/>
                <a:gd name="T21" fmla="*/ 64 h 88"/>
                <a:gd name="T22" fmla="*/ 47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1" y="77"/>
                  </a:lnTo>
                  <a:lnTo>
                    <a:pt x="45" y="24"/>
                  </a:lnTo>
                  <a:lnTo>
                    <a:pt x="45" y="24"/>
                  </a:lnTo>
                  <a:lnTo>
                    <a:pt x="10" y="58"/>
                  </a:lnTo>
                  <a:lnTo>
                    <a:pt x="0" y="50"/>
                  </a:lnTo>
                  <a:lnTo>
                    <a:pt x="47" y="0"/>
                  </a:lnTo>
                  <a:lnTo>
                    <a:pt x="58" y="11"/>
                  </a:lnTo>
                  <a:lnTo>
                    <a:pt x="47" y="64"/>
                  </a:lnTo>
                  <a:lnTo>
                    <a:pt x="47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0" name="Freeform 101">
              <a:extLst>
                <a:ext uri="{FF2B5EF4-FFF2-40B4-BE49-F238E27FC236}">
                  <a16:creationId xmlns:a16="http://schemas.microsoft.com/office/drawing/2014/main" id="{CDAF9BDF-D2AD-C24E-8D0F-30790C3780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300" y="2030413"/>
              <a:ext cx="23813" cy="26987"/>
            </a:xfrm>
            <a:custGeom>
              <a:avLst/>
              <a:gdLst>
                <a:gd name="T0" fmla="*/ 16 w 66"/>
                <a:gd name="T1" fmla="*/ 67 h 73"/>
                <a:gd name="T2" fmla="*/ 0 w 66"/>
                <a:gd name="T3" fmla="*/ 64 h 73"/>
                <a:gd name="T4" fmla="*/ 32 w 66"/>
                <a:gd name="T5" fmla="*/ 0 h 73"/>
                <a:gd name="T6" fmla="*/ 47 w 66"/>
                <a:gd name="T7" fmla="*/ 3 h 73"/>
                <a:gd name="T8" fmla="*/ 65 w 66"/>
                <a:gd name="T9" fmla="*/ 72 h 73"/>
                <a:gd name="T10" fmla="*/ 49 w 66"/>
                <a:gd name="T11" fmla="*/ 69 h 73"/>
                <a:gd name="T12" fmla="*/ 47 w 66"/>
                <a:gd name="T13" fmla="*/ 56 h 73"/>
                <a:gd name="T14" fmla="*/ 21 w 66"/>
                <a:gd name="T15" fmla="*/ 53 h 73"/>
                <a:gd name="T16" fmla="*/ 16 w 66"/>
                <a:gd name="T17" fmla="*/ 67 h 73"/>
                <a:gd name="T18" fmla="*/ 26 w 66"/>
                <a:gd name="T19" fmla="*/ 40 h 73"/>
                <a:gd name="T20" fmla="*/ 44 w 66"/>
                <a:gd name="T21" fmla="*/ 43 h 73"/>
                <a:gd name="T22" fmla="*/ 39 w 66"/>
                <a:gd name="T23" fmla="*/ 16 h 73"/>
                <a:gd name="T24" fmla="*/ 39 w 66"/>
                <a:gd name="T25" fmla="*/ 16 h 73"/>
                <a:gd name="T26" fmla="*/ 26 w 66"/>
                <a:gd name="T27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73">
                  <a:moveTo>
                    <a:pt x="16" y="67"/>
                  </a:moveTo>
                  <a:lnTo>
                    <a:pt x="0" y="64"/>
                  </a:lnTo>
                  <a:lnTo>
                    <a:pt x="32" y="0"/>
                  </a:lnTo>
                  <a:lnTo>
                    <a:pt x="47" y="3"/>
                  </a:lnTo>
                  <a:lnTo>
                    <a:pt x="65" y="72"/>
                  </a:lnTo>
                  <a:lnTo>
                    <a:pt x="49" y="69"/>
                  </a:lnTo>
                  <a:lnTo>
                    <a:pt x="47" y="56"/>
                  </a:lnTo>
                  <a:lnTo>
                    <a:pt x="21" y="53"/>
                  </a:lnTo>
                  <a:lnTo>
                    <a:pt x="16" y="67"/>
                  </a:lnTo>
                  <a:close/>
                  <a:moveTo>
                    <a:pt x="26" y="40"/>
                  </a:moveTo>
                  <a:lnTo>
                    <a:pt x="44" y="43"/>
                  </a:lnTo>
                  <a:lnTo>
                    <a:pt x="39" y="16"/>
                  </a:lnTo>
                  <a:lnTo>
                    <a:pt x="39" y="16"/>
                  </a:lnTo>
                  <a:lnTo>
                    <a:pt x="26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1" name="Freeform 102">
              <a:extLst>
                <a:ext uri="{FF2B5EF4-FFF2-40B4-BE49-F238E27FC236}">
                  <a16:creationId xmlns:a16="http://schemas.microsoft.com/office/drawing/2014/main" id="{52523346-DE35-2347-A407-559AF248C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9050" y="2033588"/>
              <a:ext cx="19050" cy="28575"/>
            </a:xfrm>
            <a:custGeom>
              <a:avLst/>
              <a:gdLst>
                <a:gd name="T0" fmla="*/ 18 w 54"/>
                <a:gd name="T1" fmla="*/ 58 h 80"/>
                <a:gd name="T2" fmla="*/ 53 w 54"/>
                <a:gd name="T3" fmla="*/ 69 h 80"/>
                <a:gd name="T4" fmla="*/ 48 w 54"/>
                <a:gd name="T5" fmla="*/ 79 h 80"/>
                <a:gd name="T6" fmla="*/ 0 w 54"/>
                <a:gd name="T7" fmla="*/ 66 h 80"/>
                <a:gd name="T8" fmla="*/ 24 w 54"/>
                <a:gd name="T9" fmla="*/ 0 h 80"/>
                <a:gd name="T10" fmla="*/ 37 w 54"/>
                <a:gd name="T11" fmla="*/ 5 h 80"/>
                <a:gd name="T12" fmla="*/ 18 w 54"/>
                <a:gd name="T13" fmla="*/ 5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80">
                  <a:moveTo>
                    <a:pt x="18" y="58"/>
                  </a:moveTo>
                  <a:lnTo>
                    <a:pt x="53" y="69"/>
                  </a:lnTo>
                  <a:lnTo>
                    <a:pt x="48" y="79"/>
                  </a:lnTo>
                  <a:lnTo>
                    <a:pt x="0" y="66"/>
                  </a:lnTo>
                  <a:lnTo>
                    <a:pt x="24" y="0"/>
                  </a:lnTo>
                  <a:lnTo>
                    <a:pt x="37" y="5"/>
                  </a:lnTo>
                  <a:lnTo>
                    <a:pt x="18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2" name="Freeform 103">
              <a:extLst>
                <a:ext uri="{FF2B5EF4-FFF2-40B4-BE49-F238E27FC236}">
                  <a16:creationId xmlns:a16="http://schemas.microsoft.com/office/drawing/2014/main" id="{C7C02CC5-C121-D746-BFF3-6B71E53FC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038" y="2046288"/>
              <a:ext cx="28575" cy="30162"/>
            </a:xfrm>
            <a:custGeom>
              <a:avLst/>
              <a:gdLst>
                <a:gd name="T0" fmla="*/ 50 w 81"/>
                <a:gd name="T1" fmla="*/ 66 h 83"/>
                <a:gd name="T2" fmla="*/ 13 w 81"/>
                <a:gd name="T3" fmla="*/ 71 h 83"/>
                <a:gd name="T4" fmla="*/ 0 w 81"/>
                <a:gd name="T5" fmla="*/ 53 h 83"/>
                <a:gd name="T6" fmla="*/ 5 w 81"/>
                <a:gd name="T7" fmla="*/ 37 h 83"/>
                <a:gd name="T8" fmla="*/ 32 w 81"/>
                <a:gd name="T9" fmla="*/ 0 h 83"/>
                <a:gd name="T10" fmla="*/ 45 w 81"/>
                <a:gd name="T11" fmla="*/ 8 h 83"/>
                <a:gd name="T12" fmla="*/ 21 w 81"/>
                <a:gd name="T13" fmla="*/ 45 h 83"/>
                <a:gd name="T14" fmla="*/ 24 w 81"/>
                <a:gd name="T15" fmla="*/ 63 h 83"/>
                <a:gd name="T16" fmla="*/ 42 w 81"/>
                <a:gd name="T17" fmla="*/ 61 h 83"/>
                <a:gd name="T18" fmla="*/ 66 w 81"/>
                <a:gd name="T19" fmla="*/ 24 h 83"/>
                <a:gd name="T20" fmla="*/ 80 w 81"/>
                <a:gd name="T21" fmla="*/ 32 h 83"/>
                <a:gd name="T22" fmla="*/ 50 w 81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" h="83">
                  <a:moveTo>
                    <a:pt x="50" y="66"/>
                  </a:moveTo>
                  <a:cubicBezTo>
                    <a:pt x="40" y="82"/>
                    <a:pt x="27" y="82"/>
                    <a:pt x="13" y="71"/>
                  </a:cubicBezTo>
                  <a:cubicBezTo>
                    <a:pt x="8" y="69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2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6" y="53"/>
                    <a:pt x="19" y="58"/>
                    <a:pt x="24" y="63"/>
                  </a:cubicBezTo>
                  <a:cubicBezTo>
                    <a:pt x="32" y="69"/>
                    <a:pt x="37" y="66"/>
                    <a:pt x="42" y="61"/>
                  </a:cubicBezTo>
                  <a:lnTo>
                    <a:pt x="66" y="24"/>
                  </a:lnTo>
                  <a:lnTo>
                    <a:pt x="80" y="32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3" name="Freeform 104">
              <a:extLst>
                <a:ext uri="{FF2B5EF4-FFF2-40B4-BE49-F238E27FC236}">
                  <a16:creationId xmlns:a16="http://schemas.microsoft.com/office/drawing/2014/main" id="{A1AB130C-AB04-DB45-99C9-D4E4EEB50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2062163"/>
              <a:ext cx="25400" cy="26987"/>
            </a:xfrm>
            <a:custGeom>
              <a:avLst/>
              <a:gdLst>
                <a:gd name="T0" fmla="*/ 10 w 72"/>
                <a:gd name="T1" fmla="*/ 75 h 76"/>
                <a:gd name="T2" fmla="*/ 0 w 72"/>
                <a:gd name="T3" fmla="*/ 64 h 76"/>
                <a:gd name="T4" fmla="*/ 37 w 72"/>
                <a:gd name="T5" fmla="*/ 22 h 76"/>
                <a:gd name="T6" fmla="*/ 21 w 72"/>
                <a:gd name="T7" fmla="*/ 8 h 76"/>
                <a:gd name="T8" fmla="*/ 29 w 72"/>
                <a:gd name="T9" fmla="*/ 0 h 76"/>
                <a:gd name="T10" fmla="*/ 71 w 72"/>
                <a:gd name="T11" fmla="*/ 35 h 76"/>
                <a:gd name="T12" fmla="*/ 63 w 72"/>
                <a:gd name="T13" fmla="*/ 43 h 76"/>
                <a:gd name="T14" fmla="*/ 47 w 72"/>
                <a:gd name="T15" fmla="*/ 32 h 76"/>
                <a:gd name="T16" fmla="*/ 10 w 72"/>
                <a:gd name="T17" fmla="*/ 7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6">
                  <a:moveTo>
                    <a:pt x="10" y="75"/>
                  </a:moveTo>
                  <a:lnTo>
                    <a:pt x="0" y="64"/>
                  </a:lnTo>
                  <a:lnTo>
                    <a:pt x="37" y="22"/>
                  </a:lnTo>
                  <a:lnTo>
                    <a:pt x="21" y="8"/>
                  </a:lnTo>
                  <a:lnTo>
                    <a:pt x="29" y="0"/>
                  </a:lnTo>
                  <a:lnTo>
                    <a:pt x="71" y="35"/>
                  </a:lnTo>
                  <a:lnTo>
                    <a:pt x="63" y="43"/>
                  </a:lnTo>
                  <a:lnTo>
                    <a:pt x="47" y="32"/>
                  </a:lnTo>
                  <a:lnTo>
                    <a:pt x="10" y="7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4" name="Freeform 105">
              <a:extLst>
                <a:ext uri="{FF2B5EF4-FFF2-40B4-BE49-F238E27FC236}">
                  <a16:creationId xmlns:a16="http://schemas.microsoft.com/office/drawing/2014/main" id="{EE100C64-F0F3-CF44-93EE-70E6A2A917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8725" y="2030413"/>
              <a:ext cx="23813" cy="28575"/>
            </a:xfrm>
            <a:custGeom>
              <a:avLst/>
              <a:gdLst>
                <a:gd name="T0" fmla="*/ 16 w 65"/>
                <a:gd name="T1" fmla="*/ 51 h 81"/>
                <a:gd name="T2" fmla="*/ 32 w 65"/>
                <a:gd name="T3" fmla="*/ 59 h 81"/>
                <a:gd name="T4" fmla="*/ 45 w 65"/>
                <a:gd name="T5" fmla="*/ 48 h 81"/>
                <a:gd name="T6" fmla="*/ 32 w 65"/>
                <a:gd name="T7" fmla="*/ 43 h 81"/>
                <a:gd name="T8" fmla="*/ 24 w 65"/>
                <a:gd name="T9" fmla="*/ 43 h 81"/>
                <a:gd name="T10" fmla="*/ 0 w 65"/>
                <a:gd name="T11" fmla="*/ 27 h 81"/>
                <a:gd name="T12" fmla="*/ 24 w 65"/>
                <a:gd name="T13" fmla="*/ 3 h 81"/>
                <a:gd name="T14" fmla="*/ 53 w 65"/>
                <a:gd name="T15" fmla="*/ 22 h 81"/>
                <a:gd name="T16" fmla="*/ 40 w 65"/>
                <a:gd name="T17" fmla="*/ 24 h 81"/>
                <a:gd name="T18" fmla="*/ 24 w 65"/>
                <a:gd name="T19" fmla="*/ 16 h 81"/>
                <a:gd name="T20" fmla="*/ 13 w 65"/>
                <a:gd name="T21" fmla="*/ 27 h 81"/>
                <a:gd name="T22" fmla="*/ 21 w 65"/>
                <a:gd name="T23" fmla="*/ 32 h 81"/>
                <a:gd name="T24" fmla="*/ 40 w 65"/>
                <a:gd name="T25" fmla="*/ 35 h 81"/>
                <a:gd name="T26" fmla="*/ 61 w 65"/>
                <a:gd name="T27" fmla="*/ 51 h 81"/>
                <a:gd name="T28" fmla="*/ 37 w 65"/>
                <a:gd name="T29" fmla="*/ 77 h 81"/>
                <a:gd name="T30" fmla="*/ 3 w 65"/>
                <a:gd name="T31" fmla="*/ 59 h 81"/>
                <a:gd name="T32" fmla="*/ 16 w 65"/>
                <a:gd name="T33" fmla="*/ 5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81">
                  <a:moveTo>
                    <a:pt x="16" y="51"/>
                  </a:moveTo>
                  <a:cubicBezTo>
                    <a:pt x="16" y="53"/>
                    <a:pt x="19" y="61"/>
                    <a:pt x="32" y="59"/>
                  </a:cubicBezTo>
                  <a:cubicBezTo>
                    <a:pt x="40" y="59"/>
                    <a:pt x="45" y="56"/>
                    <a:pt x="45" y="48"/>
                  </a:cubicBezTo>
                  <a:cubicBezTo>
                    <a:pt x="45" y="43"/>
                    <a:pt x="40" y="43"/>
                    <a:pt x="32" y="43"/>
                  </a:cubicBezTo>
                  <a:lnTo>
                    <a:pt x="24" y="43"/>
                  </a:lnTo>
                  <a:cubicBezTo>
                    <a:pt x="13" y="43"/>
                    <a:pt x="0" y="40"/>
                    <a:pt x="0" y="27"/>
                  </a:cubicBezTo>
                  <a:cubicBezTo>
                    <a:pt x="0" y="19"/>
                    <a:pt x="0" y="6"/>
                    <a:pt x="24" y="3"/>
                  </a:cubicBezTo>
                  <a:cubicBezTo>
                    <a:pt x="45" y="0"/>
                    <a:pt x="53" y="14"/>
                    <a:pt x="53" y="22"/>
                  </a:cubicBezTo>
                  <a:lnTo>
                    <a:pt x="40" y="24"/>
                  </a:lnTo>
                  <a:cubicBezTo>
                    <a:pt x="40" y="22"/>
                    <a:pt x="37" y="14"/>
                    <a:pt x="24" y="16"/>
                  </a:cubicBezTo>
                  <a:cubicBezTo>
                    <a:pt x="19" y="16"/>
                    <a:pt x="13" y="19"/>
                    <a:pt x="13" y="27"/>
                  </a:cubicBezTo>
                  <a:cubicBezTo>
                    <a:pt x="13" y="32"/>
                    <a:pt x="19" y="32"/>
                    <a:pt x="21" y="32"/>
                  </a:cubicBezTo>
                  <a:lnTo>
                    <a:pt x="40" y="35"/>
                  </a:lnTo>
                  <a:cubicBezTo>
                    <a:pt x="50" y="35"/>
                    <a:pt x="58" y="37"/>
                    <a:pt x="61" y="51"/>
                  </a:cubicBezTo>
                  <a:cubicBezTo>
                    <a:pt x="64" y="72"/>
                    <a:pt x="43" y="75"/>
                    <a:pt x="37" y="77"/>
                  </a:cubicBezTo>
                  <a:cubicBezTo>
                    <a:pt x="13" y="80"/>
                    <a:pt x="5" y="67"/>
                    <a:pt x="3" y="59"/>
                  </a:cubicBezTo>
                  <a:lnTo>
                    <a:pt x="16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5" name="Freeform 106">
              <a:extLst>
                <a:ext uri="{FF2B5EF4-FFF2-40B4-BE49-F238E27FC236}">
                  <a16:creationId xmlns:a16="http://schemas.microsoft.com/office/drawing/2014/main" id="{E3022567-1928-5D4F-8D56-BD1E5CEF53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8400" y="2044700"/>
              <a:ext cx="33338" cy="31750"/>
            </a:xfrm>
            <a:custGeom>
              <a:avLst/>
              <a:gdLst>
                <a:gd name="T0" fmla="*/ 74 w 91"/>
                <a:gd name="T1" fmla="*/ 27 h 86"/>
                <a:gd name="T2" fmla="*/ 61 w 91"/>
                <a:gd name="T3" fmla="*/ 74 h 86"/>
                <a:gd name="T4" fmla="*/ 13 w 91"/>
                <a:gd name="T5" fmla="*/ 58 h 86"/>
                <a:gd name="T6" fmla="*/ 26 w 91"/>
                <a:gd name="T7" fmla="*/ 11 h 86"/>
                <a:gd name="T8" fmla="*/ 74 w 91"/>
                <a:gd name="T9" fmla="*/ 27 h 86"/>
                <a:gd name="T10" fmla="*/ 61 w 91"/>
                <a:gd name="T11" fmla="*/ 35 h 86"/>
                <a:gd name="T12" fmla="*/ 31 w 91"/>
                <a:gd name="T13" fmla="*/ 21 h 86"/>
                <a:gd name="T14" fmla="*/ 26 w 91"/>
                <a:gd name="T15" fmla="*/ 50 h 86"/>
                <a:gd name="T16" fmla="*/ 55 w 91"/>
                <a:gd name="T17" fmla="*/ 64 h 86"/>
                <a:gd name="T18" fmla="*/ 61 w 91"/>
                <a:gd name="T19" fmla="*/ 3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86">
                  <a:moveTo>
                    <a:pt x="74" y="27"/>
                  </a:moveTo>
                  <a:cubicBezTo>
                    <a:pt x="90" y="56"/>
                    <a:pt x="69" y="69"/>
                    <a:pt x="61" y="74"/>
                  </a:cubicBezTo>
                  <a:cubicBezTo>
                    <a:pt x="53" y="80"/>
                    <a:pt x="29" y="85"/>
                    <a:pt x="13" y="58"/>
                  </a:cubicBezTo>
                  <a:cubicBezTo>
                    <a:pt x="0" y="29"/>
                    <a:pt x="18" y="16"/>
                    <a:pt x="26" y="11"/>
                  </a:cubicBezTo>
                  <a:cubicBezTo>
                    <a:pt x="34" y="5"/>
                    <a:pt x="58" y="0"/>
                    <a:pt x="74" y="27"/>
                  </a:cubicBezTo>
                  <a:close/>
                  <a:moveTo>
                    <a:pt x="61" y="35"/>
                  </a:moveTo>
                  <a:cubicBezTo>
                    <a:pt x="53" y="19"/>
                    <a:pt x="39" y="18"/>
                    <a:pt x="31" y="21"/>
                  </a:cubicBezTo>
                  <a:cubicBezTo>
                    <a:pt x="23" y="23"/>
                    <a:pt x="18" y="35"/>
                    <a:pt x="26" y="50"/>
                  </a:cubicBezTo>
                  <a:cubicBezTo>
                    <a:pt x="34" y="69"/>
                    <a:pt x="47" y="69"/>
                    <a:pt x="55" y="64"/>
                  </a:cubicBezTo>
                  <a:cubicBezTo>
                    <a:pt x="63" y="61"/>
                    <a:pt x="69" y="50"/>
                    <a:pt x="61" y="3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6" name="Freeform 107">
              <a:extLst>
                <a:ext uri="{FF2B5EF4-FFF2-40B4-BE49-F238E27FC236}">
                  <a16:creationId xmlns:a16="http://schemas.microsoft.com/office/drawing/2014/main" id="{717DEE6F-A0C8-6146-A046-EB915D07E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2065338"/>
              <a:ext cx="33337" cy="30162"/>
            </a:xfrm>
            <a:custGeom>
              <a:avLst/>
              <a:gdLst>
                <a:gd name="T0" fmla="*/ 0 w 91"/>
                <a:gd name="T1" fmla="*/ 37 h 85"/>
                <a:gd name="T2" fmla="*/ 23 w 91"/>
                <a:gd name="T3" fmla="*/ 13 h 85"/>
                <a:gd name="T4" fmla="*/ 52 w 91"/>
                <a:gd name="T5" fmla="*/ 10 h 85"/>
                <a:gd name="T6" fmla="*/ 58 w 91"/>
                <a:gd name="T7" fmla="*/ 29 h 85"/>
                <a:gd name="T8" fmla="*/ 76 w 91"/>
                <a:gd name="T9" fmla="*/ 34 h 85"/>
                <a:gd name="T10" fmla="*/ 90 w 91"/>
                <a:gd name="T11" fmla="*/ 42 h 85"/>
                <a:gd name="T12" fmla="*/ 90 w 91"/>
                <a:gd name="T13" fmla="*/ 42 h 85"/>
                <a:gd name="T14" fmla="*/ 79 w 91"/>
                <a:gd name="T15" fmla="*/ 53 h 85"/>
                <a:gd name="T16" fmla="*/ 68 w 91"/>
                <a:gd name="T17" fmla="*/ 45 h 85"/>
                <a:gd name="T18" fmla="*/ 52 w 91"/>
                <a:gd name="T19" fmla="*/ 45 h 85"/>
                <a:gd name="T20" fmla="*/ 42 w 91"/>
                <a:gd name="T21" fmla="*/ 55 h 85"/>
                <a:gd name="T22" fmla="*/ 60 w 91"/>
                <a:gd name="T23" fmla="*/ 74 h 85"/>
                <a:gd name="T24" fmla="*/ 50 w 91"/>
                <a:gd name="T25" fmla="*/ 84 h 85"/>
                <a:gd name="T26" fmla="*/ 0 w 91"/>
                <a:gd name="T27" fmla="*/ 37 h 85"/>
                <a:gd name="T28" fmla="*/ 42 w 91"/>
                <a:gd name="T29" fmla="*/ 34 h 85"/>
                <a:gd name="T30" fmla="*/ 42 w 91"/>
                <a:gd name="T31" fmla="*/ 21 h 85"/>
                <a:gd name="T32" fmla="*/ 29 w 91"/>
                <a:gd name="T33" fmla="*/ 21 h 85"/>
                <a:gd name="T34" fmla="*/ 15 w 91"/>
                <a:gd name="T35" fmla="*/ 34 h 85"/>
                <a:gd name="T36" fmla="*/ 29 w 91"/>
                <a:gd name="T37" fmla="*/ 47 h 85"/>
                <a:gd name="T38" fmla="*/ 42 w 91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1" h="85">
                  <a:moveTo>
                    <a:pt x="0" y="37"/>
                  </a:moveTo>
                  <a:lnTo>
                    <a:pt x="23" y="13"/>
                  </a:lnTo>
                  <a:cubicBezTo>
                    <a:pt x="37" y="0"/>
                    <a:pt x="47" y="8"/>
                    <a:pt x="52" y="10"/>
                  </a:cubicBezTo>
                  <a:cubicBezTo>
                    <a:pt x="58" y="16"/>
                    <a:pt x="60" y="24"/>
                    <a:pt x="58" y="29"/>
                  </a:cubicBezTo>
                  <a:cubicBezTo>
                    <a:pt x="63" y="26"/>
                    <a:pt x="68" y="26"/>
                    <a:pt x="76" y="34"/>
                  </a:cubicBezTo>
                  <a:cubicBezTo>
                    <a:pt x="84" y="42"/>
                    <a:pt x="84" y="42"/>
                    <a:pt x="90" y="42"/>
                  </a:cubicBezTo>
                  <a:lnTo>
                    <a:pt x="90" y="42"/>
                  </a:lnTo>
                  <a:lnTo>
                    <a:pt x="79" y="53"/>
                  </a:lnTo>
                  <a:cubicBezTo>
                    <a:pt x="76" y="50"/>
                    <a:pt x="74" y="50"/>
                    <a:pt x="68" y="45"/>
                  </a:cubicBezTo>
                  <a:cubicBezTo>
                    <a:pt x="60" y="39"/>
                    <a:pt x="58" y="37"/>
                    <a:pt x="52" y="45"/>
                  </a:cubicBezTo>
                  <a:lnTo>
                    <a:pt x="42" y="55"/>
                  </a:lnTo>
                  <a:lnTo>
                    <a:pt x="60" y="74"/>
                  </a:lnTo>
                  <a:lnTo>
                    <a:pt x="50" y="84"/>
                  </a:lnTo>
                  <a:lnTo>
                    <a:pt x="0" y="37"/>
                  </a:lnTo>
                  <a:close/>
                  <a:moveTo>
                    <a:pt x="42" y="34"/>
                  </a:moveTo>
                  <a:cubicBezTo>
                    <a:pt x="47" y="29"/>
                    <a:pt x="47" y="24"/>
                    <a:pt x="42" y="21"/>
                  </a:cubicBezTo>
                  <a:cubicBezTo>
                    <a:pt x="39" y="18"/>
                    <a:pt x="34" y="16"/>
                    <a:pt x="29" y="21"/>
                  </a:cubicBezTo>
                  <a:lnTo>
                    <a:pt x="15" y="34"/>
                  </a:lnTo>
                  <a:lnTo>
                    <a:pt x="29" y="47"/>
                  </a:lnTo>
                  <a:lnTo>
                    <a:pt x="42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7" name="Freeform 108">
              <a:extLst>
                <a:ext uri="{FF2B5EF4-FFF2-40B4-BE49-F238E27FC236}">
                  <a16:creationId xmlns:a16="http://schemas.microsoft.com/office/drawing/2014/main" id="{84405E2F-8257-D64B-8DE1-D0CE3E76A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9688" y="2289175"/>
              <a:ext cx="31750" cy="31750"/>
            </a:xfrm>
            <a:custGeom>
              <a:avLst/>
              <a:gdLst>
                <a:gd name="T0" fmla="*/ 37 w 86"/>
                <a:gd name="T1" fmla="*/ 8 h 88"/>
                <a:gd name="T2" fmla="*/ 51 w 86"/>
                <a:gd name="T3" fmla="*/ 0 h 88"/>
                <a:gd name="T4" fmla="*/ 85 w 86"/>
                <a:gd name="T5" fmla="*/ 58 h 88"/>
                <a:gd name="T6" fmla="*/ 72 w 86"/>
                <a:gd name="T7" fmla="*/ 66 h 88"/>
                <a:gd name="T8" fmla="*/ 21 w 86"/>
                <a:gd name="T9" fmla="*/ 37 h 88"/>
                <a:gd name="T10" fmla="*/ 21 w 86"/>
                <a:gd name="T11" fmla="*/ 37 h 88"/>
                <a:gd name="T12" fmla="*/ 45 w 86"/>
                <a:gd name="T13" fmla="*/ 79 h 88"/>
                <a:gd name="T14" fmla="*/ 35 w 86"/>
                <a:gd name="T15" fmla="*/ 87 h 88"/>
                <a:gd name="T16" fmla="*/ 0 w 86"/>
                <a:gd name="T17" fmla="*/ 29 h 88"/>
                <a:gd name="T18" fmla="*/ 13 w 86"/>
                <a:gd name="T19" fmla="*/ 21 h 88"/>
                <a:gd name="T20" fmla="*/ 61 w 86"/>
                <a:gd name="T21" fmla="*/ 48 h 88"/>
                <a:gd name="T22" fmla="*/ 61 w 86"/>
                <a:gd name="T23" fmla="*/ 48 h 88"/>
                <a:gd name="T24" fmla="*/ 37 w 86"/>
                <a:gd name="T25" fmla="*/ 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88">
                  <a:moveTo>
                    <a:pt x="37" y="8"/>
                  </a:moveTo>
                  <a:lnTo>
                    <a:pt x="51" y="0"/>
                  </a:lnTo>
                  <a:lnTo>
                    <a:pt x="85" y="58"/>
                  </a:lnTo>
                  <a:lnTo>
                    <a:pt x="72" y="66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5" y="87"/>
                  </a:lnTo>
                  <a:lnTo>
                    <a:pt x="0" y="29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8" name="Freeform 109">
              <a:extLst>
                <a:ext uri="{FF2B5EF4-FFF2-40B4-BE49-F238E27FC236}">
                  <a16:creationId xmlns:a16="http://schemas.microsoft.com/office/drawing/2014/main" id="{270B6641-5CB1-4E4E-BD92-ACB8D42627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1913" y="2273300"/>
              <a:ext cx="31750" cy="30163"/>
            </a:xfrm>
            <a:custGeom>
              <a:avLst/>
              <a:gdLst>
                <a:gd name="T0" fmla="*/ 0 w 86"/>
                <a:gd name="T1" fmla="*/ 31 h 85"/>
                <a:gd name="T2" fmla="*/ 24 w 86"/>
                <a:gd name="T3" fmla="*/ 13 h 85"/>
                <a:gd name="T4" fmla="*/ 66 w 86"/>
                <a:gd name="T5" fmla="*/ 21 h 85"/>
                <a:gd name="T6" fmla="*/ 66 w 86"/>
                <a:gd name="T7" fmla="*/ 66 h 85"/>
                <a:gd name="T8" fmla="*/ 42 w 86"/>
                <a:gd name="T9" fmla="*/ 84 h 85"/>
                <a:gd name="T10" fmla="*/ 0 w 86"/>
                <a:gd name="T11" fmla="*/ 31 h 85"/>
                <a:gd name="T12" fmla="*/ 47 w 86"/>
                <a:gd name="T13" fmla="*/ 66 h 85"/>
                <a:gd name="T14" fmla="*/ 58 w 86"/>
                <a:gd name="T15" fmla="*/ 58 h 85"/>
                <a:gd name="T16" fmla="*/ 55 w 86"/>
                <a:gd name="T17" fmla="*/ 31 h 85"/>
                <a:gd name="T18" fmla="*/ 29 w 86"/>
                <a:gd name="T19" fmla="*/ 23 h 85"/>
                <a:gd name="T20" fmla="*/ 18 w 86"/>
                <a:gd name="T21" fmla="*/ 31 h 85"/>
                <a:gd name="T22" fmla="*/ 47 w 86"/>
                <a:gd name="T23" fmla="*/ 6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5">
                  <a:moveTo>
                    <a:pt x="0" y="31"/>
                  </a:moveTo>
                  <a:lnTo>
                    <a:pt x="24" y="13"/>
                  </a:lnTo>
                  <a:cubicBezTo>
                    <a:pt x="42" y="0"/>
                    <a:pt x="58" y="10"/>
                    <a:pt x="66" y="21"/>
                  </a:cubicBezTo>
                  <a:cubicBezTo>
                    <a:pt x="74" y="31"/>
                    <a:pt x="85" y="53"/>
                    <a:pt x="66" y="66"/>
                  </a:cubicBezTo>
                  <a:lnTo>
                    <a:pt x="42" y="84"/>
                  </a:lnTo>
                  <a:lnTo>
                    <a:pt x="0" y="31"/>
                  </a:lnTo>
                  <a:close/>
                  <a:moveTo>
                    <a:pt x="47" y="66"/>
                  </a:moveTo>
                  <a:lnTo>
                    <a:pt x="58" y="58"/>
                  </a:lnTo>
                  <a:cubicBezTo>
                    <a:pt x="69" y="50"/>
                    <a:pt x="63" y="39"/>
                    <a:pt x="55" y="31"/>
                  </a:cubicBezTo>
                  <a:cubicBezTo>
                    <a:pt x="42" y="16"/>
                    <a:pt x="34" y="21"/>
                    <a:pt x="29" y="23"/>
                  </a:cubicBezTo>
                  <a:lnTo>
                    <a:pt x="18" y="31"/>
                  </a:lnTo>
                  <a:lnTo>
                    <a:pt x="47" y="6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9" name="Freeform 110">
              <a:extLst>
                <a:ext uri="{FF2B5EF4-FFF2-40B4-BE49-F238E27FC236}">
                  <a16:creationId xmlns:a16="http://schemas.microsoft.com/office/drawing/2014/main" id="{9C6A4E68-3577-5D4C-A7A5-15865FAB02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963" y="2265363"/>
              <a:ext cx="23812" cy="20637"/>
            </a:xfrm>
            <a:custGeom>
              <a:avLst/>
              <a:gdLst>
                <a:gd name="T0" fmla="*/ 63 w 64"/>
                <a:gd name="T1" fmla="*/ 45 h 56"/>
                <a:gd name="T2" fmla="*/ 53 w 64"/>
                <a:gd name="T3" fmla="*/ 55 h 56"/>
                <a:gd name="T4" fmla="*/ 0 w 64"/>
                <a:gd name="T5" fmla="*/ 10 h 56"/>
                <a:gd name="T6" fmla="*/ 10 w 64"/>
                <a:gd name="T7" fmla="*/ 0 h 56"/>
                <a:gd name="T8" fmla="*/ 63 w 64"/>
                <a:gd name="T9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6">
                  <a:moveTo>
                    <a:pt x="63" y="45"/>
                  </a:moveTo>
                  <a:lnTo>
                    <a:pt x="53" y="55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63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0" name="Freeform 111">
              <a:extLst>
                <a:ext uri="{FF2B5EF4-FFF2-40B4-BE49-F238E27FC236}">
                  <a16:creationId xmlns:a16="http://schemas.microsoft.com/office/drawing/2014/main" id="{47DF3C9F-158C-964B-983C-1B7CF38B5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4138" y="2084388"/>
              <a:ext cx="31750" cy="28575"/>
            </a:xfrm>
            <a:custGeom>
              <a:avLst/>
              <a:gdLst>
                <a:gd name="T0" fmla="*/ 76 w 88"/>
                <a:gd name="T1" fmla="*/ 45 h 81"/>
                <a:gd name="T2" fmla="*/ 55 w 88"/>
                <a:gd name="T3" fmla="*/ 16 h 81"/>
                <a:gd name="T4" fmla="*/ 42 w 88"/>
                <a:gd name="T5" fmla="*/ 27 h 81"/>
                <a:gd name="T6" fmla="*/ 63 w 88"/>
                <a:gd name="T7" fmla="*/ 53 h 81"/>
                <a:gd name="T8" fmla="*/ 53 w 88"/>
                <a:gd name="T9" fmla="*/ 59 h 81"/>
                <a:gd name="T10" fmla="*/ 34 w 88"/>
                <a:gd name="T11" fmla="*/ 32 h 81"/>
                <a:gd name="T12" fmla="*/ 18 w 88"/>
                <a:gd name="T13" fmla="*/ 43 h 81"/>
                <a:gd name="T14" fmla="*/ 42 w 88"/>
                <a:gd name="T15" fmla="*/ 74 h 81"/>
                <a:gd name="T16" fmla="*/ 31 w 88"/>
                <a:gd name="T17" fmla="*/ 80 h 81"/>
                <a:gd name="T18" fmla="*/ 0 w 88"/>
                <a:gd name="T19" fmla="*/ 40 h 81"/>
                <a:gd name="T20" fmla="*/ 55 w 88"/>
                <a:gd name="T21" fmla="*/ 0 h 81"/>
                <a:gd name="T22" fmla="*/ 87 w 88"/>
                <a:gd name="T23" fmla="*/ 37 h 81"/>
                <a:gd name="T24" fmla="*/ 76 w 88"/>
                <a:gd name="T25" fmla="*/ 4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1">
                  <a:moveTo>
                    <a:pt x="76" y="45"/>
                  </a:moveTo>
                  <a:lnTo>
                    <a:pt x="55" y="16"/>
                  </a:lnTo>
                  <a:lnTo>
                    <a:pt x="42" y="27"/>
                  </a:lnTo>
                  <a:lnTo>
                    <a:pt x="63" y="53"/>
                  </a:lnTo>
                  <a:lnTo>
                    <a:pt x="53" y="59"/>
                  </a:lnTo>
                  <a:lnTo>
                    <a:pt x="34" y="32"/>
                  </a:lnTo>
                  <a:lnTo>
                    <a:pt x="18" y="43"/>
                  </a:lnTo>
                  <a:lnTo>
                    <a:pt x="42" y="74"/>
                  </a:lnTo>
                  <a:lnTo>
                    <a:pt x="31" y="80"/>
                  </a:lnTo>
                  <a:lnTo>
                    <a:pt x="0" y="40"/>
                  </a:lnTo>
                  <a:lnTo>
                    <a:pt x="55" y="0"/>
                  </a:lnTo>
                  <a:lnTo>
                    <a:pt x="87" y="37"/>
                  </a:lnTo>
                  <a:lnTo>
                    <a:pt x="76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1" name="Freeform 112">
              <a:extLst>
                <a:ext uri="{FF2B5EF4-FFF2-40B4-BE49-F238E27FC236}">
                  <a16:creationId xmlns:a16="http://schemas.microsoft.com/office/drawing/2014/main" id="{19B7A0AF-7563-BD4D-A79E-5B89E70543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2050" y="2284413"/>
              <a:ext cx="31750" cy="31750"/>
            </a:xfrm>
            <a:custGeom>
              <a:avLst/>
              <a:gdLst>
                <a:gd name="T0" fmla="*/ 71 w 90"/>
                <a:gd name="T1" fmla="*/ 63 h 90"/>
                <a:gd name="T2" fmla="*/ 24 w 90"/>
                <a:gd name="T3" fmla="*/ 74 h 90"/>
                <a:gd name="T4" fmla="*/ 18 w 90"/>
                <a:gd name="T5" fmla="*/ 26 h 90"/>
                <a:gd name="T6" fmla="*/ 66 w 90"/>
                <a:gd name="T7" fmla="*/ 16 h 90"/>
                <a:gd name="T8" fmla="*/ 71 w 90"/>
                <a:gd name="T9" fmla="*/ 63 h 90"/>
                <a:gd name="T10" fmla="*/ 61 w 90"/>
                <a:gd name="T11" fmla="*/ 55 h 90"/>
                <a:gd name="T12" fmla="*/ 58 w 90"/>
                <a:gd name="T13" fmla="*/ 26 h 90"/>
                <a:gd name="T14" fmla="*/ 29 w 90"/>
                <a:gd name="T15" fmla="*/ 34 h 90"/>
                <a:gd name="T16" fmla="*/ 32 w 90"/>
                <a:gd name="T17" fmla="*/ 63 h 90"/>
                <a:gd name="T18" fmla="*/ 61 w 90"/>
                <a:gd name="T19" fmla="*/ 5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0">
                  <a:moveTo>
                    <a:pt x="71" y="63"/>
                  </a:moveTo>
                  <a:cubicBezTo>
                    <a:pt x="52" y="89"/>
                    <a:pt x="32" y="79"/>
                    <a:pt x="24" y="74"/>
                  </a:cubicBezTo>
                  <a:cubicBezTo>
                    <a:pt x="16" y="69"/>
                    <a:pt x="0" y="53"/>
                    <a:pt x="18" y="26"/>
                  </a:cubicBezTo>
                  <a:cubicBezTo>
                    <a:pt x="37" y="0"/>
                    <a:pt x="61" y="10"/>
                    <a:pt x="66" y="16"/>
                  </a:cubicBezTo>
                  <a:cubicBezTo>
                    <a:pt x="74" y="21"/>
                    <a:pt x="89" y="36"/>
                    <a:pt x="71" y="63"/>
                  </a:cubicBezTo>
                  <a:close/>
                  <a:moveTo>
                    <a:pt x="61" y="55"/>
                  </a:moveTo>
                  <a:cubicBezTo>
                    <a:pt x="71" y="39"/>
                    <a:pt x="66" y="29"/>
                    <a:pt x="58" y="26"/>
                  </a:cubicBezTo>
                  <a:cubicBezTo>
                    <a:pt x="53" y="21"/>
                    <a:pt x="39" y="21"/>
                    <a:pt x="29" y="34"/>
                  </a:cubicBezTo>
                  <a:cubicBezTo>
                    <a:pt x="18" y="50"/>
                    <a:pt x="26" y="61"/>
                    <a:pt x="32" y="63"/>
                  </a:cubicBezTo>
                  <a:cubicBezTo>
                    <a:pt x="37" y="69"/>
                    <a:pt x="50" y="71"/>
                    <a:pt x="61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2" name="Freeform 113">
              <a:extLst>
                <a:ext uri="{FF2B5EF4-FFF2-40B4-BE49-F238E27FC236}">
                  <a16:creationId xmlns:a16="http://schemas.microsoft.com/office/drawing/2014/main" id="{3F31333A-1EC4-A044-B55C-EFC9EF35A9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6975" y="2297113"/>
              <a:ext cx="20638" cy="26987"/>
            </a:xfrm>
            <a:custGeom>
              <a:avLst/>
              <a:gdLst>
                <a:gd name="T0" fmla="*/ 45 w 59"/>
                <a:gd name="T1" fmla="*/ 16 h 75"/>
                <a:gd name="T2" fmla="*/ 58 w 59"/>
                <a:gd name="T3" fmla="*/ 21 h 75"/>
                <a:gd name="T4" fmla="*/ 13 w 59"/>
                <a:gd name="T5" fmla="*/ 74 h 75"/>
                <a:gd name="T6" fmla="*/ 0 w 59"/>
                <a:gd name="T7" fmla="*/ 71 h 75"/>
                <a:gd name="T8" fmla="*/ 3 w 59"/>
                <a:gd name="T9" fmla="*/ 0 h 75"/>
                <a:gd name="T10" fmla="*/ 19 w 59"/>
                <a:gd name="T11" fmla="*/ 5 h 75"/>
                <a:gd name="T12" fmla="*/ 13 w 59"/>
                <a:gd name="T13" fmla="*/ 58 h 75"/>
                <a:gd name="T14" fmla="*/ 13 w 59"/>
                <a:gd name="T15" fmla="*/ 58 h 75"/>
                <a:gd name="T16" fmla="*/ 45 w 59"/>
                <a:gd name="T17" fmla="*/ 1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3" name="Freeform 114">
              <a:extLst>
                <a:ext uri="{FF2B5EF4-FFF2-40B4-BE49-F238E27FC236}">
                  <a16:creationId xmlns:a16="http://schemas.microsoft.com/office/drawing/2014/main" id="{F22A8BF0-7956-1C4E-A814-C56E7AD3D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6025" y="2306638"/>
              <a:ext cx="11113" cy="25400"/>
            </a:xfrm>
            <a:custGeom>
              <a:avLst/>
              <a:gdLst>
                <a:gd name="T0" fmla="*/ 13 w 32"/>
                <a:gd name="T1" fmla="*/ 69 h 70"/>
                <a:gd name="T2" fmla="*/ 0 w 32"/>
                <a:gd name="T3" fmla="*/ 63 h 70"/>
                <a:gd name="T4" fmla="*/ 18 w 32"/>
                <a:gd name="T5" fmla="*/ 0 h 70"/>
                <a:gd name="T6" fmla="*/ 31 w 32"/>
                <a:gd name="T7" fmla="*/ 2 h 70"/>
                <a:gd name="T8" fmla="*/ 13 w 32"/>
                <a:gd name="T9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70">
                  <a:moveTo>
                    <a:pt x="13" y="69"/>
                  </a:moveTo>
                  <a:lnTo>
                    <a:pt x="0" y="63"/>
                  </a:lnTo>
                  <a:lnTo>
                    <a:pt x="18" y="0"/>
                  </a:lnTo>
                  <a:lnTo>
                    <a:pt x="31" y="2"/>
                  </a:lnTo>
                  <a:lnTo>
                    <a:pt x="13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4" name="Freeform 115">
              <a:extLst>
                <a:ext uri="{FF2B5EF4-FFF2-40B4-BE49-F238E27FC236}">
                  <a16:creationId xmlns:a16="http://schemas.microsoft.com/office/drawing/2014/main" id="{9E6BF638-9035-6140-93F2-454234F97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2308225"/>
              <a:ext cx="25400" cy="25400"/>
            </a:xfrm>
            <a:custGeom>
              <a:avLst/>
              <a:gdLst>
                <a:gd name="T0" fmla="*/ 70 w 71"/>
                <a:gd name="T1" fmla="*/ 69 h 72"/>
                <a:gd name="T2" fmla="*/ 57 w 71"/>
                <a:gd name="T3" fmla="*/ 69 h 72"/>
                <a:gd name="T4" fmla="*/ 54 w 71"/>
                <a:gd name="T5" fmla="*/ 13 h 72"/>
                <a:gd name="T6" fmla="*/ 54 w 71"/>
                <a:gd name="T7" fmla="*/ 13 h 72"/>
                <a:gd name="T8" fmla="*/ 44 w 71"/>
                <a:gd name="T9" fmla="*/ 69 h 72"/>
                <a:gd name="T10" fmla="*/ 31 w 71"/>
                <a:gd name="T11" fmla="*/ 71 h 72"/>
                <a:gd name="T12" fmla="*/ 13 w 71"/>
                <a:gd name="T13" fmla="*/ 16 h 72"/>
                <a:gd name="T14" fmla="*/ 13 w 71"/>
                <a:gd name="T15" fmla="*/ 16 h 72"/>
                <a:gd name="T16" fmla="*/ 18 w 71"/>
                <a:gd name="T17" fmla="*/ 71 h 72"/>
                <a:gd name="T18" fmla="*/ 5 w 71"/>
                <a:gd name="T19" fmla="*/ 71 h 72"/>
                <a:gd name="T20" fmla="*/ 0 w 71"/>
                <a:gd name="T21" fmla="*/ 5 h 72"/>
                <a:gd name="T22" fmla="*/ 21 w 71"/>
                <a:gd name="T23" fmla="*/ 3 h 72"/>
                <a:gd name="T24" fmla="*/ 37 w 71"/>
                <a:gd name="T25" fmla="*/ 56 h 72"/>
                <a:gd name="T26" fmla="*/ 37 w 71"/>
                <a:gd name="T27" fmla="*/ 56 h 72"/>
                <a:gd name="T28" fmla="*/ 46 w 71"/>
                <a:gd name="T29" fmla="*/ 3 h 72"/>
                <a:gd name="T30" fmla="*/ 65 w 71"/>
                <a:gd name="T31" fmla="*/ 0 h 72"/>
                <a:gd name="T32" fmla="*/ 70 w 71"/>
                <a:gd name="T33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2">
                  <a:moveTo>
                    <a:pt x="70" y="69"/>
                  </a:moveTo>
                  <a:lnTo>
                    <a:pt x="57" y="69"/>
                  </a:lnTo>
                  <a:lnTo>
                    <a:pt x="54" y="13"/>
                  </a:lnTo>
                  <a:lnTo>
                    <a:pt x="54" y="13"/>
                  </a:lnTo>
                  <a:lnTo>
                    <a:pt x="44" y="69"/>
                  </a:lnTo>
                  <a:lnTo>
                    <a:pt x="31" y="71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8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3"/>
                  </a:lnTo>
                  <a:lnTo>
                    <a:pt x="37" y="56"/>
                  </a:lnTo>
                  <a:lnTo>
                    <a:pt x="37" y="56"/>
                  </a:lnTo>
                  <a:lnTo>
                    <a:pt x="46" y="3"/>
                  </a:lnTo>
                  <a:lnTo>
                    <a:pt x="65" y="0"/>
                  </a:lnTo>
                  <a:lnTo>
                    <a:pt x="70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5" name="Freeform 116">
              <a:extLst>
                <a:ext uri="{FF2B5EF4-FFF2-40B4-BE49-F238E27FC236}">
                  <a16:creationId xmlns:a16="http://schemas.microsoft.com/office/drawing/2014/main" id="{93050CEF-D005-B64A-9B28-FD60ADE4AD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5875" y="2303463"/>
              <a:ext cx="26988" cy="26987"/>
            </a:xfrm>
            <a:custGeom>
              <a:avLst/>
              <a:gdLst>
                <a:gd name="T0" fmla="*/ 66 w 73"/>
                <a:gd name="T1" fmla="*/ 39 h 75"/>
                <a:gd name="T2" fmla="*/ 45 w 73"/>
                <a:gd name="T3" fmla="*/ 71 h 75"/>
                <a:gd name="T4" fmla="*/ 21 w 73"/>
                <a:gd name="T5" fmla="*/ 69 h 75"/>
                <a:gd name="T6" fmla="*/ 11 w 73"/>
                <a:gd name="T7" fmla="*/ 53 h 75"/>
                <a:gd name="T8" fmla="*/ 0 w 73"/>
                <a:gd name="T9" fmla="*/ 10 h 75"/>
                <a:gd name="T10" fmla="*/ 13 w 73"/>
                <a:gd name="T11" fmla="*/ 8 h 75"/>
                <a:gd name="T12" fmla="*/ 24 w 73"/>
                <a:gd name="T13" fmla="*/ 50 h 75"/>
                <a:gd name="T14" fmla="*/ 40 w 73"/>
                <a:gd name="T15" fmla="*/ 61 h 75"/>
                <a:gd name="T16" fmla="*/ 50 w 73"/>
                <a:gd name="T17" fmla="*/ 45 h 75"/>
                <a:gd name="T18" fmla="*/ 40 w 73"/>
                <a:gd name="T19" fmla="*/ 2 h 75"/>
                <a:gd name="T20" fmla="*/ 53 w 73"/>
                <a:gd name="T21" fmla="*/ 0 h 75"/>
                <a:gd name="T22" fmla="*/ 66 w 73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75">
                  <a:moveTo>
                    <a:pt x="66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29" y="74"/>
                    <a:pt x="21" y="69"/>
                  </a:cubicBezTo>
                  <a:cubicBezTo>
                    <a:pt x="16" y="66"/>
                    <a:pt x="13" y="61"/>
                    <a:pt x="11" y="53"/>
                  </a:cubicBezTo>
                  <a:lnTo>
                    <a:pt x="0" y="10"/>
                  </a:lnTo>
                  <a:lnTo>
                    <a:pt x="13" y="8"/>
                  </a:lnTo>
                  <a:lnTo>
                    <a:pt x="24" y="50"/>
                  </a:lnTo>
                  <a:cubicBezTo>
                    <a:pt x="26" y="58"/>
                    <a:pt x="32" y="61"/>
                    <a:pt x="40" y="61"/>
                  </a:cubicBezTo>
                  <a:cubicBezTo>
                    <a:pt x="50" y="58"/>
                    <a:pt x="53" y="53"/>
                    <a:pt x="50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6" name="Freeform 117">
              <a:extLst>
                <a:ext uri="{FF2B5EF4-FFF2-40B4-BE49-F238E27FC236}">
                  <a16:creationId xmlns:a16="http://schemas.microsoft.com/office/drawing/2014/main" id="{90DDA537-3FE1-8541-80E5-42AE80C8D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0775" y="2089150"/>
              <a:ext cx="23813" cy="26988"/>
            </a:xfrm>
            <a:custGeom>
              <a:avLst/>
              <a:gdLst>
                <a:gd name="T0" fmla="*/ 66 w 67"/>
                <a:gd name="T1" fmla="*/ 66 h 77"/>
                <a:gd name="T2" fmla="*/ 59 w 67"/>
                <a:gd name="T3" fmla="*/ 76 h 77"/>
                <a:gd name="T4" fmla="*/ 0 w 67"/>
                <a:gd name="T5" fmla="*/ 39 h 77"/>
                <a:gd name="T6" fmla="*/ 19 w 67"/>
                <a:gd name="T7" fmla="*/ 13 h 77"/>
                <a:gd name="T8" fmla="*/ 51 w 67"/>
                <a:gd name="T9" fmla="*/ 8 h 77"/>
                <a:gd name="T10" fmla="*/ 56 w 67"/>
                <a:gd name="T11" fmla="*/ 37 h 77"/>
                <a:gd name="T12" fmla="*/ 45 w 67"/>
                <a:gd name="T13" fmla="*/ 53 h 77"/>
                <a:gd name="T14" fmla="*/ 66 w 67"/>
                <a:gd name="T15" fmla="*/ 66 h 77"/>
                <a:gd name="T16" fmla="*/ 43 w 67"/>
                <a:gd name="T17" fmla="*/ 37 h 77"/>
                <a:gd name="T18" fmla="*/ 40 w 67"/>
                <a:gd name="T19" fmla="*/ 21 h 77"/>
                <a:gd name="T20" fmla="*/ 24 w 67"/>
                <a:gd name="T21" fmla="*/ 26 h 77"/>
                <a:gd name="T22" fmla="*/ 19 w 67"/>
                <a:gd name="T23" fmla="*/ 37 h 77"/>
                <a:gd name="T24" fmla="*/ 35 w 67"/>
                <a:gd name="T25" fmla="*/ 47 h 77"/>
                <a:gd name="T26" fmla="*/ 43 w 67"/>
                <a:gd name="T27" fmla="*/ 3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7">
                  <a:moveTo>
                    <a:pt x="66" y="66"/>
                  </a:moveTo>
                  <a:lnTo>
                    <a:pt x="59" y="76"/>
                  </a:lnTo>
                  <a:lnTo>
                    <a:pt x="0" y="39"/>
                  </a:lnTo>
                  <a:lnTo>
                    <a:pt x="19" y="13"/>
                  </a:lnTo>
                  <a:cubicBezTo>
                    <a:pt x="27" y="2"/>
                    <a:pt x="37" y="0"/>
                    <a:pt x="51" y="8"/>
                  </a:cubicBezTo>
                  <a:cubicBezTo>
                    <a:pt x="56" y="10"/>
                    <a:pt x="66" y="23"/>
                    <a:pt x="56" y="37"/>
                  </a:cubicBezTo>
                  <a:lnTo>
                    <a:pt x="45" y="53"/>
                  </a:lnTo>
                  <a:lnTo>
                    <a:pt x="66" y="66"/>
                  </a:lnTo>
                  <a:close/>
                  <a:moveTo>
                    <a:pt x="43" y="37"/>
                  </a:moveTo>
                  <a:cubicBezTo>
                    <a:pt x="48" y="29"/>
                    <a:pt x="43" y="23"/>
                    <a:pt x="40" y="21"/>
                  </a:cubicBezTo>
                  <a:cubicBezTo>
                    <a:pt x="35" y="18"/>
                    <a:pt x="29" y="18"/>
                    <a:pt x="24" y="26"/>
                  </a:cubicBezTo>
                  <a:lnTo>
                    <a:pt x="19" y="37"/>
                  </a:lnTo>
                  <a:lnTo>
                    <a:pt x="35" y="47"/>
                  </a:lnTo>
                  <a:lnTo>
                    <a:pt x="43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7" name="Freeform 118">
              <a:extLst>
                <a:ext uri="{FF2B5EF4-FFF2-40B4-BE49-F238E27FC236}">
                  <a16:creationId xmlns:a16="http://schemas.microsoft.com/office/drawing/2014/main" id="{D3183902-6D37-264A-A725-12BF0EC94F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2274888"/>
              <a:ext cx="7938" cy="6350"/>
            </a:xfrm>
            <a:custGeom>
              <a:avLst/>
              <a:gdLst>
                <a:gd name="T0" fmla="*/ 5 w 24"/>
                <a:gd name="T1" fmla="*/ 18 h 19"/>
                <a:gd name="T2" fmla="*/ 0 w 24"/>
                <a:gd name="T3" fmla="*/ 18 h 19"/>
                <a:gd name="T4" fmla="*/ 18 w 24"/>
                <a:gd name="T5" fmla="*/ 5 h 19"/>
                <a:gd name="T6" fmla="*/ 5 w 24"/>
                <a:gd name="T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9">
                  <a:moveTo>
                    <a:pt x="5" y="18"/>
                  </a:moveTo>
                  <a:lnTo>
                    <a:pt x="0" y="18"/>
                  </a:lnTo>
                  <a:cubicBezTo>
                    <a:pt x="2" y="11"/>
                    <a:pt x="8" y="0"/>
                    <a:pt x="18" y="5"/>
                  </a:cubicBezTo>
                  <a:cubicBezTo>
                    <a:pt x="23" y="16"/>
                    <a:pt x="10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8" name="Freeform 119">
              <a:extLst>
                <a:ext uri="{FF2B5EF4-FFF2-40B4-BE49-F238E27FC236}">
                  <a16:creationId xmlns:a16="http://schemas.microsoft.com/office/drawing/2014/main" id="{6EC383C7-93F6-FE4D-88BD-21B90F154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2200275"/>
              <a:ext cx="7937" cy="4763"/>
            </a:xfrm>
            <a:custGeom>
              <a:avLst/>
              <a:gdLst>
                <a:gd name="T0" fmla="*/ 21 w 22"/>
                <a:gd name="T1" fmla="*/ 14 h 15"/>
                <a:gd name="T2" fmla="*/ 2 w 22"/>
                <a:gd name="T3" fmla="*/ 14 h 15"/>
                <a:gd name="T4" fmla="*/ 21 w 22"/>
                <a:gd name="T5" fmla="*/ 8 h 15"/>
                <a:gd name="T6" fmla="*/ 21 w 22"/>
                <a:gd name="T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5">
                  <a:moveTo>
                    <a:pt x="21" y="14"/>
                  </a:moveTo>
                  <a:lnTo>
                    <a:pt x="2" y="14"/>
                  </a:lnTo>
                  <a:cubicBezTo>
                    <a:pt x="0" y="3"/>
                    <a:pt x="16" y="0"/>
                    <a:pt x="21" y="8"/>
                  </a:cubicBezTo>
                  <a:lnTo>
                    <a:pt x="21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9" name="Freeform 120">
              <a:extLst>
                <a:ext uri="{FF2B5EF4-FFF2-40B4-BE49-F238E27FC236}">
                  <a16:creationId xmlns:a16="http://schemas.microsoft.com/office/drawing/2014/main" id="{D781360C-BEA1-394C-83B0-98046ED15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50" y="2155825"/>
              <a:ext cx="15875" cy="4763"/>
            </a:xfrm>
            <a:custGeom>
              <a:avLst/>
              <a:gdLst>
                <a:gd name="T0" fmla="*/ 0 w 42"/>
                <a:gd name="T1" fmla="*/ 13 h 14"/>
                <a:gd name="T2" fmla="*/ 11 w 42"/>
                <a:gd name="T3" fmla="*/ 3 h 14"/>
                <a:gd name="T4" fmla="*/ 31 w 42"/>
                <a:gd name="T5" fmla="*/ 0 h 14"/>
                <a:gd name="T6" fmla="*/ 41 w 42"/>
                <a:gd name="T7" fmla="*/ 0 h 14"/>
                <a:gd name="T8" fmla="*/ 39 w 42"/>
                <a:gd name="T9" fmla="*/ 8 h 14"/>
                <a:gd name="T10" fmla="*/ 26 w 42"/>
                <a:gd name="T11" fmla="*/ 13 h 14"/>
                <a:gd name="T12" fmla="*/ 28 w 42"/>
                <a:gd name="T13" fmla="*/ 8 h 14"/>
                <a:gd name="T14" fmla="*/ 13 w 42"/>
                <a:gd name="T15" fmla="*/ 8 h 14"/>
                <a:gd name="T16" fmla="*/ 5 w 42"/>
                <a:gd name="T17" fmla="*/ 13 h 14"/>
                <a:gd name="T18" fmla="*/ 0 w 42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14">
                  <a:moveTo>
                    <a:pt x="0" y="13"/>
                  </a:moveTo>
                  <a:lnTo>
                    <a:pt x="11" y="3"/>
                  </a:lnTo>
                  <a:lnTo>
                    <a:pt x="31" y="0"/>
                  </a:lnTo>
                  <a:lnTo>
                    <a:pt x="41" y="0"/>
                  </a:lnTo>
                  <a:lnTo>
                    <a:pt x="39" y="8"/>
                  </a:lnTo>
                  <a:lnTo>
                    <a:pt x="26" y="13"/>
                  </a:lnTo>
                  <a:lnTo>
                    <a:pt x="28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0" name="Freeform 121">
              <a:extLst>
                <a:ext uri="{FF2B5EF4-FFF2-40B4-BE49-F238E27FC236}">
                  <a16:creationId xmlns:a16="http://schemas.microsoft.com/office/drawing/2014/main" id="{40C1E0F0-EA53-B240-B837-A1D97CFC0A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2155825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3 h 17"/>
                <a:gd name="T6" fmla="*/ 27 w 33"/>
                <a:gd name="T7" fmla="*/ 8 h 17"/>
                <a:gd name="T8" fmla="*/ 19 w 33"/>
                <a:gd name="T9" fmla="*/ 11 h 17"/>
                <a:gd name="T10" fmla="*/ 14 w 33"/>
                <a:gd name="T11" fmla="*/ 16 h 17"/>
                <a:gd name="T12" fmla="*/ 11 w 33"/>
                <a:gd name="T13" fmla="*/ 11 h 17"/>
                <a:gd name="T14" fmla="*/ 3 w 33"/>
                <a:gd name="T15" fmla="*/ 13 h 17"/>
                <a:gd name="T16" fmla="*/ 0 w 33"/>
                <a:gd name="T17" fmla="*/ 11 h 17"/>
                <a:gd name="T18" fmla="*/ 8 w 33"/>
                <a:gd name="T19" fmla="*/ 8 h 17"/>
                <a:gd name="T20" fmla="*/ 6 w 33"/>
                <a:gd name="T21" fmla="*/ 5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3"/>
                  </a:lnTo>
                  <a:lnTo>
                    <a:pt x="27" y="8"/>
                  </a:lnTo>
                  <a:lnTo>
                    <a:pt x="19" y="11"/>
                  </a:lnTo>
                  <a:lnTo>
                    <a:pt x="14" y="16"/>
                  </a:lnTo>
                  <a:lnTo>
                    <a:pt x="11" y="11"/>
                  </a:lnTo>
                  <a:lnTo>
                    <a:pt x="3" y="13"/>
                  </a:lnTo>
                  <a:lnTo>
                    <a:pt x="0" y="11"/>
                  </a:lnTo>
                  <a:lnTo>
                    <a:pt x="8" y="8"/>
                  </a:lnTo>
                  <a:lnTo>
                    <a:pt x="6" y="5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1" name="Freeform 122">
              <a:extLst>
                <a:ext uri="{FF2B5EF4-FFF2-40B4-BE49-F238E27FC236}">
                  <a16:creationId xmlns:a16="http://schemas.microsoft.com/office/drawing/2014/main" id="{A57BD377-D8AA-F54D-AAAF-3D2F2D1FE1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157413"/>
              <a:ext cx="6350" cy="3175"/>
            </a:xfrm>
            <a:custGeom>
              <a:avLst/>
              <a:gdLst>
                <a:gd name="T0" fmla="*/ 2 w 16"/>
                <a:gd name="T1" fmla="*/ 3 h 9"/>
                <a:gd name="T2" fmla="*/ 5 w 16"/>
                <a:gd name="T3" fmla="*/ 0 h 9"/>
                <a:gd name="T4" fmla="*/ 15 w 16"/>
                <a:gd name="T5" fmla="*/ 0 h 9"/>
                <a:gd name="T6" fmla="*/ 13 w 16"/>
                <a:gd name="T7" fmla="*/ 6 h 9"/>
                <a:gd name="T8" fmla="*/ 0 w 16"/>
                <a:gd name="T9" fmla="*/ 8 h 9"/>
                <a:gd name="T10" fmla="*/ 2 w 16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2" y="3"/>
                  </a:moveTo>
                  <a:lnTo>
                    <a:pt x="5" y="0"/>
                  </a:lnTo>
                  <a:lnTo>
                    <a:pt x="15" y="0"/>
                  </a:lnTo>
                  <a:lnTo>
                    <a:pt x="13" y="6"/>
                  </a:lnTo>
                  <a:lnTo>
                    <a:pt x="0" y="8"/>
                  </a:lnTo>
                  <a:lnTo>
                    <a:pt x="2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2" name="Freeform 123">
              <a:extLst>
                <a:ext uri="{FF2B5EF4-FFF2-40B4-BE49-F238E27FC236}">
                  <a16:creationId xmlns:a16="http://schemas.microsoft.com/office/drawing/2014/main" id="{DE271838-D521-354A-9EE2-D13995007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8413" y="2162175"/>
              <a:ext cx="4762" cy="3175"/>
            </a:xfrm>
            <a:custGeom>
              <a:avLst/>
              <a:gdLst>
                <a:gd name="T0" fmla="*/ 2 w 13"/>
                <a:gd name="T1" fmla="*/ 3 h 7"/>
                <a:gd name="T2" fmla="*/ 12 w 13"/>
                <a:gd name="T3" fmla="*/ 0 h 7"/>
                <a:gd name="T4" fmla="*/ 9 w 13"/>
                <a:gd name="T5" fmla="*/ 6 h 7"/>
                <a:gd name="T6" fmla="*/ 0 w 13"/>
                <a:gd name="T7" fmla="*/ 6 h 7"/>
                <a:gd name="T8" fmla="*/ 2 w 1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7">
                  <a:moveTo>
                    <a:pt x="2" y="3"/>
                  </a:moveTo>
                  <a:lnTo>
                    <a:pt x="12" y="0"/>
                  </a:lnTo>
                  <a:lnTo>
                    <a:pt x="9" y="6"/>
                  </a:lnTo>
                  <a:lnTo>
                    <a:pt x="0" y="6"/>
                  </a:lnTo>
                  <a:lnTo>
                    <a:pt x="2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3" name="Freeform 124">
              <a:extLst>
                <a:ext uri="{FF2B5EF4-FFF2-40B4-BE49-F238E27FC236}">
                  <a16:creationId xmlns:a16="http://schemas.microsoft.com/office/drawing/2014/main" id="{3E56EF66-07BF-FD46-9882-3ABEAABE39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160588"/>
              <a:ext cx="3175" cy="3175"/>
            </a:xfrm>
            <a:custGeom>
              <a:avLst/>
              <a:gdLst>
                <a:gd name="T0" fmla="*/ 0 w 8"/>
                <a:gd name="T1" fmla="*/ 5 h 9"/>
                <a:gd name="T2" fmla="*/ 5 w 8"/>
                <a:gd name="T3" fmla="*/ 0 h 9"/>
                <a:gd name="T4" fmla="*/ 7 w 8"/>
                <a:gd name="T5" fmla="*/ 5 h 9"/>
                <a:gd name="T6" fmla="*/ 5 w 8"/>
                <a:gd name="T7" fmla="*/ 8 h 9"/>
                <a:gd name="T8" fmla="*/ 0 w 8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0" y="5"/>
                  </a:moveTo>
                  <a:lnTo>
                    <a:pt x="5" y="0"/>
                  </a:lnTo>
                  <a:lnTo>
                    <a:pt x="7" y="5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4" name="Freeform 125">
              <a:extLst>
                <a:ext uri="{FF2B5EF4-FFF2-40B4-BE49-F238E27FC236}">
                  <a16:creationId xmlns:a16="http://schemas.microsoft.com/office/drawing/2014/main" id="{C018C14B-2E32-D24B-96FF-F5599A147D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0638" y="2163763"/>
              <a:ext cx="3175" cy="4762"/>
            </a:xfrm>
            <a:custGeom>
              <a:avLst/>
              <a:gdLst>
                <a:gd name="T0" fmla="*/ 0 w 9"/>
                <a:gd name="T1" fmla="*/ 8 h 14"/>
                <a:gd name="T2" fmla="*/ 6 w 9"/>
                <a:gd name="T3" fmla="*/ 13 h 14"/>
                <a:gd name="T4" fmla="*/ 8 w 9"/>
                <a:gd name="T5" fmla="*/ 11 h 14"/>
                <a:gd name="T6" fmla="*/ 6 w 9"/>
                <a:gd name="T7" fmla="*/ 0 h 14"/>
                <a:gd name="T8" fmla="*/ 0 w 9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8"/>
                  </a:moveTo>
                  <a:lnTo>
                    <a:pt x="6" y="13"/>
                  </a:lnTo>
                  <a:lnTo>
                    <a:pt x="8" y="11"/>
                  </a:lnTo>
                  <a:lnTo>
                    <a:pt x="6" y="0"/>
                  </a:lnTo>
                  <a:lnTo>
                    <a:pt x="0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5" name="Freeform 126">
              <a:extLst>
                <a:ext uri="{FF2B5EF4-FFF2-40B4-BE49-F238E27FC236}">
                  <a16:creationId xmlns:a16="http://schemas.microsoft.com/office/drawing/2014/main" id="{66B36E25-D6CD-F243-974A-91BB8E08B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3813" y="2165350"/>
              <a:ext cx="3175" cy="3175"/>
            </a:xfrm>
            <a:custGeom>
              <a:avLst/>
              <a:gdLst>
                <a:gd name="T0" fmla="*/ 5 w 11"/>
                <a:gd name="T1" fmla="*/ 8 h 9"/>
                <a:gd name="T2" fmla="*/ 10 w 11"/>
                <a:gd name="T3" fmla="*/ 2 h 9"/>
                <a:gd name="T4" fmla="*/ 0 w 11"/>
                <a:gd name="T5" fmla="*/ 0 h 9"/>
                <a:gd name="T6" fmla="*/ 5 w 11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5" y="8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5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6" name="Freeform 127">
              <a:extLst>
                <a:ext uri="{FF2B5EF4-FFF2-40B4-BE49-F238E27FC236}">
                  <a16:creationId xmlns:a16="http://schemas.microsoft.com/office/drawing/2014/main" id="{BCEE7791-F411-074D-A152-1AD24499D6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2165350"/>
              <a:ext cx="1588" cy="6350"/>
            </a:xfrm>
            <a:custGeom>
              <a:avLst/>
              <a:gdLst>
                <a:gd name="T0" fmla="*/ 3 w 6"/>
                <a:gd name="T1" fmla="*/ 0 h 17"/>
                <a:gd name="T2" fmla="*/ 5 w 6"/>
                <a:gd name="T3" fmla="*/ 3 h 17"/>
                <a:gd name="T4" fmla="*/ 5 w 6"/>
                <a:gd name="T5" fmla="*/ 16 h 17"/>
                <a:gd name="T6" fmla="*/ 0 w 6"/>
                <a:gd name="T7" fmla="*/ 3 h 17"/>
                <a:gd name="T8" fmla="*/ 3 w 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7">
                  <a:moveTo>
                    <a:pt x="3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7" name="Freeform 128">
              <a:extLst>
                <a:ext uri="{FF2B5EF4-FFF2-40B4-BE49-F238E27FC236}">
                  <a16:creationId xmlns:a16="http://schemas.microsoft.com/office/drawing/2014/main" id="{D8B665D6-8B05-524E-80A6-E53745244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1575" y="2074863"/>
              <a:ext cx="171450" cy="211137"/>
            </a:xfrm>
            <a:custGeom>
              <a:avLst/>
              <a:gdLst>
                <a:gd name="T0" fmla="*/ 199 w 477"/>
                <a:gd name="T1" fmla="*/ 18 h 586"/>
                <a:gd name="T2" fmla="*/ 204 w 477"/>
                <a:gd name="T3" fmla="*/ 40 h 586"/>
                <a:gd name="T4" fmla="*/ 220 w 477"/>
                <a:gd name="T5" fmla="*/ 74 h 586"/>
                <a:gd name="T6" fmla="*/ 209 w 477"/>
                <a:gd name="T7" fmla="*/ 66 h 586"/>
                <a:gd name="T8" fmla="*/ 215 w 477"/>
                <a:gd name="T9" fmla="*/ 71 h 586"/>
                <a:gd name="T10" fmla="*/ 202 w 477"/>
                <a:gd name="T11" fmla="*/ 90 h 586"/>
                <a:gd name="T12" fmla="*/ 215 w 477"/>
                <a:gd name="T13" fmla="*/ 98 h 586"/>
                <a:gd name="T14" fmla="*/ 236 w 477"/>
                <a:gd name="T15" fmla="*/ 93 h 586"/>
                <a:gd name="T16" fmla="*/ 241 w 477"/>
                <a:gd name="T17" fmla="*/ 58 h 586"/>
                <a:gd name="T18" fmla="*/ 241 w 477"/>
                <a:gd name="T19" fmla="*/ 58 h 586"/>
                <a:gd name="T20" fmla="*/ 239 w 477"/>
                <a:gd name="T21" fmla="*/ 45 h 586"/>
                <a:gd name="T22" fmla="*/ 237 w 477"/>
                <a:gd name="T23" fmla="*/ 68 h 586"/>
                <a:gd name="T24" fmla="*/ 312 w 477"/>
                <a:gd name="T25" fmla="*/ 283 h 586"/>
                <a:gd name="T26" fmla="*/ 341 w 477"/>
                <a:gd name="T27" fmla="*/ 296 h 586"/>
                <a:gd name="T28" fmla="*/ 357 w 477"/>
                <a:gd name="T29" fmla="*/ 296 h 586"/>
                <a:gd name="T30" fmla="*/ 396 w 477"/>
                <a:gd name="T31" fmla="*/ 339 h 586"/>
                <a:gd name="T32" fmla="*/ 418 w 477"/>
                <a:gd name="T33" fmla="*/ 437 h 586"/>
                <a:gd name="T34" fmla="*/ 338 w 477"/>
                <a:gd name="T35" fmla="*/ 500 h 586"/>
                <a:gd name="T36" fmla="*/ 262 w 477"/>
                <a:gd name="T37" fmla="*/ 572 h 586"/>
                <a:gd name="T38" fmla="*/ 241 w 477"/>
                <a:gd name="T39" fmla="*/ 559 h 586"/>
                <a:gd name="T40" fmla="*/ 260 w 477"/>
                <a:gd name="T41" fmla="*/ 344 h 586"/>
                <a:gd name="T42" fmla="*/ 270 w 477"/>
                <a:gd name="T43" fmla="*/ 302 h 586"/>
                <a:gd name="T44" fmla="*/ 239 w 477"/>
                <a:gd name="T45" fmla="*/ 294 h 586"/>
                <a:gd name="T46" fmla="*/ 167 w 477"/>
                <a:gd name="T47" fmla="*/ 259 h 586"/>
                <a:gd name="T48" fmla="*/ 135 w 477"/>
                <a:gd name="T49" fmla="*/ 238 h 586"/>
                <a:gd name="T50" fmla="*/ 104 w 477"/>
                <a:gd name="T51" fmla="*/ 148 h 586"/>
                <a:gd name="T52" fmla="*/ 0 w 477"/>
                <a:gd name="T53" fmla="*/ 132 h 586"/>
                <a:gd name="T54" fmla="*/ 24 w 477"/>
                <a:gd name="T55" fmla="*/ 103 h 586"/>
                <a:gd name="T56" fmla="*/ 24 w 477"/>
                <a:gd name="T57" fmla="*/ 93 h 586"/>
                <a:gd name="T58" fmla="*/ 24 w 477"/>
                <a:gd name="T59" fmla="*/ 79 h 586"/>
                <a:gd name="T60" fmla="*/ 156 w 477"/>
                <a:gd name="T61" fmla="*/ 42 h 586"/>
                <a:gd name="T62" fmla="*/ 167 w 477"/>
                <a:gd name="T63" fmla="*/ 21 h 586"/>
                <a:gd name="T64" fmla="*/ 207 w 477"/>
                <a:gd name="T65" fmla="*/ 3 h 586"/>
                <a:gd name="T66" fmla="*/ 220 w 477"/>
                <a:gd name="T67" fmla="*/ 10 h 586"/>
                <a:gd name="T68" fmla="*/ 231 w 477"/>
                <a:gd name="T69" fmla="*/ 10 h 586"/>
                <a:gd name="T70" fmla="*/ 285 w 477"/>
                <a:gd name="T71" fmla="*/ 55 h 586"/>
                <a:gd name="T72" fmla="*/ 291 w 477"/>
                <a:gd name="T73" fmla="*/ 79 h 586"/>
                <a:gd name="T74" fmla="*/ 341 w 477"/>
                <a:gd name="T75" fmla="*/ 116 h 586"/>
                <a:gd name="T76" fmla="*/ 265 w 477"/>
                <a:gd name="T77" fmla="*/ 220 h 586"/>
                <a:gd name="T78" fmla="*/ 249 w 477"/>
                <a:gd name="T79" fmla="*/ 206 h 586"/>
                <a:gd name="T80" fmla="*/ 204 w 477"/>
                <a:gd name="T81" fmla="*/ 251 h 586"/>
                <a:gd name="T82" fmla="*/ 225 w 477"/>
                <a:gd name="T83" fmla="*/ 233 h 586"/>
                <a:gd name="T84" fmla="*/ 252 w 477"/>
                <a:gd name="T85" fmla="*/ 270 h 586"/>
                <a:gd name="T86" fmla="*/ 257 w 477"/>
                <a:gd name="T87" fmla="*/ 291 h 586"/>
                <a:gd name="T88" fmla="*/ 273 w 477"/>
                <a:gd name="T89" fmla="*/ 291 h 586"/>
                <a:gd name="T90" fmla="*/ 283 w 477"/>
                <a:gd name="T91" fmla="*/ 296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7" h="586">
                  <a:moveTo>
                    <a:pt x="204" y="40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2"/>
                    <a:pt x="199" y="40"/>
                  </a:cubicBezTo>
                  <a:lnTo>
                    <a:pt x="204" y="40"/>
                  </a:lnTo>
                  <a:close/>
                  <a:moveTo>
                    <a:pt x="237" y="69"/>
                  </a:moveTo>
                  <a:cubicBezTo>
                    <a:pt x="236" y="72"/>
                    <a:pt x="231" y="74"/>
                    <a:pt x="220" y="74"/>
                  </a:cubicBezTo>
                  <a:cubicBezTo>
                    <a:pt x="217" y="71"/>
                    <a:pt x="215" y="69"/>
                    <a:pt x="215" y="66"/>
                  </a:cubicBezTo>
                  <a:lnTo>
                    <a:pt x="209" y="66"/>
                  </a:lnTo>
                  <a:lnTo>
                    <a:pt x="209" y="71"/>
                  </a:lnTo>
                  <a:lnTo>
                    <a:pt x="215" y="71"/>
                  </a:lnTo>
                  <a:cubicBezTo>
                    <a:pt x="212" y="74"/>
                    <a:pt x="209" y="77"/>
                    <a:pt x="207" y="77"/>
                  </a:cubicBezTo>
                  <a:cubicBezTo>
                    <a:pt x="207" y="82"/>
                    <a:pt x="207" y="87"/>
                    <a:pt x="202" y="90"/>
                  </a:cubicBezTo>
                  <a:lnTo>
                    <a:pt x="209" y="90"/>
                  </a:lnTo>
                  <a:cubicBezTo>
                    <a:pt x="212" y="93"/>
                    <a:pt x="215" y="95"/>
                    <a:pt x="215" y="98"/>
                  </a:cubicBezTo>
                  <a:cubicBezTo>
                    <a:pt x="220" y="100"/>
                    <a:pt x="231" y="95"/>
                    <a:pt x="233" y="103"/>
                  </a:cubicBezTo>
                  <a:cubicBezTo>
                    <a:pt x="231" y="95"/>
                    <a:pt x="233" y="93"/>
                    <a:pt x="236" y="93"/>
                  </a:cubicBezTo>
                  <a:cubicBezTo>
                    <a:pt x="236" y="87"/>
                    <a:pt x="235" y="78"/>
                    <a:pt x="237" y="69"/>
                  </a:cubicBezTo>
                  <a:close/>
                  <a:moveTo>
                    <a:pt x="241" y="58"/>
                  </a:moveTo>
                  <a:lnTo>
                    <a:pt x="247" y="53"/>
                  </a:lnTo>
                  <a:cubicBezTo>
                    <a:pt x="244" y="53"/>
                    <a:pt x="244" y="55"/>
                    <a:pt x="241" y="58"/>
                  </a:cubicBezTo>
                  <a:lnTo>
                    <a:pt x="233" y="50"/>
                  </a:lnTo>
                  <a:lnTo>
                    <a:pt x="239" y="45"/>
                  </a:lnTo>
                  <a:cubicBezTo>
                    <a:pt x="233" y="48"/>
                    <a:pt x="231" y="40"/>
                    <a:pt x="225" y="37"/>
                  </a:cubicBezTo>
                  <a:cubicBezTo>
                    <a:pt x="222" y="48"/>
                    <a:pt x="238" y="61"/>
                    <a:pt x="237" y="68"/>
                  </a:cubicBezTo>
                  <a:cubicBezTo>
                    <a:pt x="238" y="65"/>
                    <a:pt x="239" y="61"/>
                    <a:pt x="241" y="58"/>
                  </a:cubicBezTo>
                  <a:close/>
                  <a:moveTo>
                    <a:pt x="312" y="283"/>
                  </a:moveTo>
                  <a:cubicBezTo>
                    <a:pt x="312" y="288"/>
                    <a:pt x="314" y="288"/>
                    <a:pt x="317" y="291"/>
                  </a:cubicBezTo>
                  <a:cubicBezTo>
                    <a:pt x="328" y="281"/>
                    <a:pt x="333" y="288"/>
                    <a:pt x="341" y="296"/>
                  </a:cubicBezTo>
                  <a:cubicBezTo>
                    <a:pt x="343" y="299"/>
                    <a:pt x="349" y="302"/>
                    <a:pt x="354" y="302"/>
                  </a:cubicBezTo>
                  <a:cubicBezTo>
                    <a:pt x="354" y="299"/>
                    <a:pt x="354" y="299"/>
                    <a:pt x="357" y="296"/>
                  </a:cubicBezTo>
                  <a:lnTo>
                    <a:pt x="362" y="296"/>
                  </a:lnTo>
                  <a:cubicBezTo>
                    <a:pt x="367" y="312"/>
                    <a:pt x="394" y="323"/>
                    <a:pt x="396" y="339"/>
                  </a:cubicBezTo>
                  <a:cubicBezTo>
                    <a:pt x="412" y="347"/>
                    <a:pt x="434" y="339"/>
                    <a:pt x="444" y="355"/>
                  </a:cubicBezTo>
                  <a:cubicBezTo>
                    <a:pt x="476" y="389"/>
                    <a:pt x="407" y="402"/>
                    <a:pt x="418" y="437"/>
                  </a:cubicBezTo>
                  <a:cubicBezTo>
                    <a:pt x="412" y="461"/>
                    <a:pt x="394" y="463"/>
                    <a:pt x="373" y="466"/>
                  </a:cubicBezTo>
                  <a:cubicBezTo>
                    <a:pt x="365" y="484"/>
                    <a:pt x="351" y="490"/>
                    <a:pt x="338" y="500"/>
                  </a:cubicBezTo>
                  <a:cubicBezTo>
                    <a:pt x="317" y="500"/>
                    <a:pt x="314" y="516"/>
                    <a:pt x="293" y="522"/>
                  </a:cubicBezTo>
                  <a:cubicBezTo>
                    <a:pt x="285" y="543"/>
                    <a:pt x="268" y="551"/>
                    <a:pt x="262" y="572"/>
                  </a:cubicBezTo>
                  <a:cubicBezTo>
                    <a:pt x="265" y="580"/>
                    <a:pt x="277" y="574"/>
                    <a:pt x="275" y="585"/>
                  </a:cubicBezTo>
                  <a:cubicBezTo>
                    <a:pt x="260" y="585"/>
                    <a:pt x="241" y="577"/>
                    <a:pt x="241" y="559"/>
                  </a:cubicBezTo>
                  <a:cubicBezTo>
                    <a:pt x="247" y="511"/>
                    <a:pt x="283" y="474"/>
                    <a:pt x="285" y="426"/>
                  </a:cubicBezTo>
                  <a:cubicBezTo>
                    <a:pt x="262" y="408"/>
                    <a:pt x="260" y="376"/>
                    <a:pt x="260" y="344"/>
                  </a:cubicBezTo>
                  <a:cubicBezTo>
                    <a:pt x="275" y="336"/>
                    <a:pt x="270" y="320"/>
                    <a:pt x="277" y="310"/>
                  </a:cubicBezTo>
                  <a:lnTo>
                    <a:pt x="270" y="302"/>
                  </a:lnTo>
                  <a:cubicBezTo>
                    <a:pt x="262" y="315"/>
                    <a:pt x="254" y="296"/>
                    <a:pt x="244" y="302"/>
                  </a:cubicBezTo>
                  <a:cubicBezTo>
                    <a:pt x="244" y="299"/>
                    <a:pt x="241" y="296"/>
                    <a:pt x="239" y="294"/>
                  </a:cubicBezTo>
                  <a:cubicBezTo>
                    <a:pt x="233" y="288"/>
                    <a:pt x="225" y="283"/>
                    <a:pt x="220" y="275"/>
                  </a:cubicBezTo>
                  <a:cubicBezTo>
                    <a:pt x="202" y="270"/>
                    <a:pt x="183" y="270"/>
                    <a:pt x="167" y="259"/>
                  </a:cubicBezTo>
                  <a:cubicBezTo>
                    <a:pt x="146" y="257"/>
                    <a:pt x="159" y="236"/>
                    <a:pt x="141" y="230"/>
                  </a:cubicBezTo>
                  <a:cubicBezTo>
                    <a:pt x="138" y="233"/>
                    <a:pt x="135" y="236"/>
                    <a:pt x="135" y="238"/>
                  </a:cubicBezTo>
                  <a:cubicBezTo>
                    <a:pt x="106" y="230"/>
                    <a:pt x="119" y="201"/>
                    <a:pt x="104" y="183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4" y="95"/>
                    <a:pt x="35" y="148"/>
                    <a:pt x="0" y="132"/>
                  </a:cubicBezTo>
                  <a:cubicBezTo>
                    <a:pt x="13" y="132"/>
                    <a:pt x="24" y="127"/>
                    <a:pt x="32" y="116"/>
                  </a:cubicBezTo>
                  <a:cubicBezTo>
                    <a:pt x="29" y="111"/>
                    <a:pt x="21" y="111"/>
                    <a:pt x="24" y="103"/>
                  </a:cubicBezTo>
                  <a:lnTo>
                    <a:pt x="29" y="98"/>
                  </a:lnTo>
                  <a:lnTo>
                    <a:pt x="24" y="93"/>
                  </a:lnTo>
                  <a:lnTo>
                    <a:pt x="29" y="87"/>
                  </a:lnTo>
                  <a:cubicBezTo>
                    <a:pt x="27" y="85"/>
                    <a:pt x="24" y="82"/>
                    <a:pt x="24" y="79"/>
                  </a:cubicBezTo>
                  <a:cubicBezTo>
                    <a:pt x="40" y="66"/>
                    <a:pt x="64" y="48"/>
                    <a:pt x="90" y="50"/>
                  </a:cubicBezTo>
                  <a:cubicBezTo>
                    <a:pt x="111" y="42"/>
                    <a:pt x="138" y="66"/>
                    <a:pt x="156" y="42"/>
                  </a:cubicBezTo>
                  <a:cubicBezTo>
                    <a:pt x="146" y="42"/>
                    <a:pt x="138" y="29"/>
                    <a:pt x="149" y="21"/>
                  </a:cubicBezTo>
                  <a:cubicBezTo>
                    <a:pt x="154" y="21"/>
                    <a:pt x="162" y="10"/>
                    <a:pt x="167" y="21"/>
                  </a:cubicBezTo>
                  <a:cubicBezTo>
                    <a:pt x="172" y="18"/>
                    <a:pt x="172" y="13"/>
                    <a:pt x="172" y="8"/>
                  </a:cubicBezTo>
                  <a:cubicBezTo>
                    <a:pt x="186" y="0"/>
                    <a:pt x="202" y="24"/>
                    <a:pt x="207" y="3"/>
                  </a:cubicBezTo>
                  <a:lnTo>
                    <a:pt x="215" y="3"/>
                  </a:lnTo>
                  <a:cubicBezTo>
                    <a:pt x="215" y="8"/>
                    <a:pt x="217" y="8"/>
                    <a:pt x="220" y="10"/>
                  </a:cubicBezTo>
                  <a:lnTo>
                    <a:pt x="225" y="5"/>
                  </a:lnTo>
                  <a:lnTo>
                    <a:pt x="231" y="10"/>
                  </a:lnTo>
                  <a:cubicBezTo>
                    <a:pt x="241" y="0"/>
                    <a:pt x="249" y="24"/>
                    <a:pt x="265" y="16"/>
                  </a:cubicBezTo>
                  <a:cubicBezTo>
                    <a:pt x="275" y="24"/>
                    <a:pt x="283" y="40"/>
                    <a:pt x="285" y="55"/>
                  </a:cubicBezTo>
                  <a:cubicBezTo>
                    <a:pt x="280" y="55"/>
                    <a:pt x="275" y="55"/>
                    <a:pt x="273" y="61"/>
                  </a:cubicBezTo>
                  <a:lnTo>
                    <a:pt x="291" y="79"/>
                  </a:lnTo>
                  <a:cubicBezTo>
                    <a:pt x="296" y="77"/>
                    <a:pt x="296" y="71"/>
                    <a:pt x="296" y="66"/>
                  </a:cubicBezTo>
                  <a:cubicBezTo>
                    <a:pt x="317" y="77"/>
                    <a:pt x="330" y="98"/>
                    <a:pt x="341" y="116"/>
                  </a:cubicBezTo>
                  <a:cubicBezTo>
                    <a:pt x="317" y="119"/>
                    <a:pt x="296" y="130"/>
                    <a:pt x="283" y="151"/>
                  </a:cubicBezTo>
                  <a:cubicBezTo>
                    <a:pt x="296" y="185"/>
                    <a:pt x="239" y="185"/>
                    <a:pt x="265" y="220"/>
                  </a:cubicBezTo>
                  <a:lnTo>
                    <a:pt x="257" y="228"/>
                  </a:lnTo>
                  <a:cubicBezTo>
                    <a:pt x="257" y="220"/>
                    <a:pt x="254" y="212"/>
                    <a:pt x="249" y="206"/>
                  </a:cubicBezTo>
                  <a:cubicBezTo>
                    <a:pt x="225" y="220"/>
                    <a:pt x="186" y="193"/>
                    <a:pt x="191" y="236"/>
                  </a:cubicBezTo>
                  <a:cubicBezTo>
                    <a:pt x="196" y="241"/>
                    <a:pt x="196" y="249"/>
                    <a:pt x="204" y="251"/>
                  </a:cubicBezTo>
                  <a:cubicBezTo>
                    <a:pt x="215" y="257"/>
                    <a:pt x="220" y="243"/>
                    <a:pt x="225" y="238"/>
                  </a:cubicBezTo>
                  <a:lnTo>
                    <a:pt x="225" y="233"/>
                  </a:lnTo>
                  <a:lnTo>
                    <a:pt x="244" y="233"/>
                  </a:lnTo>
                  <a:cubicBezTo>
                    <a:pt x="254" y="249"/>
                    <a:pt x="225" y="267"/>
                    <a:pt x="252" y="270"/>
                  </a:cubicBezTo>
                  <a:cubicBezTo>
                    <a:pt x="252" y="275"/>
                    <a:pt x="252" y="281"/>
                    <a:pt x="247" y="283"/>
                  </a:cubicBezTo>
                  <a:cubicBezTo>
                    <a:pt x="249" y="288"/>
                    <a:pt x="252" y="291"/>
                    <a:pt x="257" y="291"/>
                  </a:cubicBezTo>
                  <a:lnTo>
                    <a:pt x="268" y="291"/>
                  </a:lnTo>
                  <a:lnTo>
                    <a:pt x="273" y="291"/>
                  </a:lnTo>
                  <a:cubicBezTo>
                    <a:pt x="275" y="291"/>
                    <a:pt x="280" y="291"/>
                    <a:pt x="280" y="296"/>
                  </a:cubicBezTo>
                  <a:cubicBezTo>
                    <a:pt x="277" y="299"/>
                    <a:pt x="280" y="296"/>
                    <a:pt x="283" y="296"/>
                  </a:cubicBezTo>
                  <a:cubicBezTo>
                    <a:pt x="293" y="291"/>
                    <a:pt x="298" y="286"/>
                    <a:pt x="312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8" name="Freeform 129">
              <a:extLst>
                <a:ext uri="{FF2B5EF4-FFF2-40B4-BE49-F238E27FC236}">
                  <a16:creationId xmlns:a16="http://schemas.microsoft.com/office/drawing/2014/main" id="{7F3CFC1C-12C0-4E4D-B33D-1B6693D17D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063" y="2151063"/>
              <a:ext cx="14287" cy="17462"/>
            </a:xfrm>
            <a:custGeom>
              <a:avLst/>
              <a:gdLst>
                <a:gd name="T0" fmla="*/ 2 w 38"/>
                <a:gd name="T1" fmla="*/ 1 h 47"/>
                <a:gd name="T2" fmla="*/ 18 w 38"/>
                <a:gd name="T3" fmla="*/ 1 h 47"/>
                <a:gd name="T4" fmla="*/ 31 w 38"/>
                <a:gd name="T5" fmla="*/ 3 h 47"/>
                <a:gd name="T6" fmla="*/ 37 w 38"/>
                <a:gd name="T7" fmla="*/ 14 h 47"/>
                <a:gd name="T8" fmla="*/ 31 w 38"/>
                <a:gd name="T9" fmla="*/ 25 h 47"/>
                <a:gd name="T10" fmla="*/ 16 w 38"/>
                <a:gd name="T11" fmla="*/ 30 h 47"/>
                <a:gd name="T12" fmla="*/ 13 w 38"/>
                <a:gd name="T13" fmla="*/ 30 h 47"/>
                <a:gd name="T14" fmla="*/ 13 w 38"/>
                <a:gd name="T15" fmla="*/ 46 h 47"/>
                <a:gd name="T16" fmla="*/ 0 w 38"/>
                <a:gd name="T17" fmla="*/ 46 h 47"/>
                <a:gd name="T18" fmla="*/ 2 w 38"/>
                <a:gd name="T19" fmla="*/ 1 h 47"/>
                <a:gd name="T20" fmla="*/ 13 w 38"/>
                <a:gd name="T21" fmla="*/ 22 h 47"/>
                <a:gd name="T22" fmla="*/ 16 w 38"/>
                <a:gd name="T23" fmla="*/ 22 h 47"/>
                <a:gd name="T24" fmla="*/ 23 w 38"/>
                <a:gd name="T25" fmla="*/ 17 h 47"/>
                <a:gd name="T26" fmla="*/ 16 w 38"/>
                <a:gd name="T27" fmla="*/ 11 h 47"/>
                <a:gd name="T28" fmla="*/ 13 w 38"/>
                <a:gd name="T29" fmla="*/ 11 h 47"/>
                <a:gd name="T30" fmla="*/ 13 w 38"/>
                <a:gd name="T31" fmla="*/ 2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7">
                  <a:moveTo>
                    <a:pt x="2" y="1"/>
                  </a:moveTo>
                  <a:cubicBezTo>
                    <a:pt x="5" y="1"/>
                    <a:pt x="10" y="1"/>
                    <a:pt x="18" y="1"/>
                  </a:cubicBezTo>
                  <a:cubicBezTo>
                    <a:pt x="23" y="1"/>
                    <a:pt x="29" y="0"/>
                    <a:pt x="31" y="3"/>
                  </a:cubicBezTo>
                  <a:cubicBezTo>
                    <a:pt x="34" y="5"/>
                    <a:pt x="37" y="9"/>
                    <a:pt x="37" y="14"/>
                  </a:cubicBezTo>
                  <a:cubicBezTo>
                    <a:pt x="37" y="19"/>
                    <a:pt x="34" y="22"/>
                    <a:pt x="31" y="25"/>
                  </a:cubicBezTo>
                  <a:cubicBezTo>
                    <a:pt x="29" y="27"/>
                    <a:pt x="23" y="30"/>
                    <a:pt x="16" y="30"/>
                  </a:cubicBezTo>
                  <a:lnTo>
                    <a:pt x="13" y="30"/>
                  </a:lnTo>
                  <a:lnTo>
                    <a:pt x="13" y="46"/>
                  </a:lnTo>
                  <a:lnTo>
                    <a:pt x="0" y="46"/>
                  </a:lnTo>
                  <a:lnTo>
                    <a:pt x="2" y="1"/>
                  </a:lnTo>
                  <a:close/>
                  <a:moveTo>
                    <a:pt x="13" y="22"/>
                  </a:moveTo>
                  <a:lnTo>
                    <a:pt x="16" y="22"/>
                  </a:lnTo>
                  <a:cubicBezTo>
                    <a:pt x="21" y="22"/>
                    <a:pt x="23" y="19"/>
                    <a:pt x="23" y="17"/>
                  </a:cubicBezTo>
                  <a:cubicBezTo>
                    <a:pt x="23" y="14"/>
                    <a:pt x="21" y="11"/>
                    <a:pt x="16" y="11"/>
                  </a:cubicBezTo>
                  <a:cubicBezTo>
                    <a:pt x="13" y="11"/>
                    <a:pt x="13" y="11"/>
                    <a:pt x="13" y="11"/>
                  </a:cubicBezTo>
                  <a:lnTo>
                    <a:pt x="13" y="2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9" name="Freeform 130">
              <a:extLst>
                <a:ext uri="{FF2B5EF4-FFF2-40B4-BE49-F238E27FC236}">
                  <a16:creationId xmlns:a16="http://schemas.microsoft.com/office/drawing/2014/main" id="{DB3D7150-4479-AF4A-8CB6-FC3F3896D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2174875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32 w 43"/>
                <a:gd name="T13" fmla="*/ 45 h 46"/>
                <a:gd name="T14" fmla="*/ 29 w 43"/>
                <a:gd name="T15" fmla="*/ 35 h 46"/>
                <a:gd name="T16" fmla="*/ 16 w 43"/>
                <a:gd name="T17" fmla="*/ 35 h 46"/>
                <a:gd name="T18" fmla="*/ 26 w 43"/>
                <a:gd name="T19" fmla="*/ 24 h 46"/>
                <a:gd name="T20" fmla="*/ 24 w 43"/>
                <a:gd name="T21" fmla="*/ 16 h 46"/>
                <a:gd name="T22" fmla="*/ 21 w 43"/>
                <a:gd name="T23" fmla="*/ 8 h 46"/>
                <a:gd name="T24" fmla="*/ 21 w 43"/>
                <a:gd name="T25" fmla="*/ 8 h 46"/>
                <a:gd name="T26" fmla="*/ 18 w 43"/>
                <a:gd name="T27" fmla="*/ 16 h 46"/>
                <a:gd name="T28" fmla="*/ 16 w 43"/>
                <a:gd name="T29" fmla="*/ 24 h 46"/>
                <a:gd name="T30" fmla="*/ 26 w 43"/>
                <a:gd name="T31" fmla="*/ 2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32" y="45"/>
                  </a:lnTo>
                  <a:lnTo>
                    <a:pt x="29" y="35"/>
                  </a:lnTo>
                  <a:lnTo>
                    <a:pt x="16" y="35"/>
                  </a:lnTo>
                  <a:close/>
                  <a:moveTo>
                    <a:pt x="26" y="24"/>
                  </a:moveTo>
                  <a:lnTo>
                    <a:pt x="24" y="16"/>
                  </a:lnTo>
                  <a:cubicBezTo>
                    <a:pt x="24" y="13"/>
                    <a:pt x="21" y="11"/>
                    <a:pt x="21" y="8"/>
                  </a:cubicBezTo>
                  <a:lnTo>
                    <a:pt x="21" y="8"/>
                  </a:lnTo>
                  <a:cubicBezTo>
                    <a:pt x="21" y="11"/>
                    <a:pt x="18" y="13"/>
                    <a:pt x="18" y="16"/>
                  </a:cubicBezTo>
                  <a:lnTo>
                    <a:pt x="16" y="24"/>
                  </a:lnTo>
                  <a:lnTo>
                    <a:pt x="26" y="2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0" name="Freeform 131">
              <a:extLst>
                <a:ext uri="{FF2B5EF4-FFF2-40B4-BE49-F238E27FC236}">
                  <a16:creationId xmlns:a16="http://schemas.microsoft.com/office/drawing/2014/main" id="{F55C037A-9708-464C-9237-E219ACE63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063" y="2197100"/>
              <a:ext cx="14287" cy="15875"/>
            </a:xfrm>
            <a:custGeom>
              <a:avLst/>
              <a:gdLst>
                <a:gd name="T0" fmla="*/ 10 w 40"/>
                <a:gd name="T1" fmla="*/ 0 h 46"/>
                <a:gd name="T2" fmla="*/ 10 w 40"/>
                <a:gd name="T3" fmla="*/ 16 h 46"/>
                <a:gd name="T4" fmla="*/ 26 w 40"/>
                <a:gd name="T5" fmla="*/ 16 h 46"/>
                <a:gd name="T6" fmla="*/ 26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6 w 40"/>
                <a:gd name="T13" fmla="*/ 45 h 46"/>
                <a:gd name="T14" fmla="*/ 26 w 40"/>
                <a:gd name="T15" fmla="*/ 26 h 46"/>
                <a:gd name="T16" fmla="*/ 10 w 40"/>
                <a:gd name="T17" fmla="*/ 26 h 46"/>
                <a:gd name="T18" fmla="*/ 10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0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0" y="0"/>
                  </a:moveTo>
                  <a:lnTo>
                    <a:pt x="10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6" y="45"/>
                  </a:lnTo>
                  <a:lnTo>
                    <a:pt x="26" y="26"/>
                  </a:lnTo>
                  <a:lnTo>
                    <a:pt x="10" y="26"/>
                  </a:lnTo>
                  <a:lnTo>
                    <a:pt x="10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1" name="Freeform 132">
              <a:extLst>
                <a:ext uri="{FF2B5EF4-FFF2-40B4-BE49-F238E27FC236}">
                  <a16:creationId xmlns:a16="http://schemas.microsoft.com/office/drawing/2014/main" id="{FFDA945A-6F2C-4F4F-A099-AE0809F136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22193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4 h 48"/>
                <a:gd name="T14" fmla="*/ 24 w 46"/>
                <a:gd name="T15" fmla="*/ 10 h 48"/>
                <a:gd name="T16" fmla="*/ 13 w 46"/>
                <a:gd name="T17" fmla="*/ 24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4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4"/>
                  </a:cubicBezTo>
                  <a:cubicBezTo>
                    <a:pt x="34" y="16"/>
                    <a:pt x="32" y="10"/>
                    <a:pt x="24" y="10"/>
                  </a:cubicBezTo>
                  <a:cubicBezTo>
                    <a:pt x="16" y="10"/>
                    <a:pt x="13" y="16"/>
                    <a:pt x="13" y="24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2" name="Freeform 133">
              <a:extLst>
                <a:ext uri="{FF2B5EF4-FFF2-40B4-BE49-F238E27FC236}">
                  <a16:creationId xmlns:a16="http://schemas.microsoft.com/office/drawing/2014/main" id="{1DDB266C-9E08-484A-81F3-424F9FEEC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6488" y="2159000"/>
              <a:ext cx="15875" cy="17463"/>
            </a:xfrm>
            <a:custGeom>
              <a:avLst/>
              <a:gdLst>
                <a:gd name="T0" fmla="*/ 21 w 46"/>
                <a:gd name="T1" fmla="*/ 48 h 49"/>
                <a:gd name="T2" fmla="*/ 0 w 46"/>
                <a:gd name="T3" fmla="*/ 24 h 49"/>
                <a:gd name="T4" fmla="*/ 24 w 46"/>
                <a:gd name="T5" fmla="*/ 0 h 49"/>
                <a:gd name="T6" fmla="*/ 45 w 46"/>
                <a:gd name="T7" fmla="*/ 24 h 49"/>
                <a:gd name="T8" fmla="*/ 21 w 46"/>
                <a:gd name="T9" fmla="*/ 48 h 49"/>
                <a:gd name="T10" fmla="*/ 24 w 46"/>
                <a:gd name="T11" fmla="*/ 37 h 49"/>
                <a:gd name="T12" fmla="*/ 35 w 46"/>
                <a:gd name="T13" fmla="*/ 24 h 49"/>
                <a:gd name="T14" fmla="*/ 24 w 46"/>
                <a:gd name="T15" fmla="*/ 10 h 49"/>
                <a:gd name="T16" fmla="*/ 13 w 46"/>
                <a:gd name="T17" fmla="*/ 24 h 49"/>
                <a:gd name="T18" fmla="*/ 24 w 46"/>
                <a:gd name="T19" fmla="*/ 3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9">
                  <a:moveTo>
                    <a:pt x="21" y="48"/>
                  </a:moveTo>
                  <a:cubicBezTo>
                    <a:pt x="8" y="48"/>
                    <a:pt x="0" y="37"/>
                    <a:pt x="0" y="24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3"/>
                    <a:pt x="45" y="13"/>
                    <a:pt x="45" y="24"/>
                  </a:cubicBezTo>
                  <a:cubicBezTo>
                    <a:pt x="45" y="37"/>
                    <a:pt x="37" y="48"/>
                    <a:pt x="21" y="48"/>
                  </a:cubicBezTo>
                  <a:close/>
                  <a:moveTo>
                    <a:pt x="24" y="37"/>
                  </a:moveTo>
                  <a:cubicBezTo>
                    <a:pt x="29" y="37"/>
                    <a:pt x="35" y="32"/>
                    <a:pt x="35" y="24"/>
                  </a:cubicBezTo>
                  <a:cubicBezTo>
                    <a:pt x="35" y="16"/>
                    <a:pt x="32" y="10"/>
                    <a:pt x="24" y="10"/>
                  </a:cubicBezTo>
                  <a:cubicBezTo>
                    <a:pt x="16" y="10"/>
                    <a:pt x="13" y="16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3" name="Freeform 134">
              <a:extLst>
                <a:ext uri="{FF2B5EF4-FFF2-40B4-BE49-F238E27FC236}">
                  <a16:creationId xmlns:a16="http://schemas.microsoft.com/office/drawing/2014/main" id="{C07E2ACE-0C45-AF43-901C-95232581F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6488" y="2185988"/>
              <a:ext cx="14287" cy="15875"/>
            </a:xfrm>
            <a:custGeom>
              <a:avLst/>
              <a:gdLst>
                <a:gd name="T0" fmla="*/ 2 w 38"/>
                <a:gd name="T1" fmla="*/ 0 h 46"/>
                <a:gd name="T2" fmla="*/ 18 w 38"/>
                <a:gd name="T3" fmla="*/ 0 h 46"/>
                <a:gd name="T4" fmla="*/ 31 w 38"/>
                <a:gd name="T5" fmla="*/ 3 h 46"/>
                <a:gd name="T6" fmla="*/ 37 w 38"/>
                <a:gd name="T7" fmla="*/ 13 h 46"/>
                <a:gd name="T8" fmla="*/ 31 w 38"/>
                <a:gd name="T9" fmla="*/ 24 h 46"/>
                <a:gd name="T10" fmla="*/ 15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2 w 38"/>
                <a:gd name="T19" fmla="*/ 0 h 46"/>
                <a:gd name="T20" fmla="*/ 13 w 38"/>
                <a:gd name="T21" fmla="*/ 21 h 46"/>
                <a:gd name="T22" fmla="*/ 15 w 38"/>
                <a:gd name="T23" fmla="*/ 21 h 46"/>
                <a:gd name="T24" fmla="*/ 23 w 38"/>
                <a:gd name="T25" fmla="*/ 16 h 46"/>
                <a:gd name="T26" fmla="*/ 15 w 38"/>
                <a:gd name="T27" fmla="*/ 11 h 46"/>
                <a:gd name="T28" fmla="*/ 13 w 38"/>
                <a:gd name="T29" fmla="*/ 11 h 46"/>
                <a:gd name="T30" fmla="*/ 13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2" y="0"/>
                  </a:moveTo>
                  <a:cubicBezTo>
                    <a:pt x="5" y="0"/>
                    <a:pt x="10" y="0"/>
                    <a:pt x="18" y="0"/>
                  </a:cubicBezTo>
                  <a:cubicBezTo>
                    <a:pt x="23" y="0"/>
                    <a:pt x="28" y="0"/>
                    <a:pt x="31" y="3"/>
                  </a:cubicBezTo>
                  <a:cubicBezTo>
                    <a:pt x="33" y="5"/>
                    <a:pt x="37" y="8"/>
                    <a:pt x="37" y="13"/>
                  </a:cubicBezTo>
                  <a:cubicBezTo>
                    <a:pt x="37" y="19"/>
                    <a:pt x="34" y="21"/>
                    <a:pt x="31" y="24"/>
                  </a:cubicBezTo>
                  <a:cubicBezTo>
                    <a:pt x="29" y="27"/>
                    <a:pt x="23" y="29"/>
                    <a:pt x="15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2" y="0"/>
                  </a:lnTo>
                  <a:close/>
                  <a:moveTo>
                    <a:pt x="13" y="21"/>
                  </a:moveTo>
                  <a:lnTo>
                    <a:pt x="15" y="21"/>
                  </a:lnTo>
                  <a:cubicBezTo>
                    <a:pt x="21" y="21"/>
                    <a:pt x="23" y="19"/>
                    <a:pt x="23" y="16"/>
                  </a:cubicBezTo>
                  <a:cubicBezTo>
                    <a:pt x="23" y="13"/>
                    <a:pt x="21" y="11"/>
                    <a:pt x="15" y="11"/>
                  </a:cubicBezTo>
                  <a:cubicBezTo>
                    <a:pt x="13" y="11"/>
                    <a:pt x="13" y="11"/>
                    <a:pt x="13" y="11"/>
                  </a:cubicBezTo>
                  <a:lnTo>
                    <a:pt x="13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4" name="Freeform 135">
              <a:extLst>
                <a:ext uri="{FF2B5EF4-FFF2-40B4-BE49-F238E27FC236}">
                  <a16:creationId xmlns:a16="http://schemas.microsoft.com/office/drawing/2014/main" id="{676434CF-C9CB-F54D-AADC-545FFDE389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2208213"/>
              <a:ext cx="11113" cy="15875"/>
            </a:xfrm>
            <a:custGeom>
              <a:avLst/>
              <a:gdLst>
                <a:gd name="T0" fmla="*/ 6 w 33"/>
                <a:gd name="T1" fmla="*/ 31 h 46"/>
                <a:gd name="T2" fmla="*/ 16 w 33"/>
                <a:gd name="T3" fmla="*/ 34 h 46"/>
                <a:gd name="T4" fmla="*/ 22 w 33"/>
                <a:gd name="T5" fmla="*/ 31 h 46"/>
                <a:gd name="T6" fmla="*/ 14 w 33"/>
                <a:gd name="T7" fmla="*/ 26 h 46"/>
                <a:gd name="T8" fmla="*/ 0 w 33"/>
                <a:gd name="T9" fmla="*/ 13 h 46"/>
                <a:gd name="T10" fmla="*/ 19 w 33"/>
                <a:gd name="T11" fmla="*/ 0 h 46"/>
                <a:gd name="T12" fmla="*/ 32 w 33"/>
                <a:gd name="T13" fmla="*/ 2 h 46"/>
                <a:gd name="T14" fmla="*/ 30 w 33"/>
                <a:gd name="T15" fmla="*/ 13 h 46"/>
                <a:gd name="T16" fmla="*/ 19 w 33"/>
                <a:gd name="T17" fmla="*/ 10 h 46"/>
                <a:gd name="T18" fmla="*/ 14 w 33"/>
                <a:gd name="T19" fmla="*/ 13 h 46"/>
                <a:gd name="T20" fmla="*/ 22 w 33"/>
                <a:gd name="T21" fmla="*/ 18 h 46"/>
                <a:gd name="T22" fmla="*/ 32 w 33"/>
                <a:gd name="T23" fmla="*/ 31 h 46"/>
                <a:gd name="T24" fmla="*/ 14 w 33"/>
                <a:gd name="T25" fmla="*/ 45 h 46"/>
                <a:gd name="T26" fmla="*/ 0 w 33"/>
                <a:gd name="T27" fmla="*/ 42 h 46"/>
                <a:gd name="T28" fmla="*/ 6 w 33"/>
                <a:gd name="T29" fmla="*/ 3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46">
                  <a:moveTo>
                    <a:pt x="6" y="31"/>
                  </a:moveTo>
                  <a:cubicBezTo>
                    <a:pt x="8" y="34"/>
                    <a:pt x="14" y="34"/>
                    <a:pt x="16" y="34"/>
                  </a:cubicBezTo>
                  <a:cubicBezTo>
                    <a:pt x="22" y="34"/>
                    <a:pt x="22" y="31"/>
                    <a:pt x="22" y="31"/>
                  </a:cubicBezTo>
                  <a:cubicBezTo>
                    <a:pt x="22" y="29"/>
                    <a:pt x="19" y="29"/>
                    <a:pt x="14" y="26"/>
                  </a:cubicBezTo>
                  <a:cubicBezTo>
                    <a:pt x="6" y="23"/>
                    <a:pt x="0" y="18"/>
                    <a:pt x="0" y="13"/>
                  </a:cubicBezTo>
                  <a:cubicBezTo>
                    <a:pt x="0" y="5"/>
                    <a:pt x="8" y="0"/>
                    <a:pt x="19" y="0"/>
                  </a:cubicBezTo>
                  <a:cubicBezTo>
                    <a:pt x="24" y="0"/>
                    <a:pt x="30" y="0"/>
                    <a:pt x="32" y="2"/>
                  </a:cubicBezTo>
                  <a:lnTo>
                    <a:pt x="30" y="13"/>
                  </a:lnTo>
                  <a:cubicBezTo>
                    <a:pt x="27" y="13"/>
                    <a:pt x="24" y="10"/>
                    <a:pt x="19" y="10"/>
                  </a:cubicBezTo>
                  <a:cubicBezTo>
                    <a:pt x="16" y="10"/>
                    <a:pt x="14" y="13"/>
                    <a:pt x="14" y="13"/>
                  </a:cubicBezTo>
                  <a:cubicBezTo>
                    <a:pt x="14" y="15"/>
                    <a:pt x="16" y="15"/>
                    <a:pt x="22" y="18"/>
                  </a:cubicBezTo>
                  <a:cubicBezTo>
                    <a:pt x="30" y="21"/>
                    <a:pt x="32" y="26"/>
                    <a:pt x="32" y="31"/>
                  </a:cubicBezTo>
                  <a:cubicBezTo>
                    <a:pt x="32" y="39"/>
                    <a:pt x="27" y="45"/>
                    <a:pt x="14" y="45"/>
                  </a:cubicBezTo>
                  <a:cubicBezTo>
                    <a:pt x="8" y="45"/>
                    <a:pt x="3" y="42"/>
                    <a:pt x="0" y="42"/>
                  </a:cubicBezTo>
                  <a:lnTo>
                    <a:pt x="6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5" name="Freeform 136">
              <a:extLst>
                <a:ext uri="{FF2B5EF4-FFF2-40B4-BE49-F238E27FC236}">
                  <a16:creationId xmlns:a16="http://schemas.microsoft.com/office/drawing/2014/main" id="{98B66F35-534C-C140-97EE-9CC09CBDD5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2017713"/>
              <a:ext cx="438150" cy="381000"/>
            </a:xfrm>
            <a:custGeom>
              <a:avLst/>
              <a:gdLst>
                <a:gd name="T0" fmla="*/ 0 w 1219"/>
                <a:gd name="T1" fmla="*/ 0 h 1060"/>
                <a:gd name="T2" fmla="*/ 784 w 1219"/>
                <a:gd name="T3" fmla="*/ 0 h 1060"/>
                <a:gd name="T4" fmla="*/ 1218 w 1219"/>
                <a:gd name="T5" fmla="*/ 365 h 1060"/>
                <a:gd name="T6" fmla="*/ 781 w 1219"/>
                <a:gd name="T7" fmla="*/ 755 h 1060"/>
                <a:gd name="T8" fmla="*/ 455 w 1219"/>
                <a:gd name="T9" fmla="*/ 755 h 1060"/>
                <a:gd name="T10" fmla="*/ 455 w 1219"/>
                <a:gd name="T11" fmla="*/ 1059 h 1060"/>
                <a:gd name="T12" fmla="*/ 0 w 1219"/>
                <a:gd name="T13" fmla="*/ 1059 h 1060"/>
                <a:gd name="T14" fmla="*/ 0 w 1219"/>
                <a:gd name="T15" fmla="*/ 0 h 1060"/>
                <a:gd name="T16" fmla="*/ 543 w 1219"/>
                <a:gd name="T17" fmla="*/ 508 h 1060"/>
                <a:gd name="T18" fmla="*/ 762 w 1219"/>
                <a:gd name="T19" fmla="*/ 371 h 1060"/>
                <a:gd name="T20" fmla="*/ 543 w 1219"/>
                <a:gd name="T21" fmla="*/ 244 h 1060"/>
                <a:gd name="T22" fmla="*/ 445 w 1219"/>
                <a:gd name="T23" fmla="*/ 244 h 1060"/>
                <a:gd name="T24" fmla="*/ 445 w 1219"/>
                <a:gd name="T25" fmla="*/ 508 h 1060"/>
                <a:gd name="T26" fmla="*/ 543 w 1219"/>
                <a:gd name="T27" fmla="*/ 508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9" h="1060">
                  <a:moveTo>
                    <a:pt x="0" y="0"/>
                  </a:moveTo>
                  <a:lnTo>
                    <a:pt x="784" y="0"/>
                  </a:lnTo>
                  <a:cubicBezTo>
                    <a:pt x="969" y="0"/>
                    <a:pt x="1218" y="79"/>
                    <a:pt x="1218" y="365"/>
                  </a:cubicBezTo>
                  <a:cubicBezTo>
                    <a:pt x="1218" y="641"/>
                    <a:pt x="1019" y="755"/>
                    <a:pt x="781" y="755"/>
                  </a:cubicBezTo>
                  <a:lnTo>
                    <a:pt x="455" y="755"/>
                  </a:lnTo>
                  <a:lnTo>
                    <a:pt x="455" y="1059"/>
                  </a:lnTo>
                  <a:lnTo>
                    <a:pt x="0" y="1059"/>
                  </a:lnTo>
                  <a:lnTo>
                    <a:pt x="0" y="0"/>
                  </a:lnTo>
                  <a:close/>
                  <a:moveTo>
                    <a:pt x="543" y="508"/>
                  </a:moveTo>
                  <a:cubicBezTo>
                    <a:pt x="651" y="508"/>
                    <a:pt x="762" y="490"/>
                    <a:pt x="762" y="371"/>
                  </a:cubicBezTo>
                  <a:cubicBezTo>
                    <a:pt x="762" y="259"/>
                    <a:pt x="651" y="244"/>
                    <a:pt x="543" y="244"/>
                  </a:cubicBezTo>
                  <a:lnTo>
                    <a:pt x="445" y="244"/>
                  </a:lnTo>
                  <a:lnTo>
                    <a:pt x="445" y="508"/>
                  </a:lnTo>
                  <a:lnTo>
                    <a:pt x="543" y="50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6" name="Freeform 137">
              <a:extLst>
                <a:ext uri="{FF2B5EF4-FFF2-40B4-BE49-F238E27FC236}">
                  <a16:creationId xmlns:a16="http://schemas.microsoft.com/office/drawing/2014/main" id="{33171692-4488-984C-9600-16D8D4ADE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338" y="2017713"/>
              <a:ext cx="528637" cy="381000"/>
            </a:xfrm>
            <a:custGeom>
              <a:avLst/>
              <a:gdLst>
                <a:gd name="T0" fmla="*/ 416 w 1468"/>
                <a:gd name="T1" fmla="*/ 0 h 1060"/>
                <a:gd name="T2" fmla="*/ 1044 w 1468"/>
                <a:gd name="T3" fmla="*/ 0 h 1060"/>
                <a:gd name="T4" fmla="*/ 1467 w 1468"/>
                <a:gd name="T5" fmla="*/ 1059 h 1060"/>
                <a:gd name="T6" fmla="*/ 991 w 1468"/>
                <a:gd name="T7" fmla="*/ 1059 h 1060"/>
                <a:gd name="T8" fmla="*/ 911 w 1468"/>
                <a:gd name="T9" fmla="*/ 829 h 1060"/>
                <a:gd name="T10" fmla="*/ 527 w 1468"/>
                <a:gd name="T11" fmla="*/ 829 h 1060"/>
                <a:gd name="T12" fmla="*/ 453 w 1468"/>
                <a:gd name="T13" fmla="*/ 1059 h 1060"/>
                <a:gd name="T14" fmla="*/ 0 w 1468"/>
                <a:gd name="T15" fmla="*/ 1059 h 1060"/>
                <a:gd name="T16" fmla="*/ 416 w 1468"/>
                <a:gd name="T17" fmla="*/ 0 h 1060"/>
                <a:gd name="T18" fmla="*/ 591 w 1468"/>
                <a:gd name="T19" fmla="*/ 575 h 1060"/>
                <a:gd name="T20" fmla="*/ 856 w 1468"/>
                <a:gd name="T21" fmla="*/ 575 h 1060"/>
                <a:gd name="T22" fmla="*/ 726 w 1468"/>
                <a:gd name="T23" fmla="*/ 228 h 1060"/>
                <a:gd name="T24" fmla="*/ 723 w 1468"/>
                <a:gd name="T25" fmla="*/ 228 h 1060"/>
                <a:gd name="T26" fmla="*/ 591 w 1468"/>
                <a:gd name="T27" fmla="*/ 575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68" h="1060">
                  <a:moveTo>
                    <a:pt x="416" y="0"/>
                  </a:moveTo>
                  <a:lnTo>
                    <a:pt x="1044" y="0"/>
                  </a:lnTo>
                  <a:lnTo>
                    <a:pt x="1467" y="1059"/>
                  </a:lnTo>
                  <a:lnTo>
                    <a:pt x="991" y="1059"/>
                  </a:lnTo>
                  <a:lnTo>
                    <a:pt x="911" y="829"/>
                  </a:lnTo>
                  <a:lnTo>
                    <a:pt x="527" y="829"/>
                  </a:lnTo>
                  <a:lnTo>
                    <a:pt x="453" y="1059"/>
                  </a:lnTo>
                  <a:lnTo>
                    <a:pt x="0" y="1059"/>
                  </a:lnTo>
                  <a:lnTo>
                    <a:pt x="416" y="0"/>
                  </a:lnTo>
                  <a:close/>
                  <a:moveTo>
                    <a:pt x="591" y="575"/>
                  </a:moveTo>
                  <a:lnTo>
                    <a:pt x="856" y="575"/>
                  </a:lnTo>
                  <a:lnTo>
                    <a:pt x="726" y="228"/>
                  </a:lnTo>
                  <a:lnTo>
                    <a:pt x="723" y="228"/>
                  </a:lnTo>
                  <a:lnTo>
                    <a:pt x="591" y="57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7" name="Freeform 138">
              <a:extLst>
                <a:ext uri="{FF2B5EF4-FFF2-40B4-BE49-F238E27FC236}">
                  <a16:creationId xmlns:a16="http://schemas.microsoft.com/office/drawing/2014/main" id="{AC4CD36F-764C-CC47-BE80-12F93B242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6200" y="2017713"/>
              <a:ext cx="438150" cy="381000"/>
            </a:xfrm>
            <a:custGeom>
              <a:avLst/>
              <a:gdLst>
                <a:gd name="T0" fmla="*/ 760 w 1217"/>
                <a:gd name="T1" fmla="*/ 0 h 1060"/>
                <a:gd name="T2" fmla="*/ 1216 w 1217"/>
                <a:gd name="T3" fmla="*/ 0 h 1060"/>
                <a:gd name="T4" fmla="*/ 1216 w 1217"/>
                <a:gd name="T5" fmla="*/ 1059 h 1060"/>
                <a:gd name="T6" fmla="*/ 760 w 1217"/>
                <a:gd name="T7" fmla="*/ 1059 h 1060"/>
                <a:gd name="T8" fmla="*/ 760 w 1217"/>
                <a:gd name="T9" fmla="*/ 678 h 1060"/>
                <a:gd name="T10" fmla="*/ 456 w 1217"/>
                <a:gd name="T11" fmla="*/ 678 h 1060"/>
                <a:gd name="T12" fmla="*/ 456 w 1217"/>
                <a:gd name="T13" fmla="*/ 1059 h 1060"/>
                <a:gd name="T14" fmla="*/ 0 w 1217"/>
                <a:gd name="T15" fmla="*/ 1059 h 1060"/>
                <a:gd name="T16" fmla="*/ 0 w 1217"/>
                <a:gd name="T17" fmla="*/ 0 h 1060"/>
                <a:gd name="T18" fmla="*/ 456 w 1217"/>
                <a:gd name="T19" fmla="*/ 0 h 1060"/>
                <a:gd name="T20" fmla="*/ 456 w 1217"/>
                <a:gd name="T21" fmla="*/ 365 h 1060"/>
                <a:gd name="T22" fmla="*/ 760 w 1217"/>
                <a:gd name="T23" fmla="*/ 365 h 1060"/>
                <a:gd name="T24" fmla="*/ 760 w 1217"/>
                <a:gd name="T25" fmla="*/ 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7" h="1060">
                  <a:moveTo>
                    <a:pt x="760" y="0"/>
                  </a:moveTo>
                  <a:lnTo>
                    <a:pt x="1216" y="0"/>
                  </a:lnTo>
                  <a:lnTo>
                    <a:pt x="1216" y="1059"/>
                  </a:lnTo>
                  <a:lnTo>
                    <a:pt x="760" y="1059"/>
                  </a:lnTo>
                  <a:lnTo>
                    <a:pt x="760" y="678"/>
                  </a:lnTo>
                  <a:lnTo>
                    <a:pt x="456" y="678"/>
                  </a:lnTo>
                  <a:lnTo>
                    <a:pt x="456" y="1059"/>
                  </a:lnTo>
                  <a:lnTo>
                    <a:pt x="0" y="1059"/>
                  </a:lnTo>
                  <a:lnTo>
                    <a:pt x="0" y="0"/>
                  </a:lnTo>
                  <a:lnTo>
                    <a:pt x="456" y="0"/>
                  </a:lnTo>
                  <a:lnTo>
                    <a:pt x="456" y="365"/>
                  </a:lnTo>
                  <a:lnTo>
                    <a:pt x="760" y="365"/>
                  </a:lnTo>
                  <a:lnTo>
                    <a:pt x="76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8" name="Freeform 139">
              <a:extLst>
                <a:ext uri="{FF2B5EF4-FFF2-40B4-BE49-F238E27FC236}">
                  <a16:creationId xmlns:a16="http://schemas.microsoft.com/office/drawing/2014/main" id="{154D28E8-8F7C-B44E-8D65-A2917FE33A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5625" y="2011363"/>
              <a:ext cx="476250" cy="395287"/>
            </a:xfrm>
            <a:custGeom>
              <a:avLst/>
              <a:gdLst>
                <a:gd name="T0" fmla="*/ 657 w 1322"/>
                <a:gd name="T1" fmla="*/ 1097 h 1098"/>
                <a:gd name="T2" fmla="*/ 0 w 1322"/>
                <a:gd name="T3" fmla="*/ 549 h 1098"/>
                <a:gd name="T4" fmla="*/ 657 w 1322"/>
                <a:gd name="T5" fmla="*/ 0 h 1098"/>
                <a:gd name="T6" fmla="*/ 1319 w 1322"/>
                <a:gd name="T7" fmla="*/ 549 h 1098"/>
                <a:gd name="T8" fmla="*/ 657 w 1322"/>
                <a:gd name="T9" fmla="*/ 1097 h 1098"/>
                <a:gd name="T10" fmla="*/ 657 w 1322"/>
                <a:gd name="T11" fmla="*/ 843 h 1098"/>
                <a:gd name="T12" fmla="*/ 845 w 1322"/>
                <a:gd name="T13" fmla="*/ 549 h 1098"/>
                <a:gd name="T14" fmla="*/ 657 w 1322"/>
                <a:gd name="T15" fmla="*/ 255 h 1098"/>
                <a:gd name="T16" fmla="*/ 474 w 1322"/>
                <a:gd name="T17" fmla="*/ 549 h 1098"/>
                <a:gd name="T18" fmla="*/ 657 w 1322"/>
                <a:gd name="T19" fmla="*/ 843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2" h="1098">
                  <a:moveTo>
                    <a:pt x="657" y="1097"/>
                  </a:moveTo>
                  <a:cubicBezTo>
                    <a:pt x="241" y="1097"/>
                    <a:pt x="0" y="909"/>
                    <a:pt x="0" y="549"/>
                  </a:cubicBezTo>
                  <a:cubicBezTo>
                    <a:pt x="0" y="194"/>
                    <a:pt x="244" y="0"/>
                    <a:pt x="657" y="0"/>
                  </a:cubicBezTo>
                  <a:cubicBezTo>
                    <a:pt x="1072" y="0"/>
                    <a:pt x="1319" y="194"/>
                    <a:pt x="1319" y="549"/>
                  </a:cubicBezTo>
                  <a:cubicBezTo>
                    <a:pt x="1321" y="911"/>
                    <a:pt x="1072" y="1097"/>
                    <a:pt x="657" y="1097"/>
                  </a:cubicBezTo>
                  <a:close/>
                  <a:moveTo>
                    <a:pt x="657" y="843"/>
                  </a:moveTo>
                  <a:cubicBezTo>
                    <a:pt x="837" y="843"/>
                    <a:pt x="842" y="662"/>
                    <a:pt x="845" y="549"/>
                  </a:cubicBezTo>
                  <a:cubicBezTo>
                    <a:pt x="842" y="451"/>
                    <a:pt x="831" y="255"/>
                    <a:pt x="657" y="255"/>
                  </a:cubicBezTo>
                  <a:cubicBezTo>
                    <a:pt x="487" y="255"/>
                    <a:pt x="474" y="448"/>
                    <a:pt x="474" y="549"/>
                  </a:cubicBezTo>
                  <a:cubicBezTo>
                    <a:pt x="477" y="662"/>
                    <a:pt x="495" y="843"/>
                    <a:pt x="657" y="8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</p:grpSp>
      <p:pic>
        <p:nvPicPr>
          <p:cNvPr id="159" name="Picture 158">
            <a:extLst>
              <a:ext uri="{FF2B5EF4-FFF2-40B4-BE49-F238E27FC236}">
                <a16:creationId xmlns:a16="http://schemas.microsoft.com/office/drawing/2014/main" id="{D1B8B94D-7C68-E743-822C-00EF716F9E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23570" y="7588187"/>
            <a:ext cx="3316289" cy="46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5086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Placehol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/>
          </p:cNvSpPr>
          <p:nvPr userDrawn="1"/>
        </p:nvSpPr>
        <p:spPr bwMode="auto">
          <a:xfrm>
            <a:off x="6812967" y="437949"/>
            <a:ext cx="1008289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680" b="1" dirty="0">
                <a:solidFill>
                  <a:srgbClr val="276092"/>
                </a:solidFill>
                <a:latin typeface="+mn-lt"/>
                <a:sym typeface="Montserrat-Regular" charset="0"/>
              </a:rPr>
              <a:t>OPS/OMS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7077076" y="1764041"/>
            <a:ext cx="480060" cy="114300"/>
            <a:chOff x="1942594" y="2781300"/>
            <a:chExt cx="799891" cy="190500"/>
          </a:xfrm>
          <a:solidFill>
            <a:srgbClr val="276092"/>
          </a:solidFill>
        </p:grpSpPr>
        <p:sp>
          <p:nvSpPr>
            <p:cNvPr id="5" name="Oval 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6" name="Oval 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7" name="Oval 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</p:grp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97B70DA7-1098-0C46-9AFB-9ACF9F596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1006103" y="733985"/>
            <a:ext cx="12618196" cy="1030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>
            <a:lvl1pPr algn="ctr">
              <a:defRPr sz="456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x-none" dirty="0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3BE0A3E-AF09-2F4B-B59A-FC5899F50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102" y="2311053"/>
            <a:ext cx="12618196" cy="48820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56CC9AB-956F-F44F-97A1-EABAC2577FE4}"/>
              </a:ext>
            </a:extLst>
          </p:cNvPr>
          <p:cNvGrpSpPr/>
          <p:nvPr userDrawn="1"/>
        </p:nvGrpSpPr>
        <p:grpSpPr>
          <a:xfrm>
            <a:off x="739140" y="7591949"/>
            <a:ext cx="4036696" cy="398231"/>
            <a:chOff x="2933700" y="2011363"/>
            <a:chExt cx="4006850" cy="395287"/>
          </a:xfrm>
          <a:solidFill>
            <a:schemeClr val="bg1"/>
          </a:solidFill>
        </p:grpSpPr>
        <p:sp>
          <p:nvSpPr>
            <p:cNvPr id="14" name="Freeform 1">
              <a:extLst>
                <a:ext uri="{FF2B5EF4-FFF2-40B4-BE49-F238E27FC236}">
                  <a16:creationId xmlns:a16="http://schemas.microsoft.com/office/drawing/2014/main" id="{33C53F15-55BF-5642-BE8E-480DEF6F97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336800"/>
              <a:ext cx="53975" cy="66675"/>
            </a:xfrm>
            <a:custGeom>
              <a:avLst/>
              <a:gdLst>
                <a:gd name="T0" fmla="*/ 98 w 149"/>
                <a:gd name="T1" fmla="*/ 143 h 187"/>
                <a:gd name="T2" fmla="*/ 47 w 149"/>
                <a:gd name="T3" fmla="*/ 143 h 187"/>
                <a:gd name="T4" fmla="*/ 37 w 149"/>
                <a:gd name="T5" fmla="*/ 186 h 187"/>
                <a:gd name="T6" fmla="*/ 0 w 149"/>
                <a:gd name="T7" fmla="*/ 186 h 187"/>
                <a:gd name="T8" fmla="*/ 53 w 149"/>
                <a:gd name="T9" fmla="*/ 0 h 187"/>
                <a:gd name="T10" fmla="*/ 95 w 149"/>
                <a:gd name="T11" fmla="*/ 0 h 187"/>
                <a:gd name="T12" fmla="*/ 148 w 149"/>
                <a:gd name="T13" fmla="*/ 186 h 187"/>
                <a:gd name="T14" fmla="*/ 108 w 149"/>
                <a:gd name="T15" fmla="*/ 186 h 187"/>
                <a:gd name="T16" fmla="*/ 98 w 149"/>
                <a:gd name="T17" fmla="*/ 143 h 187"/>
                <a:gd name="T18" fmla="*/ 74 w 149"/>
                <a:gd name="T19" fmla="*/ 35 h 187"/>
                <a:gd name="T20" fmla="*/ 74 w 149"/>
                <a:gd name="T21" fmla="*/ 35 h 187"/>
                <a:gd name="T22" fmla="*/ 55 w 149"/>
                <a:gd name="T23" fmla="*/ 112 h 187"/>
                <a:gd name="T24" fmla="*/ 93 w 149"/>
                <a:gd name="T25" fmla="*/ 112 h 187"/>
                <a:gd name="T26" fmla="*/ 74 w 149"/>
                <a:gd name="T27" fmla="*/ 3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9" h="187">
                  <a:moveTo>
                    <a:pt x="98" y="143"/>
                  </a:moveTo>
                  <a:lnTo>
                    <a:pt x="47" y="143"/>
                  </a:lnTo>
                  <a:lnTo>
                    <a:pt x="37" y="186"/>
                  </a:lnTo>
                  <a:lnTo>
                    <a:pt x="0" y="186"/>
                  </a:lnTo>
                  <a:lnTo>
                    <a:pt x="53" y="0"/>
                  </a:lnTo>
                  <a:lnTo>
                    <a:pt x="95" y="0"/>
                  </a:lnTo>
                  <a:lnTo>
                    <a:pt x="148" y="186"/>
                  </a:lnTo>
                  <a:lnTo>
                    <a:pt x="108" y="186"/>
                  </a:lnTo>
                  <a:lnTo>
                    <a:pt x="98" y="143"/>
                  </a:lnTo>
                  <a:close/>
                  <a:moveTo>
                    <a:pt x="74" y="35"/>
                  </a:moveTo>
                  <a:lnTo>
                    <a:pt x="74" y="35"/>
                  </a:lnTo>
                  <a:lnTo>
                    <a:pt x="55" y="112"/>
                  </a:lnTo>
                  <a:lnTo>
                    <a:pt x="93" y="112"/>
                  </a:lnTo>
                  <a:lnTo>
                    <a:pt x="74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" name="Freeform 2">
              <a:extLst>
                <a:ext uri="{FF2B5EF4-FFF2-40B4-BE49-F238E27FC236}">
                  <a16:creationId xmlns:a16="http://schemas.microsoft.com/office/drawing/2014/main" id="{F7E0BE13-0EE0-E64C-BCCD-A4F1C3687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4925" y="2351088"/>
              <a:ext cx="60325" cy="50800"/>
            </a:xfrm>
            <a:custGeom>
              <a:avLst/>
              <a:gdLst>
                <a:gd name="T0" fmla="*/ 132 w 168"/>
                <a:gd name="T1" fmla="*/ 55 h 141"/>
                <a:gd name="T2" fmla="*/ 119 w 168"/>
                <a:gd name="T3" fmla="*/ 34 h 141"/>
                <a:gd name="T4" fmla="*/ 103 w 168"/>
                <a:gd name="T5" fmla="*/ 53 h 141"/>
                <a:gd name="T6" fmla="*/ 103 w 168"/>
                <a:gd name="T7" fmla="*/ 140 h 141"/>
                <a:gd name="T8" fmla="*/ 66 w 168"/>
                <a:gd name="T9" fmla="*/ 140 h 141"/>
                <a:gd name="T10" fmla="*/ 66 w 168"/>
                <a:gd name="T11" fmla="*/ 55 h 141"/>
                <a:gd name="T12" fmla="*/ 53 w 168"/>
                <a:gd name="T13" fmla="*/ 34 h 141"/>
                <a:gd name="T14" fmla="*/ 37 w 168"/>
                <a:gd name="T15" fmla="*/ 63 h 141"/>
                <a:gd name="T16" fmla="*/ 37 w 168"/>
                <a:gd name="T17" fmla="*/ 140 h 141"/>
                <a:gd name="T18" fmla="*/ 0 w 168"/>
                <a:gd name="T19" fmla="*/ 140 h 141"/>
                <a:gd name="T20" fmla="*/ 0 w 168"/>
                <a:gd name="T21" fmla="*/ 32 h 141"/>
                <a:gd name="T22" fmla="*/ 0 w 168"/>
                <a:gd name="T23" fmla="*/ 2 h 141"/>
                <a:gd name="T24" fmla="*/ 34 w 168"/>
                <a:gd name="T25" fmla="*/ 2 h 141"/>
                <a:gd name="T26" fmla="*/ 34 w 168"/>
                <a:gd name="T27" fmla="*/ 26 h 141"/>
                <a:gd name="T28" fmla="*/ 34 w 168"/>
                <a:gd name="T29" fmla="*/ 26 h 141"/>
                <a:gd name="T30" fmla="*/ 69 w 168"/>
                <a:gd name="T31" fmla="*/ 0 h 141"/>
                <a:gd name="T32" fmla="*/ 100 w 168"/>
                <a:gd name="T33" fmla="*/ 24 h 141"/>
                <a:gd name="T34" fmla="*/ 132 w 168"/>
                <a:gd name="T35" fmla="*/ 0 h 141"/>
                <a:gd name="T36" fmla="*/ 167 w 168"/>
                <a:gd name="T37" fmla="*/ 50 h 141"/>
                <a:gd name="T38" fmla="*/ 167 w 168"/>
                <a:gd name="T39" fmla="*/ 140 h 141"/>
                <a:gd name="T40" fmla="*/ 132 w 168"/>
                <a:gd name="T41" fmla="*/ 140 h 141"/>
                <a:gd name="T42" fmla="*/ 132 w 168"/>
                <a:gd name="T43" fmla="*/ 5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8" h="141">
                  <a:moveTo>
                    <a:pt x="132" y="55"/>
                  </a:moveTo>
                  <a:cubicBezTo>
                    <a:pt x="132" y="40"/>
                    <a:pt x="127" y="34"/>
                    <a:pt x="119" y="34"/>
                  </a:cubicBezTo>
                  <a:cubicBezTo>
                    <a:pt x="108" y="34"/>
                    <a:pt x="103" y="42"/>
                    <a:pt x="103" y="53"/>
                  </a:cubicBezTo>
                  <a:lnTo>
                    <a:pt x="103" y="140"/>
                  </a:lnTo>
                  <a:lnTo>
                    <a:pt x="66" y="140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0"/>
                  </a:lnTo>
                  <a:lnTo>
                    <a:pt x="0" y="140"/>
                  </a:lnTo>
                  <a:lnTo>
                    <a:pt x="0" y="32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8"/>
                    <a:pt x="34" y="16"/>
                    <a:pt x="34" y="26"/>
                  </a:cubicBezTo>
                  <a:lnTo>
                    <a:pt x="34" y="26"/>
                  </a:ln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4"/>
                  </a:cubicBezTo>
                  <a:cubicBezTo>
                    <a:pt x="106" y="10"/>
                    <a:pt x="114" y="0"/>
                    <a:pt x="132" y="0"/>
                  </a:cubicBezTo>
                  <a:cubicBezTo>
                    <a:pt x="159" y="0"/>
                    <a:pt x="167" y="21"/>
                    <a:pt x="167" y="50"/>
                  </a:cubicBezTo>
                  <a:lnTo>
                    <a:pt x="167" y="140"/>
                  </a:lnTo>
                  <a:lnTo>
                    <a:pt x="132" y="140"/>
                  </a:lnTo>
                  <a:lnTo>
                    <a:pt x="132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2009EB11-E0B9-2740-B1B9-F9B9B4409F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4775" y="2351088"/>
              <a:ext cx="38100" cy="52387"/>
            </a:xfrm>
            <a:custGeom>
              <a:avLst/>
              <a:gdLst>
                <a:gd name="T0" fmla="*/ 106 w 107"/>
                <a:gd name="T1" fmla="*/ 82 h 144"/>
                <a:gd name="T2" fmla="*/ 35 w 107"/>
                <a:gd name="T3" fmla="*/ 82 h 144"/>
                <a:gd name="T4" fmla="*/ 64 w 107"/>
                <a:gd name="T5" fmla="*/ 114 h 144"/>
                <a:gd name="T6" fmla="*/ 98 w 107"/>
                <a:gd name="T7" fmla="*/ 103 h 144"/>
                <a:gd name="T8" fmla="*/ 98 w 107"/>
                <a:gd name="T9" fmla="*/ 135 h 144"/>
                <a:gd name="T10" fmla="*/ 61 w 107"/>
                <a:gd name="T11" fmla="*/ 143 h 144"/>
                <a:gd name="T12" fmla="*/ 0 w 107"/>
                <a:gd name="T13" fmla="*/ 71 h 144"/>
                <a:gd name="T14" fmla="*/ 53 w 107"/>
                <a:gd name="T15" fmla="*/ 0 h 144"/>
                <a:gd name="T16" fmla="*/ 106 w 107"/>
                <a:gd name="T17" fmla="*/ 71 h 144"/>
                <a:gd name="T18" fmla="*/ 106 w 107"/>
                <a:gd name="T19" fmla="*/ 82 h 144"/>
                <a:gd name="T20" fmla="*/ 75 w 107"/>
                <a:gd name="T21" fmla="*/ 61 h 144"/>
                <a:gd name="T22" fmla="*/ 56 w 107"/>
                <a:gd name="T23" fmla="*/ 26 h 144"/>
                <a:gd name="T24" fmla="*/ 37 w 107"/>
                <a:gd name="T25" fmla="*/ 61 h 144"/>
                <a:gd name="T26" fmla="*/ 75 w 107"/>
                <a:gd name="T27" fmla="*/ 6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7" h="144">
                  <a:moveTo>
                    <a:pt x="106" y="82"/>
                  </a:moveTo>
                  <a:lnTo>
                    <a:pt x="35" y="82"/>
                  </a:lnTo>
                  <a:cubicBezTo>
                    <a:pt x="35" y="98"/>
                    <a:pt x="43" y="114"/>
                    <a:pt x="64" y="114"/>
                  </a:cubicBezTo>
                  <a:cubicBezTo>
                    <a:pt x="77" y="114"/>
                    <a:pt x="88" y="108"/>
                    <a:pt x="98" y="103"/>
                  </a:cubicBezTo>
                  <a:lnTo>
                    <a:pt x="98" y="135"/>
                  </a:lnTo>
                  <a:cubicBezTo>
                    <a:pt x="88" y="140"/>
                    <a:pt x="72" y="143"/>
                    <a:pt x="61" y="143"/>
                  </a:cubicBezTo>
                  <a:cubicBezTo>
                    <a:pt x="19" y="143"/>
                    <a:pt x="0" y="114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1"/>
                  </a:cubicBezTo>
                  <a:lnTo>
                    <a:pt x="106" y="82"/>
                  </a:lnTo>
                  <a:close/>
                  <a:moveTo>
                    <a:pt x="75" y="61"/>
                  </a:moveTo>
                  <a:cubicBezTo>
                    <a:pt x="75" y="42"/>
                    <a:pt x="72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7" name="Freeform 4">
              <a:extLst>
                <a:ext uri="{FF2B5EF4-FFF2-40B4-BE49-F238E27FC236}">
                  <a16:creationId xmlns:a16="http://schemas.microsoft.com/office/drawing/2014/main" id="{8682C38D-C2F7-7743-80F4-993150C66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5" y="2351088"/>
              <a:ext cx="26988" cy="50800"/>
            </a:xfrm>
            <a:custGeom>
              <a:avLst/>
              <a:gdLst>
                <a:gd name="T0" fmla="*/ 0 w 76"/>
                <a:gd name="T1" fmla="*/ 32 h 141"/>
                <a:gd name="T2" fmla="*/ 0 w 76"/>
                <a:gd name="T3" fmla="*/ 2 h 141"/>
                <a:gd name="T4" fmla="*/ 35 w 76"/>
                <a:gd name="T5" fmla="*/ 2 h 141"/>
                <a:gd name="T6" fmla="*/ 35 w 76"/>
                <a:gd name="T7" fmla="*/ 26 h 141"/>
                <a:gd name="T8" fmla="*/ 35 w 76"/>
                <a:gd name="T9" fmla="*/ 26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40 h 141"/>
                <a:gd name="T16" fmla="*/ 61 w 76"/>
                <a:gd name="T17" fmla="*/ 37 h 141"/>
                <a:gd name="T18" fmla="*/ 38 w 76"/>
                <a:gd name="T19" fmla="*/ 79 h 141"/>
                <a:gd name="T20" fmla="*/ 38 w 76"/>
                <a:gd name="T21" fmla="*/ 140 h 141"/>
                <a:gd name="T22" fmla="*/ 0 w 76"/>
                <a:gd name="T23" fmla="*/ 140 h 141"/>
                <a:gd name="T24" fmla="*/ 0 w 76"/>
                <a:gd name="T25" fmla="*/ 3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5" y="2"/>
                  </a:lnTo>
                  <a:cubicBezTo>
                    <a:pt x="35" y="10"/>
                    <a:pt x="35" y="18"/>
                    <a:pt x="35" y="26"/>
                  </a:cubicBez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5" y="0"/>
                  </a:lnTo>
                  <a:lnTo>
                    <a:pt x="75" y="40"/>
                  </a:lnTo>
                  <a:cubicBezTo>
                    <a:pt x="72" y="40"/>
                    <a:pt x="67" y="37"/>
                    <a:pt x="61" y="37"/>
                  </a:cubicBezTo>
                  <a:cubicBezTo>
                    <a:pt x="40" y="37"/>
                    <a:pt x="38" y="58"/>
                    <a:pt x="38" y="79"/>
                  </a:cubicBezTo>
                  <a:lnTo>
                    <a:pt x="38" y="140"/>
                  </a:lnTo>
                  <a:lnTo>
                    <a:pt x="0" y="140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B3E4372E-971C-A14C-A4A7-933B8DE3E7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2563" y="2330450"/>
              <a:ext cx="14287" cy="71438"/>
            </a:xfrm>
            <a:custGeom>
              <a:avLst/>
              <a:gdLst>
                <a:gd name="T0" fmla="*/ 0 w 38"/>
                <a:gd name="T1" fmla="*/ 0 h 199"/>
                <a:gd name="T2" fmla="*/ 37 w 38"/>
                <a:gd name="T3" fmla="*/ 0 h 199"/>
                <a:gd name="T4" fmla="*/ 37 w 38"/>
                <a:gd name="T5" fmla="*/ 37 h 199"/>
                <a:gd name="T6" fmla="*/ 0 w 38"/>
                <a:gd name="T7" fmla="*/ 37 h 199"/>
                <a:gd name="T8" fmla="*/ 0 w 38"/>
                <a:gd name="T9" fmla="*/ 0 h 199"/>
                <a:gd name="T10" fmla="*/ 0 w 38"/>
                <a:gd name="T11" fmla="*/ 60 h 199"/>
                <a:gd name="T12" fmla="*/ 37 w 38"/>
                <a:gd name="T13" fmla="*/ 60 h 199"/>
                <a:gd name="T14" fmla="*/ 37 w 38"/>
                <a:gd name="T15" fmla="*/ 198 h 199"/>
                <a:gd name="T16" fmla="*/ 0 w 38"/>
                <a:gd name="T17" fmla="*/ 198 h 199"/>
                <a:gd name="T18" fmla="*/ 0 w 38"/>
                <a:gd name="T19" fmla="*/ 6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199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0"/>
                  </a:moveTo>
                  <a:lnTo>
                    <a:pt x="37" y="60"/>
                  </a:lnTo>
                  <a:lnTo>
                    <a:pt x="37" y="198"/>
                  </a:lnTo>
                  <a:lnTo>
                    <a:pt x="0" y="198"/>
                  </a:lnTo>
                  <a:lnTo>
                    <a:pt x="0" y="6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3D8818C1-C088-034D-99AF-536D32899C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4788" y="2351088"/>
              <a:ext cx="31750" cy="52387"/>
            </a:xfrm>
            <a:custGeom>
              <a:avLst/>
              <a:gdLst>
                <a:gd name="T0" fmla="*/ 88 w 89"/>
                <a:gd name="T1" fmla="*/ 137 h 144"/>
                <a:gd name="T2" fmla="*/ 56 w 89"/>
                <a:gd name="T3" fmla="*/ 143 h 144"/>
                <a:gd name="T4" fmla="*/ 0 w 89"/>
                <a:gd name="T5" fmla="*/ 74 h 144"/>
                <a:gd name="T6" fmla="*/ 59 w 89"/>
                <a:gd name="T7" fmla="*/ 0 h 144"/>
                <a:gd name="T8" fmla="*/ 88 w 89"/>
                <a:gd name="T9" fmla="*/ 8 h 144"/>
                <a:gd name="T10" fmla="*/ 85 w 89"/>
                <a:gd name="T11" fmla="*/ 40 h 144"/>
                <a:gd name="T12" fmla="*/ 64 w 89"/>
                <a:gd name="T13" fmla="*/ 34 h 144"/>
                <a:gd name="T14" fmla="*/ 37 w 89"/>
                <a:gd name="T15" fmla="*/ 74 h 144"/>
                <a:gd name="T16" fmla="*/ 67 w 89"/>
                <a:gd name="T17" fmla="*/ 114 h 144"/>
                <a:gd name="T18" fmla="*/ 88 w 89"/>
                <a:gd name="T19" fmla="*/ 108 h 144"/>
                <a:gd name="T20" fmla="*/ 88 w 89"/>
                <a:gd name="T21" fmla="*/ 13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144">
                  <a:moveTo>
                    <a:pt x="88" y="137"/>
                  </a:moveTo>
                  <a:cubicBezTo>
                    <a:pt x="77" y="140"/>
                    <a:pt x="67" y="143"/>
                    <a:pt x="56" y="143"/>
                  </a:cubicBezTo>
                  <a:cubicBezTo>
                    <a:pt x="8" y="143"/>
                    <a:pt x="0" y="98"/>
                    <a:pt x="0" y="74"/>
                  </a:cubicBezTo>
                  <a:cubicBezTo>
                    <a:pt x="0" y="32"/>
                    <a:pt x="22" y="0"/>
                    <a:pt x="59" y="0"/>
                  </a:cubicBezTo>
                  <a:cubicBezTo>
                    <a:pt x="72" y="0"/>
                    <a:pt x="77" y="2"/>
                    <a:pt x="88" y="8"/>
                  </a:cubicBezTo>
                  <a:lnTo>
                    <a:pt x="85" y="40"/>
                  </a:lnTo>
                  <a:cubicBezTo>
                    <a:pt x="77" y="37"/>
                    <a:pt x="72" y="34"/>
                    <a:pt x="64" y="34"/>
                  </a:cubicBezTo>
                  <a:cubicBezTo>
                    <a:pt x="37" y="34"/>
                    <a:pt x="37" y="69"/>
                    <a:pt x="37" y="74"/>
                  </a:cubicBezTo>
                  <a:cubicBezTo>
                    <a:pt x="37" y="103"/>
                    <a:pt x="53" y="114"/>
                    <a:pt x="67" y="114"/>
                  </a:cubicBezTo>
                  <a:cubicBezTo>
                    <a:pt x="75" y="114"/>
                    <a:pt x="80" y="111"/>
                    <a:pt x="88" y="108"/>
                  </a:cubicBezTo>
                  <a:lnTo>
                    <a:pt x="88" y="1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F005EBEA-2F97-8243-9135-86E9D34E7B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1300" y="2352675"/>
              <a:ext cx="38100" cy="52388"/>
            </a:xfrm>
            <a:custGeom>
              <a:avLst/>
              <a:gdLst>
                <a:gd name="T0" fmla="*/ 10 w 104"/>
                <a:gd name="T1" fmla="*/ 8 h 144"/>
                <a:gd name="T2" fmla="*/ 50 w 104"/>
                <a:gd name="T3" fmla="*/ 0 h 144"/>
                <a:gd name="T4" fmla="*/ 103 w 104"/>
                <a:gd name="T5" fmla="*/ 51 h 144"/>
                <a:gd name="T6" fmla="*/ 103 w 104"/>
                <a:gd name="T7" fmla="*/ 101 h 144"/>
                <a:gd name="T8" fmla="*/ 103 w 104"/>
                <a:gd name="T9" fmla="*/ 141 h 144"/>
                <a:gd name="T10" fmla="*/ 69 w 104"/>
                <a:gd name="T11" fmla="*/ 141 h 144"/>
                <a:gd name="T12" fmla="*/ 69 w 104"/>
                <a:gd name="T13" fmla="*/ 122 h 144"/>
                <a:gd name="T14" fmla="*/ 37 w 104"/>
                <a:gd name="T15" fmla="*/ 143 h 144"/>
                <a:gd name="T16" fmla="*/ 0 w 104"/>
                <a:gd name="T17" fmla="*/ 101 h 144"/>
                <a:gd name="T18" fmla="*/ 58 w 104"/>
                <a:gd name="T19" fmla="*/ 53 h 144"/>
                <a:gd name="T20" fmla="*/ 69 w 104"/>
                <a:gd name="T21" fmla="*/ 53 h 144"/>
                <a:gd name="T22" fmla="*/ 47 w 104"/>
                <a:gd name="T23" fmla="*/ 27 h 144"/>
                <a:gd name="T24" fmla="*/ 13 w 104"/>
                <a:gd name="T25" fmla="*/ 40 h 144"/>
                <a:gd name="T26" fmla="*/ 10 w 104"/>
                <a:gd name="T27" fmla="*/ 8 h 144"/>
                <a:gd name="T28" fmla="*/ 31 w 104"/>
                <a:gd name="T29" fmla="*/ 96 h 144"/>
                <a:gd name="T30" fmla="*/ 47 w 104"/>
                <a:gd name="T31" fmla="*/ 114 h 144"/>
                <a:gd name="T32" fmla="*/ 69 w 104"/>
                <a:gd name="T33" fmla="*/ 80 h 144"/>
                <a:gd name="T34" fmla="*/ 69 w 104"/>
                <a:gd name="T35" fmla="*/ 72 h 144"/>
                <a:gd name="T36" fmla="*/ 31 w 104"/>
                <a:gd name="T37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144">
                  <a:moveTo>
                    <a:pt x="10" y="8"/>
                  </a:moveTo>
                  <a:cubicBezTo>
                    <a:pt x="21" y="6"/>
                    <a:pt x="37" y="0"/>
                    <a:pt x="50" y="0"/>
                  </a:cubicBezTo>
                  <a:cubicBezTo>
                    <a:pt x="92" y="0"/>
                    <a:pt x="103" y="22"/>
                    <a:pt x="103" y="51"/>
                  </a:cubicBezTo>
                  <a:lnTo>
                    <a:pt x="103" y="101"/>
                  </a:lnTo>
                  <a:lnTo>
                    <a:pt x="103" y="141"/>
                  </a:lnTo>
                  <a:lnTo>
                    <a:pt x="69" y="141"/>
                  </a:lnTo>
                  <a:lnTo>
                    <a:pt x="69" y="122"/>
                  </a:lnTo>
                  <a:cubicBezTo>
                    <a:pt x="66" y="130"/>
                    <a:pt x="53" y="143"/>
                    <a:pt x="37" y="143"/>
                  </a:cubicBezTo>
                  <a:cubicBezTo>
                    <a:pt x="16" y="143"/>
                    <a:pt x="0" y="128"/>
                    <a:pt x="0" y="101"/>
                  </a:cubicBezTo>
                  <a:cubicBezTo>
                    <a:pt x="0" y="56"/>
                    <a:pt x="47" y="53"/>
                    <a:pt x="58" y="53"/>
                  </a:cubicBezTo>
                  <a:lnTo>
                    <a:pt x="69" y="53"/>
                  </a:lnTo>
                  <a:cubicBezTo>
                    <a:pt x="69" y="27"/>
                    <a:pt x="53" y="27"/>
                    <a:pt x="47" y="27"/>
                  </a:cubicBezTo>
                  <a:cubicBezTo>
                    <a:pt x="39" y="27"/>
                    <a:pt x="29" y="30"/>
                    <a:pt x="13" y="40"/>
                  </a:cubicBezTo>
                  <a:lnTo>
                    <a:pt x="10" y="8"/>
                  </a:lnTo>
                  <a:close/>
                  <a:moveTo>
                    <a:pt x="31" y="96"/>
                  </a:moveTo>
                  <a:cubicBezTo>
                    <a:pt x="31" y="114"/>
                    <a:pt x="45" y="114"/>
                    <a:pt x="47" y="114"/>
                  </a:cubicBezTo>
                  <a:cubicBezTo>
                    <a:pt x="50" y="114"/>
                    <a:pt x="69" y="114"/>
                    <a:pt x="69" y="80"/>
                  </a:cubicBezTo>
                  <a:lnTo>
                    <a:pt x="69" y="72"/>
                  </a:lnTo>
                  <a:cubicBezTo>
                    <a:pt x="55" y="72"/>
                    <a:pt x="31" y="72"/>
                    <a:pt x="31" y="9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974E68C6-0F13-AC4F-B0A6-6EA45B19B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4163" y="2351088"/>
              <a:ext cx="31750" cy="52387"/>
            </a:xfrm>
            <a:custGeom>
              <a:avLst/>
              <a:gdLst>
                <a:gd name="T0" fmla="*/ 79 w 86"/>
                <a:gd name="T1" fmla="*/ 37 h 144"/>
                <a:gd name="T2" fmla="*/ 50 w 86"/>
                <a:gd name="T3" fmla="*/ 29 h 144"/>
                <a:gd name="T4" fmla="*/ 37 w 86"/>
                <a:gd name="T5" fmla="*/ 40 h 144"/>
                <a:gd name="T6" fmla="*/ 61 w 86"/>
                <a:gd name="T7" fmla="*/ 61 h 144"/>
                <a:gd name="T8" fmla="*/ 85 w 86"/>
                <a:gd name="T9" fmla="*/ 100 h 144"/>
                <a:gd name="T10" fmla="*/ 40 w 86"/>
                <a:gd name="T11" fmla="*/ 143 h 144"/>
                <a:gd name="T12" fmla="*/ 0 w 86"/>
                <a:gd name="T13" fmla="*/ 135 h 144"/>
                <a:gd name="T14" fmla="*/ 0 w 86"/>
                <a:gd name="T15" fmla="*/ 103 h 144"/>
                <a:gd name="T16" fmla="*/ 29 w 86"/>
                <a:gd name="T17" fmla="*/ 114 h 144"/>
                <a:gd name="T18" fmla="*/ 47 w 86"/>
                <a:gd name="T19" fmla="*/ 100 h 144"/>
                <a:gd name="T20" fmla="*/ 24 w 86"/>
                <a:gd name="T21" fmla="*/ 85 h 144"/>
                <a:gd name="T22" fmla="*/ 0 w 86"/>
                <a:gd name="T23" fmla="*/ 42 h 144"/>
                <a:gd name="T24" fmla="*/ 45 w 86"/>
                <a:gd name="T25" fmla="*/ 0 h 144"/>
                <a:gd name="T26" fmla="*/ 79 w 86"/>
                <a:gd name="T27" fmla="*/ 5 h 144"/>
                <a:gd name="T28" fmla="*/ 79 w 86"/>
                <a:gd name="T29" fmla="*/ 3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144">
                  <a:moveTo>
                    <a:pt x="79" y="37"/>
                  </a:moveTo>
                  <a:cubicBezTo>
                    <a:pt x="69" y="32"/>
                    <a:pt x="61" y="29"/>
                    <a:pt x="50" y="29"/>
                  </a:cubicBezTo>
                  <a:cubicBezTo>
                    <a:pt x="40" y="29"/>
                    <a:pt x="37" y="34"/>
                    <a:pt x="37" y="40"/>
                  </a:cubicBezTo>
                  <a:cubicBezTo>
                    <a:pt x="37" y="47"/>
                    <a:pt x="42" y="50"/>
                    <a:pt x="61" y="61"/>
                  </a:cubicBezTo>
                  <a:cubicBezTo>
                    <a:pt x="74" y="66"/>
                    <a:pt x="85" y="74"/>
                    <a:pt x="85" y="100"/>
                  </a:cubicBezTo>
                  <a:cubicBezTo>
                    <a:pt x="85" y="132"/>
                    <a:pt x="63" y="143"/>
                    <a:pt x="40" y="143"/>
                  </a:cubicBezTo>
                  <a:cubicBezTo>
                    <a:pt x="29" y="143"/>
                    <a:pt x="13" y="140"/>
                    <a:pt x="0" y="135"/>
                  </a:cubicBezTo>
                  <a:lnTo>
                    <a:pt x="0" y="103"/>
                  </a:lnTo>
                  <a:cubicBezTo>
                    <a:pt x="8" y="108"/>
                    <a:pt x="18" y="114"/>
                    <a:pt x="29" y="114"/>
                  </a:cubicBezTo>
                  <a:cubicBezTo>
                    <a:pt x="45" y="114"/>
                    <a:pt x="47" y="105"/>
                    <a:pt x="47" y="100"/>
                  </a:cubicBezTo>
                  <a:cubicBezTo>
                    <a:pt x="47" y="94"/>
                    <a:pt x="37" y="92"/>
                    <a:pt x="24" y="85"/>
                  </a:cubicBezTo>
                  <a:cubicBezTo>
                    <a:pt x="10" y="79"/>
                    <a:pt x="0" y="66"/>
                    <a:pt x="0" y="42"/>
                  </a:cubicBezTo>
                  <a:cubicBezTo>
                    <a:pt x="0" y="26"/>
                    <a:pt x="8" y="0"/>
                    <a:pt x="45" y="0"/>
                  </a:cubicBezTo>
                  <a:cubicBezTo>
                    <a:pt x="61" y="0"/>
                    <a:pt x="71" y="2"/>
                    <a:pt x="79" y="5"/>
                  </a:cubicBezTo>
                  <a:lnTo>
                    <a:pt x="79" y="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F99F9FF-B468-534F-9AB6-9F48DCF57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298700"/>
              <a:ext cx="612775" cy="7938"/>
            </a:xfrm>
            <a:custGeom>
              <a:avLst/>
              <a:gdLst>
                <a:gd name="T0" fmla="*/ 851 w 1703"/>
                <a:gd name="T1" fmla="*/ 19 h 20"/>
                <a:gd name="T2" fmla="*/ 0 w 1703"/>
                <a:gd name="T3" fmla="*/ 19 h 20"/>
                <a:gd name="T4" fmla="*/ 0 w 1703"/>
                <a:gd name="T5" fmla="*/ 0 h 20"/>
                <a:gd name="T6" fmla="*/ 1702 w 1703"/>
                <a:gd name="T7" fmla="*/ 0 h 20"/>
                <a:gd name="T8" fmla="*/ 1702 w 1703"/>
                <a:gd name="T9" fmla="*/ 19 h 20"/>
                <a:gd name="T10" fmla="*/ 851 w 1703"/>
                <a:gd name="T11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3" h="20">
                  <a:moveTo>
                    <a:pt x="85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1702" y="0"/>
                  </a:lnTo>
                  <a:lnTo>
                    <a:pt x="1702" y="19"/>
                  </a:lnTo>
                  <a:lnTo>
                    <a:pt x="851" y="1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50854D18-1009-A640-948B-9EA85A40A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2371725"/>
              <a:ext cx="17462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2 h 89"/>
                <a:gd name="T6" fmla="*/ 32 w 49"/>
                <a:gd name="T7" fmla="*/ 43 h 89"/>
                <a:gd name="T8" fmla="*/ 32 w 49"/>
                <a:gd name="T9" fmla="*/ 43 h 89"/>
                <a:gd name="T10" fmla="*/ 40 w 49"/>
                <a:gd name="T11" fmla="*/ 53 h 89"/>
                <a:gd name="T12" fmla="*/ 48 w 49"/>
                <a:gd name="T13" fmla="*/ 85 h 89"/>
                <a:gd name="T14" fmla="*/ 35 w 49"/>
                <a:gd name="T15" fmla="*/ 85 h 89"/>
                <a:gd name="T16" fmla="*/ 27 w 49"/>
                <a:gd name="T17" fmla="*/ 59 h 89"/>
                <a:gd name="T18" fmla="*/ 16 w 49"/>
                <a:gd name="T19" fmla="*/ 51 h 89"/>
                <a:gd name="T20" fmla="*/ 14 w 49"/>
                <a:gd name="T21" fmla="*/ 51 h 89"/>
                <a:gd name="T22" fmla="*/ 14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2 w 49"/>
                <a:gd name="T29" fmla="*/ 37 h 89"/>
                <a:gd name="T30" fmla="*/ 32 w 49"/>
                <a:gd name="T31" fmla="*/ 24 h 89"/>
                <a:gd name="T32" fmla="*/ 22 w 49"/>
                <a:gd name="T33" fmla="*/ 11 h 89"/>
                <a:gd name="T34" fmla="*/ 16 w 49"/>
                <a:gd name="T35" fmla="*/ 11 h 89"/>
                <a:gd name="T36" fmla="*/ 16 w 49"/>
                <a:gd name="T37" fmla="*/ 35 h 89"/>
                <a:gd name="T38" fmla="*/ 22 w 49"/>
                <a:gd name="T39" fmla="*/ 35 h 89"/>
                <a:gd name="T40" fmla="*/ 22 w 49"/>
                <a:gd name="T41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2"/>
                  </a:cubicBezTo>
                  <a:cubicBezTo>
                    <a:pt x="45" y="32"/>
                    <a:pt x="40" y="40"/>
                    <a:pt x="32" y="43"/>
                  </a:cubicBezTo>
                  <a:lnTo>
                    <a:pt x="32" y="43"/>
                  </a:lnTo>
                  <a:cubicBezTo>
                    <a:pt x="35" y="43"/>
                    <a:pt x="37" y="45"/>
                    <a:pt x="40" y="53"/>
                  </a:cubicBezTo>
                  <a:lnTo>
                    <a:pt x="48" y="85"/>
                  </a:lnTo>
                  <a:lnTo>
                    <a:pt x="35" y="85"/>
                  </a:lnTo>
                  <a:lnTo>
                    <a:pt x="27" y="59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2" y="37"/>
                  </a:moveTo>
                  <a:cubicBezTo>
                    <a:pt x="30" y="37"/>
                    <a:pt x="32" y="32"/>
                    <a:pt x="32" y="24"/>
                  </a:cubicBezTo>
                  <a:cubicBezTo>
                    <a:pt x="32" y="14"/>
                    <a:pt x="27" y="11"/>
                    <a:pt x="22" y="11"/>
                  </a:cubicBezTo>
                  <a:lnTo>
                    <a:pt x="16" y="11"/>
                  </a:lnTo>
                  <a:lnTo>
                    <a:pt x="16" y="35"/>
                  </a:lnTo>
                  <a:lnTo>
                    <a:pt x="22" y="35"/>
                  </a:lnTo>
                  <a:lnTo>
                    <a:pt x="22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3592431-43D6-6646-8763-2B8DF3BDA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6938" y="237172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35 w 38"/>
                <a:gd name="T3" fmla="*/ 0 h 86"/>
                <a:gd name="T4" fmla="*/ 35 w 38"/>
                <a:gd name="T5" fmla="*/ 14 h 86"/>
                <a:gd name="T6" fmla="*/ 14 w 38"/>
                <a:gd name="T7" fmla="*/ 14 h 86"/>
                <a:gd name="T8" fmla="*/ 14 w 38"/>
                <a:gd name="T9" fmla="*/ 35 h 86"/>
                <a:gd name="T10" fmla="*/ 35 w 38"/>
                <a:gd name="T11" fmla="*/ 35 h 86"/>
                <a:gd name="T12" fmla="*/ 35 w 38"/>
                <a:gd name="T13" fmla="*/ 48 h 86"/>
                <a:gd name="T14" fmla="*/ 14 w 38"/>
                <a:gd name="T15" fmla="*/ 48 h 86"/>
                <a:gd name="T16" fmla="*/ 14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5" y="0"/>
                  </a:lnTo>
                  <a:lnTo>
                    <a:pt x="35" y="14"/>
                  </a:lnTo>
                  <a:lnTo>
                    <a:pt x="14" y="14"/>
                  </a:lnTo>
                  <a:lnTo>
                    <a:pt x="14" y="35"/>
                  </a:lnTo>
                  <a:lnTo>
                    <a:pt x="35" y="35"/>
                  </a:lnTo>
                  <a:lnTo>
                    <a:pt x="35" y="48"/>
                  </a:lnTo>
                  <a:lnTo>
                    <a:pt x="14" y="48"/>
                  </a:lnTo>
                  <a:lnTo>
                    <a:pt x="14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C8DF8FB4-925D-5F4A-94A1-3827A1296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1225" y="2373313"/>
              <a:ext cx="19050" cy="31750"/>
            </a:xfrm>
            <a:custGeom>
              <a:avLst/>
              <a:gdLst>
                <a:gd name="T0" fmla="*/ 32 w 54"/>
                <a:gd name="T1" fmla="*/ 34 h 86"/>
                <a:gd name="T2" fmla="*/ 53 w 54"/>
                <a:gd name="T3" fmla="*/ 34 h 86"/>
                <a:gd name="T4" fmla="*/ 53 w 54"/>
                <a:gd name="T5" fmla="*/ 79 h 86"/>
                <a:gd name="T6" fmla="*/ 35 w 54"/>
                <a:gd name="T7" fmla="*/ 85 h 86"/>
                <a:gd name="T8" fmla="*/ 0 w 54"/>
                <a:gd name="T9" fmla="*/ 42 h 86"/>
                <a:gd name="T10" fmla="*/ 35 w 54"/>
                <a:gd name="T11" fmla="*/ 0 h 86"/>
                <a:gd name="T12" fmla="*/ 50 w 54"/>
                <a:gd name="T13" fmla="*/ 3 h 86"/>
                <a:gd name="T14" fmla="*/ 50 w 54"/>
                <a:gd name="T15" fmla="*/ 16 h 86"/>
                <a:gd name="T16" fmla="*/ 35 w 54"/>
                <a:gd name="T17" fmla="*/ 11 h 86"/>
                <a:gd name="T18" fmla="*/ 13 w 54"/>
                <a:gd name="T19" fmla="*/ 42 h 86"/>
                <a:gd name="T20" fmla="*/ 32 w 54"/>
                <a:gd name="T21" fmla="*/ 74 h 86"/>
                <a:gd name="T22" fmla="*/ 40 w 54"/>
                <a:gd name="T23" fmla="*/ 72 h 86"/>
                <a:gd name="T24" fmla="*/ 40 w 54"/>
                <a:gd name="T25" fmla="*/ 48 h 86"/>
                <a:gd name="T26" fmla="*/ 29 w 54"/>
                <a:gd name="T27" fmla="*/ 48 h 86"/>
                <a:gd name="T28" fmla="*/ 32 w 54"/>
                <a:gd name="T2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86">
                  <a:moveTo>
                    <a:pt x="32" y="34"/>
                  </a:moveTo>
                  <a:lnTo>
                    <a:pt x="53" y="34"/>
                  </a:lnTo>
                  <a:lnTo>
                    <a:pt x="53" y="79"/>
                  </a:lnTo>
                  <a:cubicBezTo>
                    <a:pt x="50" y="82"/>
                    <a:pt x="42" y="85"/>
                    <a:pt x="35" y="85"/>
                  </a:cubicBezTo>
                  <a:cubicBezTo>
                    <a:pt x="13" y="85"/>
                    <a:pt x="0" y="66"/>
                    <a:pt x="0" y="42"/>
                  </a:cubicBezTo>
                  <a:cubicBezTo>
                    <a:pt x="0" y="16"/>
                    <a:pt x="11" y="0"/>
                    <a:pt x="35" y="0"/>
                  </a:cubicBezTo>
                  <a:cubicBezTo>
                    <a:pt x="42" y="0"/>
                    <a:pt x="48" y="3"/>
                    <a:pt x="50" y="3"/>
                  </a:cubicBezTo>
                  <a:lnTo>
                    <a:pt x="50" y="16"/>
                  </a:lnTo>
                  <a:cubicBezTo>
                    <a:pt x="45" y="13"/>
                    <a:pt x="40" y="11"/>
                    <a:pt x="35" y="11"/>
                  </a:cubicBezTo>
                  <a:cubicBezTo>
                    <a:pt x="21" y="11"/>
                    <a:pt x="13" y="23"/>
                    <a:pt x="13" y="42"/>
                  </a:cubicBezTo>
                  <a:cubicBezTo>
                    <a:pt x="13" y="60"/>
                    <a:pt x="21" y="74"/>
                    <a:pt x="32" y="74"/>
                  </a:cubicBezTo>
                  <a:cubicBezTo>
                    <a:pt x="35" y="74"/>
                    <a:pt x="37" y="74"/>
                    <a:pt x="40" y="72"/>
                  </a:cubicBezTo>
                  <a:lnTo>
                    <a:pt x="40" y="48"/>
                  </a:lnTo>
                  <a:lnTo>
                    <a:pt x="29" y="48"/>
                  </a:lnTo>
                  <a:lnTo>
                    <a:pt x="32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D837E833-1366-4741-8FE2-0A40ADBD97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5038" y="2371725"/>
              <a:ext cx="4762" cy="31750"/>
            </a:xfrm>
            <a:custGeom>
              <a:avLst/>
              <a:gdLst>
                <a:gd name="T0" fmla="*/ 6 w 14"/>
                <a:gd name="T1" fmla="*/ 85 h 86"/>
                <a:gd name="T2" fmla="*/ 0 w 14"/>
                <a:gd name="T3" fmla="*/ 85 h 86"/>
                <a:gd name="T4" fmla="*/ 0 w 14"/>
                <a:gd name="T5" fmla="*/ 0 h 86"/>
                <a:gd name="T6" fmla="*/ 13 w 14"/>
                <a:gd name="T7" fmla="*/ 0 h 86"/>
                <a:gd name="T8" fmla="*/ 13 w 14"/>
                <a:gd name="T9" fmla="*/ 85 h 86"/>
                <a:gd name="T10" fmla="*/ 6 w 14"/>
                <a:gd name="T11" fmla="*/ 8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6">
                  <a:moveTo>
                    <a:pt x="6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6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E4349CA4-8F8D-774D-BDBA-081E8D830C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1388" y="2371725"/>
              <a:ext cx="19050" cy="31750"/>
            </a:xfrm>
            <a:custGeom>
              <a:avLst/>
              <a:gdLst>
                <a:gd name="T0" fmla="*/ 53 w 54"/>
                <a:gd name="T1" fmla="*/ 43 h 86"/>
                <a:gd name="T2" fmla="*/ 27 w 54"/>
                <a:gd name="T3" fmla="*/ 85 h 86"/>
                <a:gd name="T4" fmla="*/ 0 w 54"/>
                <a:gd name="T5" fmla="*/ 43 h 86"/>
                <a:gd name="T6" fmla="*/ 27 w 54"/>
                <a:gd name="T7" fmla="*/ 0 h 86"/>
                <a:gd name="T8" fmla="*/ 53 w 54"/>
                <a:gd name="T9" fmla="*/ 43 h 86"/>
                <a:gd name="T10" fmla="*/ 40 w 54"/>
                <a:gd name="T11" fmla="*/ 43 h 86"/>
                <a:gd name="T12" fmla="*/ 27 w 54"/>
                <a:gd name="T13" fmla="*/ 11 h 86"/>
                <a:gd name="T14" fmla="*/ 13 w 54"/>
                <a:gd name="T15" fmla="*/ 43 h 86"/>
                <a:gd name="T16" fmla="*/ 27 w 54"/>
                <a:gd name="T17" fmla="*/ 75 h 86"/>
                <a:gd name="T18" fmla="*/ 40 w 54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86">
                  <a:moveTo>
                    <a:pt x="53" y="43"/>
                  </a:moveTo>
                  <a:cubicBezTo>
                    <a:pt x="53" y="75"/>
                    <a:pt x="41" y="85"/>
                    <a:pt x="27" y="85"/>
                  </a:cubicBezTo>
                  <a:cubicBezTo>
                    <a:pt x="14" y="85"/>
                    <a:pt x="0" y="72"/>
                    <a:pt x="0" y="43"/>
                  </a:cubicBezTo>
                  <a:cubicBezTo>
                    <a:pt x="0" y="14"/>
                    <a:pt x="14" y="0"/>
                    <a:pt x="27" y="0"/>
                  </a:cubicBezTo>
                  <a:cubicBezTo>
                    <a:pt x="41" y="0"/>
                    <a:pt x="53" y="14"/>
                    <a:pt x="53" y="43"/>
                  </a:cubicBezTo>
                  <a:close/>
                  <a:moveTo>
                    <a:pt x="40" y="43"/>
                  </a:moveTo>
                  <a:cubicBezTo>
                    <a:pt x="40" y="19"/>
                    <a:pt x="35" y="11"/>
                    <a:pt x="27" y="11"/>
                  </a:cubicBezTo>
                  <a:cubicBezTo>
                    <a:pt x="19" y="11"/>
                    <a:pt x="13" y="19"/>
                    <a:pt x="13" y="43"/>
                  </a:cubicBezTo>
                  <a:cubicBezTo>
                    <a:pt x="13" y="67"/>
                    <a:pt x="19" y="75"/>
                    <a:pt x="27" y="75"/>
                  </a:cubicBezTo>
                  <a:cubicBezTo>
                    <a:pt x="35" y="75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46FB6337-C2CC-DE43-AA29-94AD6331F1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3613" y="237172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37 w 51"/>
                <a:gd name="T5" fmla="*/ 67 h 86"/>
                <a:gd name="T6" fmla="*/ 37 w 51"/>
                <a:gd name="T7" fmla="*/ 67 h 86"/>
                <a:gd name="T8" fmla="*/ 37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5 w 51"/>
                <a:gd name="T15" fmla="*/ 85 h 86"/>
                <a:gd name="T16" fmla="*/ 13 w 51"/>
                <a:gd name="T17" fmla="*/ 19 h 86"/>
                <a:gd name="T18" fmla="*/ 11 w 51"/>
                <a:gd name="T19" fmla="*/ 19 h 86"/>
                <a:gd name="T20" fmla="*/ 11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37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5" y="85"/>
                  </a:lnTo>
                  <a:lnTo>
                    <a:pt x="13" y="19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5775496E-4580-5B42-8CA2-DDB8BE435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1075" y="2371725"/>
              <a:ext cx="22225" cy="31750"/>
            </a:xfrm>
            <a:custGeom>
              <a:avLst/>
              <a:gdLst>
                <a:gd name="T0" fmla="*/ 43 w 60"/>
                <a:gd name="T1" fmla="*/ 64 h 86"/>
                <a:gd name="T2" fmla="*/ 19 w 60"/>
                <a:gd name="T3" fmla="*/ 64 h 86"/>
                <a:gd name="T4" fmla="*/ 14 w 60"/>
                <a:gd name="T5" fmla="*/ 85 h 86"/>
                <a:gd name="T6" fmla="*/ 0 w 60"/>
                <a:gd name="T7" fmla="*/ 85 h 86"/>
                <a:gd name="T8" fmla="*/ 24 w 60"/>
                <a:gd name="T9" fmla="*/ 0 h 86"/>
                <a:gd name="T10" fmla="*/ 37 w 60"/>
                <a:gd name="T11" fmla="*/ 0 h 86"/>
                <a:gd name="T12" fmla="*/ 59 w 60"/>
                <a:gd name="T13" fmla="*/ 85 h 86"/>
                <a:gd name="T14" fmla="*/ 45 w 60"/>
                <a:gd name="T15" fmla="*/ 85 h 86"/>
                <a:gd name="T16" fmla="*/ 43 w 60"/>
                <a:gd name="T17" fmla="*/ 64 h 86"/>
                <a:gd name="T18" fmla="*/ 40 w 60"/>
                <a:gd name="T19" fmla="*/ 53 h 86"/>
                <a:gd name="T20" fmla="*/ 32 w 60"/>
                <a:gd name="T21" fmla="*/ 14 h 86"/>
                <a:gd name="T22" fmla="*/ 32 w 60"/>
                <a:gd name="T23" fmla="*/ 14 h 86"/>
                <a:gd name="T24" fmla="*/ 22 w 60"/>
                <a:gd name="T25" fmla="*/ 53 h 86"/>
                <a:gd name="T26" fmla="*/ 40 w 60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6">
                  <a:moveTo>
                    <a:pt x="43" y="64"/>
                  </a:moveTo>
                  <a:lnTo>
                    <a:pt x="19" y="64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2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B689C386-96CF-B444-928E-DBB256D8B2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4888" y="237172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3 w 35"/>
                <a:gd name="T3" fmla="*/ 0 h 86"/>
                <a:gd name="T4" fmla="*/ 13 w 35"/>
                <a:gd name="T5" fmla="*/ 72 h 86"/>
                <a:gd name="T6" fmla="*/ 34 w 35"/>
                <a:gd name="T7" fmla="*/ 72 h 86"/>
                <a:gd name="T8" fmla="*/ 34 w 35"/>
                <a:gd name="T9" fmla="*/ 85 h 86"/>
                <a:gd name="T10" fmla="*/ 0 w 35"/>
                <a:gd name="T11" fmla="*/ 85 h 86"/>
                <a:gd name="T12" fmla="*/ 0 w 35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2"/>
                  </a:lnTo>
                  <a:lnTo>
                    <a:pt x="34" y="72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E76537F4-9A9C-CE43-9B23-EE653FAAD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3938" y="2371725"/>
              <a:ext cx="20637" cy="31750"/>
            </a:xfrm>
            <a:custGeom>
              <a:avLst/>
              <a:gdLst>
                <a:gd name="T0" fmla="*/ 55 w 56"/>
                <a:gd name="T1" fmla="*/ 43 h 86"/>
                <a:gd name="T2" fmla="*/ 29 w 56"/>
                <a:gd name="T3" fmla="*/ 85 h 86"/>
                <a:gd name="T4" fmla="*/ 2 w 56"/>
                <a:gd name="T5" fmla="*/ 43 h 86"/>
                <a:gd name="T6" fmla="*/ 29 w 56"/>
                <a:gd name="T7" fmla="*/ 0 h 86"/>
                <a:gd name="T8" fmla="*/ 55 w 56"/>
                <a:gd name="T9" fmla="*/ 43 h 86"/>
                <a:gd name="T10" fmla="*/ 42 w 56"/>
                <a:gd name="T11" fmla="*/ 43 h 86"/>
                <a:gd name="T12" fmla="*/ 29 w 56"/>
                <a:gd name="T13" fmla="*/ 11 h 86"/>
                <a:gd name="T14" fmla="*/ 15 w 56"/>
                <a:gd name="T15" fmla="*/ 43 h 86"/>
                <a:gd name="T16" fmla="*/ 29 w 56"/>
                <a:gd name="T17" fmla="*/ 75 h 86"/>
                <a:gd name="T18" fmla="*/ 42 w 56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86">
                  <a:moveTo>
                    <a:pt x="55" y="43"/>
                  </a:moveTo>
                  <a:cubicBezTo>
                    <a:pt x="55" y="75"/>
                    <a:pt x="43" y="85"/>
                    <a:pt x="29" y="85"/>
                  </a:cubicBezTo>
                  <a:cubicBezTo>
                    <a:pt x="16" y="85"/>
                    <a:pt x="2" y="72"/>
                    <a:pt x="2" y="43"/>
                  </a:cubicBezTo>
                  <a:cubicBezTo>
                    <a:pt x="0" y="14"/>
                    <a:pt x="13" y="0"/>
                    <a:pt x="29" y="0"/>
                  </a:cubicBezTo>
                  <a:cubicBezTo>
                    <a:pt x="42" y="0"/>
                    <a:pt x="55" y="14"/>
                    <a:pt x="55" y="43"/>
                  </a:cubicBezTo>
                  <a:close/>
                  <a:moveTo>
                    <a:pt x="42" y="43"/>
                  </a:moveTo>
                  <a:cubicBezTo>
                    <a:pt x="42" y="19"/>
                    <a:pt x="37" y="11"/>
                    <a:pt x="29" y="11"/>
                  </a:cubicBezTo>
                  <a:cubicBezTo>
                    <a:pt x="21" y="11"/>
                    <a:pt x="15" y="19"/>
                    <a:pt x="15" y="43"/>
                  </a:cubicBezTo>
                  <a:cubicBezTo>
                    <a:pt x="13" y="67"/>
                    <a:pt x="21" y="75"/>
                    <a:pt x="29" y="75"/>
                  </a:cubicBezTo>
                  <a:cubicBezTo>
                    <a:pt x="37" y="75"/>
                    <a:pt x="42" y="67"/>
                    <a:pt x="42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30AEAF1F-19DC-614D-B59A-F6C6A2CF1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2371725"/>
              <a:ext cx="14287" cy="31750"/>
            </a:xfrm>
            <a:custGeom>
              <a:avLst/>
              <a:gdLst>
                <a:gd name="T0" fmla="*/ 0 w 39"/>
                <a:gd name="T1" fmla="*/ 0 h 86"/>
                <a:gd name="T2" fmla="*/ 38 w 39"/>
                <a:gd name="T3" fmla="*/ 0 h 86"/>
                <a:gd name="T4" fmla="*/ 38 w 39"/>
                <a:gd name="T5" fmla="*/ 14 h 86"/>
                <a:gd name="T6" fmla="*/ 14 w 39"/>
                <a:gd name="T7" fmla="*/ 14 h 86"/>
                <a:gd name="T8" fmla="*/ 14 w 39"/>
                <a:gd name="T9" fmla="*/ 37 h 86"/>
                <a:gd name="T10" fmla="*/ 35 w 39"/>
                <a:gd name="T11" fmla="*/ 37 h 86"/>
                <a:gd name="T12" fmla="*/ 35 w 39"/>
                <a:gd name="T13" fmla="*/ 48 h 86"/>
                <a:gd name="T14" fmla="*/ 14 w 39"/>
                <a:gd name="T15" fmla="*/ 48 h 86"/>
                <a:gd name="T16" fmla="*/ 14 w 39"/>
                <a:gd name="T17" fmla="*/ 85 h 86"/>
                <a:gd name="T18" fmla="*/ 0 w 39"/>
                <a:gd name="T19" fmla="*/ 85 h 86"/>
                <a:gd name="T20" fmla="*/ 0 w 39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86">
                  <a:moveTo>
                    <a:pt x="0" y="0"/>
                  </a:moveTo>
                  <a:lnTo>
                    <a:pt x="38" y="0"/>
                  </a:lnTo>
                  <a:lnTo>
                    <a:pt x="38" y="14"/>
                  </a:lnTo>
                  <a:lnTo>
                    <a:pt x="14" y="14"/>
                  </a:lnTo>
                  <a:lnTo>
                    <a:pt x="14" y="37"/>
                  </a:lnTo>
                  <a:lnTo>
                    <a:pt x="35" y="37"/>
                  </a:lnTo>
                  <a:lnTo>
                    <a:pt x="35" y="48"/>
                  </a:lnTo>
                  <a:lnTo>
                    <a:pt x="14" y="48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A888D1B1-BD46-A749-9ED3-F1FDD4209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2038" y="237172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34 w 35"/>
                <a:gd name="T3" fmla="*/ 0 h 86"/>
                <a:gd name="T4" fmla="*/ 34 w 35"/>
                <a:gd name="T5" fmla="*/ 14 h 86"/>
                <a:gd name="T6" fmla="*/ 13 w 35"/>
                <a:gd name="T7" fmla="*/ 14 h 86"/>
                <a:gd name="T8" fmla="*/ 13 w 35"/>
                <a:gd name="T9" fmla="*/ 37 h 86"/>
                <a:gd name="T10" fmla="*/ 32 w 35"/>
                <a:gd name="T11" fmla="*/ 37 h 86"/>
                <a:gd name="T12" fmla="*/ 32 w 35"/>
                <a:gd name="T13" fmla="*/ 48 h 86"/>
                <a:gd name="T14" fmla="*/ 13 w 35"/>
                <a:gd name="T15" fmla="*/ 48 h 86"/>
                <a:gd name="T16" fmla="*/ 13 w 35"/>
                <a:gd name="T17" fmla="*/ 85 h 86"/>
                <a:gd name="T18" fmla="*/ 0 w 35"/>
                <a:gd name="T19" fmla="*/ 85 h 86"/>
                <a:gd name="T20" fmla="*/ 0 w 35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4"/>
                  </a:lnTo>
                  <a:lnTo>
                    <a:pt x="13" y="14"/>
                  </a:lnTo>
                  <a:lnTo>
                    <a:pt x="13" y="37"/>
                  </a:lnTo>
                  <a:lnTo>
                    <a:pt x="32" y="37"/>
                  </a:lnTo>
                  <a:lnTo>
                    <a:pt x="32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1164578E-C020-B24F-B85C-1188757C8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6325" y="2371725"/>
              <a:ext cx="4763" cy="31750"/>
            </a:xfrm>
            <a:custGeom>
              <a:avLst/>
              <a:gdLst>
                <a:gd name="T0" fmla="*/ 6 w 14"/>
                <a:gd name="T1" fmla="*/ 85 h 86"/>
                <a:gd name="T2" fmla="*/ 0 w 14"/>
                <a:gd name="T3" fmla="*/ 85 h 86"/>
                <a:gd name="T4" fmla="*/ 0 w 14"/>
                <a:gd name="T5" fmla="*/ 0 h 86"/>
                <a:gd name="T6" fmla="*/ 13 w 14"/>
                <a:gd name="T7" fmla="*/ 0 h 86"/>
                <a:gd name="T8" fmla="*/ 13 w 14"/>
                <a:gd name="T9" fmla="*/ 85 h 86"/>
                <a:gd name="T10" fmla="*/ 6 w 14"/>
                <a:gd name="T11" fmla="*/ 8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6">
                  <a:moveTo>
                    <a:pt x="6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6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D4475080-E8A9-CC4C-98D0-D398401F32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2675" y="2371725"/>
              <a:ext cx="17463" cy="31750"/>
            </a:xfrm>
            <a:custGeom>
              <a:avLst/>
              <a:gdLst>
                <a:gd name="T0" fmla="*/ 48 w 49"/>
                <a:gd name="T1" fmla="*/ 82 h 86"/>
                <a:gd name="T2" fmla="*/ 32 w 49"/>
                <a:gd name="T3" fmla="*/ 85 h 86"/>
                <a:gd name="T4" fmla="*/ 0 w 49"/>
                <a:gd name="T5" fmla="*/ 43 h 86"/>
                <a:gd name="T6" fmla="*/ 32 w 49"/>
                <a:gd name="T7" fmla="*/ 0 h 86"/>
                <a:gd name="T8" fmla="*/ 48 w 49"/>
                <a:gd name="T9" fmla="*/ 3 h 86"/>
                <a:gd name="T10" fmla="*/ 48 w 49"/>
                <a:gd name="T11" fmla="*/ 16 h 86"/>
                <a:gd name="T12" fmla="*/ 35 w 49"/>
                <a:gd name="T13" fmla="*/ 11 h 86"/>
                <a:gd name="T14" fmla="*/ 16 w 49"/>
                <a:gd name="T15" fmla="*/ 43 h 86"/>
                <a:gd name="T16" fmla="*/ 35 w 49"/>
                <a:gd name="T17" fmla="*/ 75 h 86"/>
                <a:gd name="T18" fmla="*/ 48 w 49"/>
                <a:gd name="T19" fmla="*/ 69 h 86"/>
                <a:gd name="T20" fmla="*/ 48 w 49"/>
                <a:gd name="T21" fmla="*/ 8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6">
                  <a:moveTo>
                    <a:pt x="48" y="82"/>
                  </a:moveTo>
                  <a:cubicBezTo>
                    <a:pt x="45" y="85"/>
                    <a:pt x="40" y="85"/>
                    <a:pt x="32" y="85"/>
                  </a:cubicBezTo>
                  <a:cubicBezTo>
                    <a:pt x="11" y="85"/>
                    <a:pt x="0" y="67"/>
                    <a:pt x="0" y="43"/>
                  </a:cubicBezTo>
                  <a:cubicBezTo>
                    <a:pt x="0" y="19"/>
                    <a:pt x="11" y="0"/>
                    <a:pt x="32" y="0"/>
                  </a:cubicBezTo>
                  <a:cubicBezTo>
                    <a:pt x="40" y="0"/>
                    <a:pt x="45" y="3"/>
                    <a:pt x="48" y="3"/>
                  </a:cubicBezTo>
                  <a:lnTo>
                    <a:pt x="48" y="16"/>
                  </a:lnTo>
                  <a:cubicBezTo>
                    <a:pt x="45" y="14"/>
                    <a:pt x="42" y="11"/>
                    <a:pt x="35" y="11"/>
                  </a:cubicBezTo>
                  <a:cubicBezTo>
                    <a:pt x="24" y="11"/>
                    <a:pt x="16" y="19"/>
                    <a:pt x="16" y="43"/>
                  </a:cubicBezTo>
                  <a:cubicBezTo>
                    <a:pt x="16" y="64"/>
                    <a:pt x="24" y="75"/>
                    <a:pt x="35" y="75"/>
                  </a:cubicBezTo>
                  <a:cubicBezTo>
                    <a:pt x="40" y="75"/>
                    <a:pt x="45" y="72"/>
                    <a:pt x="48" y="69"/>
                  </a:cubicBezTo>
                  <a:lnTo>
                    <a:pt x="48" y="8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05283F97-311B-F949-8332-03513C089C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1725" y="2371725"/>
              <a:ext cx="14288" cy="31750"/>
            </a:xfrm>
            <a:custGeom>
              <a:avLst/>
              <a:gdLst>
                <a:gd name="T0" fmla="*/ 0 w 38"/>
                <a:gd name="T1" fmla="*/ 0 h 86"/>
                <a:gd name="T2" fmla="*/ 37 w 38"/>
                <a:gd name="T3" fmla="*/ 0 h 86"/>
                <a:gd name="T4" fmla="*/ 37 w 38"/>
                <a:gd name="T5" fmla="*/ 14 h 86"/>
                <a:gd name="T6" fmla="*/ 13 w 38"/>
                <a:gd name="T7" fmla="*/ 14 h 86"/>
                <a:gd name="T8" fmla="*/ 13 w 38"/>
                <a:gd name="T9" fmla="*/ 35 h 86"/>
                <a:gd name="T10" fmla="*/ 34 w 38"/>
                <a:gd name="T11" fmla="*/ 35 h 86"/>
                <a:gd name="T12" fmla="*/ 34 w 38"/>
                <a:gd name="T13" fmla="*/ 48 h 86"/>
                <a:gd name="T14" fmla="*/ 13 w 38"/>
                <a:gd name="T15" fmla="*/ 48 h 86"/>
                <a:gd name="T16" fmla="*/ 13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4"/>
                  </a:lnTo>
                  <a:lnTo>
                    <a:pt x="13" y="14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455A7D98-C579-8B4C-BE17-3DF6D875F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5538" y="2371725"/>
              <a:ext cx="12700" cy="31750"/>
            </a:xfrm>
            <a:custGeom>
              <a:avLst/>
              <a:gdLst>
                <a:gd name="T0" fmla="*/ 0 w 36"/>
                <a:gd name="T1" fmla="*/ 0 h 86"/>
                <a:gd name="T2" fmla="*/ 35 w 36"/>
                <a:gd name="T3" fmla="*/ 0 h 86"/>
                <a:gd name="T4" fmla="*/ 35 w 36"/>
                <a:gd name="T5" fmla="*/ 14 h 86"/>
                <a:gd name="T6" fmla="*/ 11 w 36"/>
                <a:gd name="T7" fmla="*/ 14 h 86"/>
                <a:gd name="T8" fmla="*/ 11 w 36"/>
                <a:gd name="T9" fmla="*/ 37 h 86"/>
                <a:gd name="T10" fmla="*/ 32 w 36"/>
                <a:gd name="T11" fmla="*/ 37 h 86"/>
                <a:gd name="T12" fmla="*/ 32 w 36"/>
                <a:gd name="T13" fmla="*/ 48 h 86"/>
                <a:gd name="T14" fmla="*/ 11 w 36"/>
                <a:gd name="T15" fmla="*/ 48 h 86"/>
                <a:gd name="T16" fmla="*/ 11 w 36"/>
                <a:gd name="T17" fmla="*/ 85 h 86"/>
                <a:gd name="T18" fmla="*/ 0 w 36"/>
                <a:gd name="T19" fmla="*/ 85 h 86"/>
                <a:gd name="T20" fmla="*/ 0 w 36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86">
                  <a:moveTo>
                    <a:pt x="0" y="0"/>
                  </a:moveTo>
                  <a:lnTo>
                    <a:pt x="35" y="0"/>
                  </a:lnTo>
                  <a:lnTo>
                    <a:pt x="35" y="14"/>
                  </a:lnTo>
                  <a:lnTo>
                    <a:pt x="11" y="14"/>
                  </a:lnTo>
                  <a:lnTo>
                    <a:pt x="11" y="37"/>
                  </a:lnTo>
                  <a:lnTo>
                    <a:pt x="32" y="37"/>
                  </a:lnTo>
                  <a:lnTo>
                    <a:pt x="32" y="48"/>
                  </a:lnTo>
                  <a:lnTo>
                    <a:pt x="11" y="48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DF33E1FB-7D63-A342-92CA-CEA2E23854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8238" y="2371725"/>
              <a:ext cx="19050" cy="31750"/>
            </a:xfrm>
            <a:custGeom>
              <a:avLst/>
              <a:gdLst>
                <a:gd name="T0" fmla="*/ 53 w 54"/>
                <a:gd name="T1" fmla="*/ 43 h 86"/>
                <a:gd name="T2" fmla="*/ 27 w 54"/>
                <a:gd name="T3" fmla="*/ 85 h 86"/>
                <a:gd name="T4" fmla="*/ 0 w 54"/>
                <a:gd name="T5" fmla="*/ 43 h 86"/>
                <a:gd name="T6" fmla="*/ 27 w 54"/>
                <a:gd name="T7" fmla="*/ 0 h 86"/>
                <a:gd name="T8" fmla="*/ 53 w 54"/>
                <a:gd name="T9" fmla="*/ 43 h 86"/>
                <a:gd name="T10" fmla="*/ 40 w 54"/>
                <a:gd name="T11" fmla="*/ 43 h 86"/>
                <a:gd name="T12" fmla="*/ 27 w 54"/>
                <a:gd name="T13" fmla="*/ 11 h 86"/>
                <a:gd name="T14" fmla="*/ 14 w 54"/>
                <a:gd name="T15" fmla="*/ 43 h 86"/>
                <a:gd name="T16" fmla="*/ 27 w 54"/>
                <a:gd name="T17" fmla="*/ 75 h 86"/>
                <a:gd name="T18" fmla="*/ 40 w 54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86">
                  <a:moveTo>
                    <a:pt x="53" y="43"/>
                  </a:moveTo>
                  <a:cubicBezTo>
                    <a:pt x="53" y="75"/>
                    <a:pt x="40" y="85"/>
                    <a:pt x="27" y="85"/>
                  </a:cubicBezTo>
                  <a:cubicBezTo>
                    <a:pt x="14" y="85"/>
                    <a:pt x="0" y="72"/>
                    <a:pt x="0" y="43"/>
                  </a:cubicBezTo>
                  <a:cubicBezTo>
                    <a:pt x="0" y="14"/>
                    <a:pt x="14" y="0"/>
                    <a:pt x="27" y="0"/>
                  </a:cubicBezTo>
                  <a:cubicBezTo>
                    <a:pt x="40" y="0"/>
                    <a:pt x="53" y="14"/>
                    <a:pt x="53" y="43"/>
                  </a:cubicBezTo>
                  <a:close/>
                  <a:moveTo>
                    <a:pt x="40" y="43"/>
                  </a:moveTo>
                  <a:cubicBezTo>
                    <a:pt x="40" y="19"/>
                    <a:pt x="35" y="11"/>
                    <a:pt x="27" y="11"/>
                  </a:cubicBezTo>
                  <a:cubicBezTo>
                    <a:pt x="19" y="11"/>
                    <a:pt x="14" y="19"/>
                    <a:pt x="14" y="43"/>
                  </a:cubicBezTo>
                  <a:cubicBezTo>
                    <a:pt x="14" y="67"/>
                    <a:pt x="19" y="75"/>
                    <a:pt x="27" y="75"/>
                  </a:cubicBezTo>
                  <a:cubicBezTo>
                    <a:pt x="35" y="75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0ECA15BF-0B77-A042-8802-5FFA0C356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0463" y="2371725"/>
              <a:ext cx="17462" cy="31750"/>
            </a:xfrm>
            <a:custGeom>
              <a:avLst/>
              <a:gdLst>
                <a:gd name="T0" fmla="*/ 2 w 48"/>
                <a:gd name="T1" fmla="*/ 0 h 89"/>
                <a:gd name="T2" fmla="*/ 23 w 48"/>
                <a:gd name="T3" fmla="*/ 0 h 89"/>
                <a:gd name="T4" fmla="*/ 45 w 48"/>
                <a:gd name="T5" fmla="*/ 22 h 89"/>
                <a:gd name="T6" fmla="*/ 31 w 48"/>
                <a:gd name="T7" fmla="*/ 43 h 89"/>
                <a:gd name="T8" fmla="*/ 31 w 48"/>
                <a:gd name="T9" fmla="*/ 43 h 89"/>
                <a:gd name="T10" fmla="*/ 39 w 48"/>
                <a:gd name="T11" fmla="*/ 53 h 89"/>
                <a:gd name="T12" fmla="*/ 47 w 48"/>
                <a:gd name="T13" fmla="*/ 85 h 89"/>
                <a:gd name="T14" fmla="*/ 34 w 48"/>
                <a:gd name="T15" fmla="*/ 85 h 89"/>
                <a:gd name="T16" fmla="*/ 26 w 48"/>
                <a:gd name="T17" fmla="*/ 59 h 89"/>
                <a:gd name="T18" fmla="*/ 15 w 48"/>
                <a:gd name="T19" fmla="*/ 51 h 89"/>
                <a:gd name="T20" fmla="*/ 13 w 48"/>
                <a:gd name="T21" fmla="*/ 51 h 89"/>
                <a:gd name="T22" fmla="*/ 13 w 48"/>
                <a:gd name="T23" fmla="*/ 88 h 89"/>
                <a:gd name="T24" fmla="*/ 0 w 48"/>
                <a:gd name="T25" fmla="*/ 88 h 89"/>
                <a:gd name="T26" fmla="*/ 2 w 48"/>
                <a:gd name="T27" fmla="*/ 0 h 89"/>
                <a:gd name="T28" fmla="*/ 18 w 48"/>
                <a:gd name="T29" fmla="*/ 37 h 89"/>
                <a:gd name="T30" fmla="*/ 29 w 48"/>
                <a:gd name="T31" fmla="*/ 24 h 89"/>
                <a:gd name="T32" fmla="*/ 18 w 48"/>
                <a:gd name="T33" fmla="*/ 11 h 89"/>
                <a:gd name="T34" fmla="*/ 13 w 48"/>
                <a:gd name="T35" fmla="*/ 11 h 89"/>
                <a:gd name="T36" fmla="*/ 13 w 48"/>
                <a:gd name="T37" fmla="*/ 35 h 89"/>
                <a:gd name="T38" fmla="*/ 18 w 48"/>
                <a:gd name="T39" fmla="*/ 35 h 89"/>
                <a:gd name="T40" fmla="*/ 18 w 48"/>
                <a:gd name="T41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89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2"/>
                  </a:cubicBezTo>
                  <a:cubicBezTo>
                    <a:pt x="45" y="32"/>
                    <a:pt x="39" y="40"/>
                    <a:pt x="31" y="43"/>
                  </a:cubicBezTo>
                  <a:lnTo>
                    <a:pt x="31" y="43"/>
                  </a:lnTo>
                  <a:cubicBezTo>
                    <a:pt x="34" y="43"/>
                    <a:pt x="37" y="45"/>
                    <a:pt x="39" y="53"/>
                  </a:cubicBezTo>
                  <a:lnTo>
                    <a:pt x="47" y="85"/>
                  </a:lnTo>
                  <a:lnTo>
                    <a:pt x="34" y="85"/>
                  </a:lnTo>
                  <a:lnTo>
                    <a:pt x="26" y="59"/>
                  </a:lnTo>
                  <a:cubicBezTo>
                    <a:pt x="23" y="51"/>
                    <a:pt x="21" y="51"/>
                    <a:pt x="15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2" y="0"/>
                  </a:lnTo>
                  <a:close/>
                  <a:moveTo>
                    <a:pt x="18" y="37"/>
                  </a:moveTo>
                  <a:cubicBezTo>
                    <a:pt x="26" y="37"/>
                    <a:pt x="29" y="32"/>
                    <a:pt x="29" y="24"/>
                  </a:cubicBezTo>
                  <a:cubicBezTo>
                    <a:pt x="29" y="14"/>
                    <a:pt x="23" y="11"/>
                    <a:pt x="18" y="11"/>
                  </a:cubicBezTo>
                  <a:lnTo>
                    <a:pt x="13" y="11"/>
                  </a:lnTo>
                  <a:lnTo>
                    <a:pt x="13" y="35"/>
                  </a:lnTo>
                  <a:lnTo>
                    <a:pt x="18" y="35"/>
                  </a:lnTo>
                  <a:lnTo>
                    <a:pt x="18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2D15C469-B95A-384A-87BE-4A231BD49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1100" y="2371725"/>
              <a:ext cx="15875" cy="31750"/>
            </a:xfrm>
            <a:custGeom>
              <a:avLst/>
              <a:gdLst>
                <a:gd name="T0" fmla="*/ 16 w 46"/>
                <a:gd name="T1" fmla="*/ 14 h 86"/>
                <a:gd name="T2" fmla="*/ 0 w 46"/>
                <a:gd name="T3" fmla="*/ 14 h 86"/>
                <a:gd name="T4" fmla="*/ 0 w 46"/>
                <a:gd name="T5" fmla="*/ 0 h 86"/>
                <a:gd name="T6" fmla="*/ 45 w 46"/>
                <a:gd name="T7" fmla="*/ 0 h 86"/>
                <a:gd name="T8" fmla="*/ 45 w 46"/>
                <a:gd name="T9" fmla="*/ 14 h 86"/>
                <a:gd name="T10" fmla="*/ 30 w 46"/>
                <a:gd name="T11" fmla="*/ 14 h 86"/>
                <a:gd name="T12" fmla="*/ 30 w 46"/>
                <a:gd name="T13" fmla="*/ 85 h 86"/>
                <a:gd name="T14" fmla="*/ 16 w 46"/>
                <a:gd name="T15" fmla="*/ 85 h 86"/>
                <a:gd name="T16" fmla="*/ 16 w 46"/>
                <a:gd name="T17" fmla="*/ 1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86">
                  <a:moveTo>
                    <a:pt x="16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14"/>
                  </a:lnTo>
                  <a:lnTo>
                    <a:pt x="30" y="14"/>
                  </a:lnTo>
                  <a:lnTo>
                    <a:pt x="30" y="85"/>
                  </a:lnTo>
                  <a:lnTo>
                    <a:pt x="16" y="85"/>
                  </a:lnTo>
                  <a:lnTo>
                    <a:pt x="16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3FF1F77E-822D-574A-BD87-59425BD29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8563" y="2371725"/>
              <a:ext cx="15875" cy="31750"/>
            </a:xfrm>
            <a:custGeom>
              <a:avLst/>
              <a:gdLst>
                <a:gd name="T0" fmla="*/ 0 w 46"/>
                <a:gd name="T1" fmla="*/ 0 h 86"/>
                <a:gd name="T2" fmla="*/ 13 w 46"/>
                <a:gd name="T3" fmla="*/ 0 h 86"/>
                <a:gd name="T4" fmla="*/ 13 w 46"/>
                <a:gd name="T5" fmla="*/ 35 h 86"/>
                <a:gd name="T6" fmla="*/ 35 w 46"/>
                <a:gd name="T7" fmla="*/ 35 h 86"/>
                <a:gd name="T8" fmla="*/ 35 w 46"/>
                <a:gd name="T9" fmla="*/ 0 h 86"/>
                <a:gd name="T10" fmla="*/ 45 w 46"/>
                <a:gd name="T11" fmla="*/ 0 h 86"/>
                <a:gd name="T12" fmla="*/ 45 w 46"/>
                <a:gd name="T13" fmla="*/ 85 h 86"/>
                <a:gd name="T14" fmla="*/ 35 w 46"/>
                <a:gd name="T15" fmla="*/ 85 h 86"/>
                <a:gd name="T16" fmla="*/ 35 w 46"/>
                <a:gd name="T17" fmla="*/ 48 h 86"/>
                <a:gd name="T18" fmla="*/ 13 w 46"/>
                <a:gd name="T19" fmla="*/ 48 h 86"/>
                <a:gd name="T20" fmla="*/ 13 w 46"/>
                <a:gd name="T21" fmla="*/ 85 h 86"/>
                <a:gd name="T22" fmla="*/ 0 w 46"/>
                <a:gd name="T23" fmla="*/ 85 h 86"/>
                <a:gd name="T24" fmla="*/ 0 w 46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86">
                  <a:moveTo>
                    <a:pt x="0" y="0"/>
                  </a:moveTo>
                  <a:lnTo>
                    <a:pt x="13" y="0"/>
                  </a:lnTo>
                  <a:lnTo>
                    <a:pt x="13" y="35"/>
                  </a:lnTo>
                  <a:lnTo>
                    <a:pt x="35" y="35"/>
                  </a:lnTo>
                  <a:lnTo>
                    <a:pt x="35" y="0"/>
                  </a:lnTo>
                  <a:lnTo>
                    <a:pt x="45" y="0"/>
                  </a:lnTo>
                  <a:lnTo>
                    <a:pt x="45" y="85"/>
                  </a:lnTo>
                  <a:lnTo>
                    <a:pt x="35" y="85"/>
                  </a:lnTo>
                  <a:lnTo>
                    <a:pt x="35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DC2DF156-5BD7-B24E-82ED-45F0CD2E17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9200" y="2371725"/>
              <a:ext cx="14288" cy="31750"/>
            </a:xfrm>
            <a:custGeom>
              <a:avLst/>
              <a:gdLst>
                <a:gd name="T0" fmla="*/ 0 w 38"/>
                <a:gd name="T1" fmla="*/ 0 h 86"/>
                <a:gd name="T2" fmla="*/ 37 w 38"/>
                <a:gd name="T3" fmla="*/ 0 h 86"/>
                <a:gd name="T4" fmla="*/ 37 w 38"/>
                <a:gd name="T5" fmla="*/ 14 h 86"/>
                <a:gd name="T6" fmla="*/ 13 w 38"/>
                <a:gd name="T7" fmla="*/ 14 h 86"/>
                <a:gd name="T8" fmla="*/ 13 w 38"/>
                <a:gd name="T9" fmla="*/ 35 h 86"/>
                <a:gd name="T10" fmla="*/ 34 w 38"/>
                <a:gd name="T11" fmla="*/ 35 h 86"/>
                <a:gd name="T12" fmla="*/ 34 w 38"/>
                <a:gd name="T13" fmla="*/ 48 h 86"/>
                <a:gd name="T14" fmla="*/ 13 w 38"/>
                <a:gd name="T15" fmla="*/ 48 h 86"/>
                <a:gd name="T16" fmla="*/ 13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4"/>
                  </a:lnTo>
                  <a:lnTo>
                    <a:pt x="13" y="14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D2CED2B2-21FD-7D4A-AE52-0628174D0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3125" y="2038350"/>
              <a:ext cx="355600" cy="273050"/>
            </a:xfrm>
            <a:custGeom>
              <a:avLst/>
              <a:gdLst>
                <a:gd name="T0" fmla="*/ 177 w 986"/>
                <a:gd name="T1" fmla="*/ 582 h 758"/>
                <a:gd name="T2" fmla="*/ 209 w 986"/>
                <a:gd name="T3" fmla="*/ 537 h 758"/>
                <a:gd name="T4" fmla="*/ 820 w 986"/>
                <a:gd name="T5" fmla="*/ 452 h 758"/>
                <a:gd name="T6" fmla="*/ 320 w 986"/>
                <a:gd name="T7" fmla="*/ 725 h 758"/>
                <a:gd name="T8" fmla="*/ 664 w 986"/>
                <a:gd name="T9" fmla="*/ 725 h 758"/>
                <a:gd name="T10" fmla="*/ 79 w 986"/>
                <a:gd name="T11" fmla="*/ 299 h 758"/>
                <a:gd name="T12" fmla="*/ 847 w 986"/>
                <a:gd name="T13" fmla="*/ 206 h 758"/>
                <a:gd name="T14" fmla="*/ 881 w 986"/>
                <a:gd name="T15" fmla="*/ 442 h 758"/>
                <a:gd name="T16" fmla="*/ 519 w 986"/>
                <a:gd name="T17" fmla="*/ 129 h 758"/>
                <a:gd name="T18" fmla="*/ 519 w 986"/>
                <a:gd name="T19" fmla="*/ 37 h 758"/>
                <a:gd name="T20" fmla="*/ 338 w 986"/>
                <a:gd name="T21" fmla="*/ 174 h 758"/>
                <a:gd name="T22" fmla="*/ 669 w 986"/>
                <a:gd name="T23" fmla="*/ 127 h 758"/>
                <a:gd name="T24" fmla="*/ 646 w 986"/>
                <a:gd name="T25" fmla="*/ 156 h 758"/>
                <a:gd name="T26" fmla="*/ 566 w 986"/>
                <a:gd name="T27" fmla="*/ 227 h 758"/>
                <a:gd name="T28" fmla="*/ 537 w 986"/>
                <a:gd name="T29" fmla="*/ 256 h 758"/>
                <a:gd name="T30" fmla="*/ 561 w 986"/>
                <a:gd name="T31" fmla="*/ 545 h 758"/>
                <a:gd name="T32" fmla="*/ 474 w 986"/>
                <a:gd name="T33" fmla="*/ 566 h 758"/>
                <a:gd name="T34" fmla="*/ 365 w 986"/>
                <a:gd name="T35" fmla="*/ 455 h 758"/>
                <a:gd name="T36" fmla="*/ 455 w 986"/>
                <a:gd name="T37" fmla="*/ 352 h 758"/>
                <a:gd name="T38" fmla="*/ 352 w 986"/>
                <a:gd name="T39" fmla="*/ 174 h 758"/>
                <a:gd name="T40" fmla="*/ 360 w 986"/>
                <a:gd name="T41" fmla="*/ 113 h 758"/>
                <a:gd name="T42" fmla="*/ 815 w 986"/>
                <a:gd name="T43" fmla="*/ 323 h 758"/>
                <a:gd name="T44" fmla="*/ 553 w 986"/>
                <a:gd name="T45" fmla="*/ 235 h 758"/>
                <a:gd name="T46" fmla="*/ 542 w 986"/>
                <a:gd name="T47" fmla="*/ 241 h 758"/>
                <a:gd name="T48" fmla="*/ 717 w 986"/>
                <a:gd name="T49" fmla="*/ 190 h 758"/>
                <a:gd name="T50" fmla="*/ 685 w 986"/>
                <a:gd name="T51" fmla="*/ 193 h 758"/>
                <a:gd name="T52" fmla="*/ 680 w 986"/>
                <a:gd name="T53" fmla="*/ 246 h 758"/>
                <a:gd name="T54" fmla="*/ 656 w 986"/>
                <a:gd name="T55" fmla="*/ 209 h 758"/>
                <a:gd name="T56" fmla="*/ 683 w 986"/>
                <a:gd name="T57" fmla="*/ 219 h 758"/>
                <a:gd name="T58" fmla="*/ 690 w 986"/>
                <a:gd name="T59" fmla="*/ 260 h 758"/>
                <a:gd name="T60" fmla="*/ 672 w 986"/>
                <a:gd name="T61" fmla="*/ 294 h 758"/>
                <a:gd name="T62" fmla="*/ 648 w 986"/>
                <a:gd name="T63" fmla="*/ 299 h 758"/>
                <a:gd name="T64" fmla="*/ 582 w 986"/>
                <a:gd name="T65" fmla="*/ 262 h 758"/>
                <a:gd name="T66" fmla="*/ 571 w 986"/>
                <a:gd name="T67" fmla="*/ 429 h 758"/>
                <a:gd name="T68" fmla="*/ 667 w 986"/>
                <a:gd name="T69" fmla="*/ 270 h 758"/>
                <a:gd name="T70" fmla="*/ 654 w 986"/>
                <a:gd name="T71" fmla="*/ 270 h 758"/>
                <a:gd name="T72" fmla="*/ 627 w 986"/>
                <a:gd name="T73" fmla="*/ 259 h 758"/>
                <a:gd name="T74" fmla="*/ 590 w 986"/>
                <a:gd name="T75" fmla="*/ 235 h 758"/>
                <a:gd name="T76" fmla="*/ 603 w 986"/>
                <a:gd name="T77" fmla="*/ 384 h 758"/>
                <a:gd name="T78" fmla="*/ 624 w 986"/>
                <a:gd name="T79" fmla="*/ 362 h 758"/>
                <a:gd name="T80" fmla="*/ 640 w 986"/>
                <a:gd name="T81" fmla="*/ 341 h 758"/>
                <a:gd name="T82" fmla="*/ 627 w 986"/>
                <a:gd name="T83" fmla="*/ 516 h 758"/>
                <a:gd name="T84" fmla="*/ 617 w 986"/>
                <a:gd name="T85" fmla="*/ 537 h 758"/>
                <a:gd name="T86" fmla="*/ 654 w 986"/>
                <a:gd name="T87" fmla="*/ 479 h 758"/>
                <a:gd name="T88" fmla="*/ 680 w 986"/>
                <a:gd name="T89" fmla="*/ 503 h 758"/>
                <a:gd name="T90" fmla="*/ 328 w 986"/>
                <a:gd name="T91" fmla="*/ 346 h 758"/>
                <a:gd name="T92" fmla="*/ 352 w 986"/>
                <a:gd name="T93" fmla="*/ 360 h 758"/>
                <a:gd name="T94" fmla="*/ 354 w 986"/>
                <a:gd name="T95" fmla="*/ 328 h 758"/>
                <a:gd name="T96" fmla="*/ 320 w 986"/>
                <a:gd name="T97" fmla="*/ 349 h 758"/>
                <a:gd name="T98" fmla="*/ 394 w 986"/>
                <a:gd name="T99" fmla="*/ 352 h 758"/>
                <a:gd name="T100" fmla="*/ 423 w 986"/>
                <a:gd name="T101" fmla="*/ 370 h 758"/>
                <a:gd name="T102" fmla="*/ 391 w 986"/>
                <a:gd name="T103" fmla="*/ 233 h 758"/>
                <a:gd name="T104" fmla="*/ 360 w 986"/>
                <a:gd name="T105" fmla="*/ 272 h 758"/>
                <a:gd name="T106" fmla="*/ 304 w 986"/>
                <a:gd name="T107" fmla="*/ 479 h 758"/>
                <a:gd name="T108" fmla="*/ 272 w 986"/>
                <a:gd name="T109" fmla="*/ 394 h 758"/>
                <a:gd name="T110" fmla="*/ 211 w 986"/>
                <a:gd name="T111" fmla="*/ 399 h 758"/>
                <a:gd name="T112" fmla="*/ 209 w 986"/>
                <a:gd name="T113" fmla="*/ 434 h 758"/>
                <a:gd name="T114" fmla="*/ 240 w 986"/>
                <a:gd name="T115" fmla="*/ 439 h 758"/>
                <a:gd name="T116" fmla="*/ 230 w 986"/>
                <a:gd name="T117" fmla="*/ 333 h 758"/>
                <a:gd name="T118" fmla="*/ 640 w 986"/>
                <a:gd name="T119" fmla="*/ 79 h 758"/>
                <a:gd name="T120" fmla="*/ 630 w 986"/>
                <a:gd name="T121" fmla="*/ 222 h 758"/>
                <a:gd name="T122" fmla="*/ 619 w 986"/>
                <a:gd name="T123" fmla="*/ 238 h 758"/>
                <a:gd name="T124" fmla="*/ 466 w 986"/>
                <a:gd name="T125" fmla="*/ 259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86" h="758">
                  <a:moveTo>
                    <a:pt x="855" y="140"/>
                  </a:moveTo>
                  <a:cubicBezTo>
                    <a:pt x="842" y="76"/>
                    <a:pt x="791" y="26"/>
                    <a:pt x="733" y="13"/>
                  </a:cubicBezTo>
                  <a:cubicBezTo>
                    <a:pt x="762" y="34"/>
                    <a:pt x="767" y="62"/>
                    <a:pt x="786" y="84"/>
                  </a:cubicBezTo>
                  <a:cubicBezTo>
                    <a:pt x="805" y="105"/>
                    <a:pt x="836" y="119"/>
                    <a:pt x="855" y="140"/>
                  </a:cubicBezTo>
                  <a:close/>
                  <a:moveTo>
                    <a:pt x="209" y="95"/>
                  </a:moveTo>
                  <a:cubicBezTo>
                    <a:pt x="195" y="121"/>
                    <a:pt x="129" y="132"/>
                    <a:pt x="98" y="196"/>
                  </a:cubicBezTo>
                  <a:cubicBezTo>
                    <a:pt x="113" y="156"/>
                    <a:pt x="105" y="98"/>
                    <a:pt x="132" y="66"/>
                  </a:cubicBezTo>
                  <a:cubicBezTo>
                    <a:pt x="55" y="124"/>
                    <a:pt x="90" y="217"/>
                    <a:pt x="84" y="246"/>
                  </a:cubicBezTo>
                  <a:cubicBezTo>
                    <a:pt x="124" y="158"/>
                    <a:pt x="185" y="177"/>
                    <a:pt x="209" y="95"/>
                  </a:cubicBezTo>
                  <a:close/>
                  <a:moveTo>
                    <a:pt x="177" y="582"/>
                  </a:moveTo>
                  <a:cubicBezTo>
                    <a:pt x="143" y="542"/>
                    <a:pt x="68" y="534"/>
                    <a:pt x="39" y="476"/>
                  </a:cubicBezTo>
                  <a:cubicBezTo>
                    <a:pt x="76" y="619"/>
                    <a:pt x="174" y="590"/>
                    <a:pt x="219" y="622"/>
                  </a:cubicBezTo>
                  <a:cubicBezTo>
                    <a:pt x="182" y="566"/>
                    <a:pt x="211" y="532"/>
                    <a:pt x="158" y="452"/>
                  </a:cubicBezTo>
                  <a:cubicBezTo>
                    <a:pt x="166" y="487"/>
                    <a:pt x="145" y="534"/>
                    <a:pt x="177" y="582"/>
                  </a:cubicBezTo>
                  <a:close/>
                  <a:moveTo>
                    <a:pt x="135" y="357"/>
                  </a:moveTo>
                  <a:cubicBezTo>
                    <a:pt x="132" y="399"/>
                    <a:pt x="103" y="421"/>
                    <a:pt x="121" y="500"/>
                  </a:cubicBezTo>
                  <a:cubicBezTo>
                    <a:pt x="87" y="434"/>
                    <a:pt x="34" y="407"/>
                    <a:pt x="18" y="362"/>
                  </a:cubicBezTo>
                  <a:cubicBezTo>
                    <a:pt x="18" y="489"/>
                    <a:pt x="121" y="508"/>
                    <a:pt x="148" y="542"/>
                  </a:cubicBezTo>
                  <a:cubicBezTo>
                    <a:pt x="127" y="463"/>
                    <a:pt x="164" y="434"/>
                    <a:pt x="135" y="357"/>
                  </a:cubicBezTo>
                  <a:close/>
                  <a:moveTo>
                    <a:pt x="209" y="537"/>
                  </a:moveTo>
                  <a:cubicBezTo>
                    <a:pt x="227" y="564"/>
                    <a:pt x="209" y="598"/>
                    <a:pt x="264" y="651"/>
                  </a:cubicBezTo>
                  <a:cubicBezTo>
                    <a:pt x="209" y="619"/>
                    <a:pt x="132" y="632"/>
                    <a:pt x="95" y="590"/>
                  </a:cubicBezTo>
                  <a:cubicBezTo>
                    <a:pt x="161" y="712"/>
                    <a:pt x="272" y="662"/>
                    <a:pt x="304" y="677"/>
                  </a:cubicBezTo>
                  <a:cubicBezTo>
                    <a:pt x="275" y="635"/>
                    <a:pt x="293" y="614"/>
                    <a:pt x="209" y="537"/>
                  </a:cubicBezTo>
                  <a:close/>
                  <a:moveTo>
                    <a:pt x="770" y="540"/>
                  </a:moveTo>
                  <a:cubicBezTo>
                    <a:pt x="685" y="614"/>
                    <a:pt x="707" y="638"/>
                    <a:pt x="675" y="680"/>
                  </a:cubicBezTo>
                  <a:cubicBezTo>
                    <a:pt x="707" y="664"/>
                    <a:pt x="818" y="715"/>
                    <a:pt x="881" y="593"/>
                  </a:cubicBezTo>
                  <a:cubicBezTo>
                    <a:pt x="847" y="635"/>
                    <a:pt x="770" y="619"/>
                    <a:pt x="714" y="654"/>
                  </a:cubicBezTo>
                  <a:cubicBezTo>
                    <a:pt x="773" y="601"/>
                    <a:pt x="754" y="566"/>
                    <a:pt x="770" y="540"/>
                  </a:cubicBezTo>
                  <a:close/>
                  <a:moveTo>
                    <a:pt x="820" y="452"/>
                  </a:moveTo>
                  <a:cubicBezTo>
                    <a:pt x="767" y="532"/>
                    <a:pt x="797" y="566"/>
                    <a:pt x="759" y="619"/>
                  </a:cubicBezTo>
                  <a:cubicBezTo>
                    <a:pt x="805" y="587"/>
                    <a:pt x="902" y="617"/>
                    <a:pt x="940" y="474"/>
                  </a:cubicBezTo>
                  <a:cubicBezTo>
                    <a:pt x="910" y="532"/>
                    <a:pt x="836" y="542"/>
                    <a:pt x="802" y="582"/>
                  </a:cubicBezTo>
                  <a:cubicBezTo>
                    <a:pt x="836" y="534"/>
                    <a:pt x="815" y="487"/>
                    <a:pt x="820" y="452"/>
                  </a:cubicBezTo>
                  <a:close/>
                  <a:moveTo>
                    <a:pt x="574" y="670"/>
                  </a:moveTo>
                  <a:cubicBezTo>
                    <a:pt x="542" y="670"/>
                    <a:pt x="513" y="675"/>
                    <a:pt x="489" y="683"/>
                  </a:cubicBezTo>
                  <a:cubicBezTo>
                    <a:pt x="466" y="675"/>
                    <a:pt x="436" y="667"/>
                    <a:pt x="405" y="670"/>
                  </a:cubicBezTo>
                  <a:cubicBezTo>
                    <a:pt x="378" y="670"/>
                    <a:pt x="346" y="675"/>
                    <a:pt x="312" y="683"/>
                  </a:cubicBezTo>
                  <a:cubicBezTo>
                    <a:pt x="262" y="696"/>
                    <a:pt x="217" y="707"/>
                    <a:pt x="180" y="688"/>
                  </a:cubicBezTo>
                  <a:cubicBezTo>
                    <a:pt x="217" y="720"/>
                    <a:pt x="259" y="733"/>
                    <a:pt x="320" y="725"/>
                  </a:cubicBezTo>
                  <a:cubicBezTo>
                    <a:pt x="370" y="720"/>
                    <a:pt x="413" y="693"/>
                    <a:pt x="463" y="693"/>
                  </a:cubicBezTo>
                  <a:lnTo>
                    <a:pt x="466" y="693"/>
                  </a:lnTo>
                  <a:cubicBezTo>
                    <a:pt x="415" y="720"/>
                    <a:pt x="386" y="754"/>
                    <a:pt x="386" y="754"/>
                  </a:cubicBezTo>
                  <a:lnTo>
                    <a:pt x="410" y="757"/>
                  </a:lnTo>
                  <a:cubicBezTo>
                    <a:pt x="410" y="757"/>
                    <a:pt x="434" y="707"/>
                    <a:pt x="492" y="696"/>
                  </a:cubicBezTo>
                  <a:cubicBezTo>
                    <a:pt x="548" y="709"/>
                    <a:pt x="574" y="757"/>
                    <a:pt x="574" y="757"/>
                  </a:cubicBezTo>
                  <a:lnTo>
                    <a:pt x="598" y="754"/>
                  </a:lnTo>
                  <a:cubicBezTo>
                    <a:pt x="598" y="754"/>
                    <a:pt x="569" y="717"/>
                    <a:pt x="519" y="693"/>
                  </a:cubicBezTo>
                  <a:lnTo>
                    <a:pt x="521" y="693"/>
                  </a:lnTo>
                  <a:cubicBezTo>
                    <a:pt x="569" y="693"/>
                    <a:pt x="611" y="720"/>
                    <a:pt x="664" y="725"/>
                  </a:cubicBezTo>
                  <a:cubicBezTo>
                    <a:pt x="725" y="730"/>
                    <a:pt x="770" y="720"/>
                    <a:pt x="805" y="688"/>
                  </a:cubicBezTo>
                  <a:cubicBezTo>
                    <a:pt x="762" y="707"/>
                    <a:pt x="717" y="696"/>
                    <a:pt x="667" y="683"/>
                  </a:cubicBezTo>
                  <a:cubicBezTo>
                    <a:pt x="632" y="675"/>
                    <a:pt x="601" y="670"/>
                    <a:pt x="574" y="670"/>
                  </a:cubicBezTo>
                  <a:close/>
                  <a:moveTo>
                    <a:pt x="87" y="402"/>
                  </a:moveTo>
                  <a:cubicBezTo>
                    <a:pt x="68" y="328"/>
                    <a:pt x="26" y="301"/>
                    <a:pt x="29" y="256"/>
                  </a:cubicBezTo>
                  <a:cubicBezTo>
                    <a:pt x="0" y="378"/>
                    <a:pt x="76" y="391"/>
                    <a:pt x="98" y="444"/>
                  </a:cubicBezTo>
                  <a:cubicBezTo>
                    <a:pt x="95" y="370"/>
                    <a:pt x="143" y="354"/>
                    <a:pt x="137" y="270"/>
                  </a:cubicBezTo>
                  <a:cubicBezTo>
                    <a:pt x="116" y="309"/>
                    <a:pt x="84" y="317"/>
                    <a:pt x="87" y="402"/>
                  </a:cubicBezTo>
                  <a:close/>
                  <a:moveTo>
                    <a:pt x="135" y="206"/>
                  </a:moveTo>
                  <a:cubicBezTo>
                    <a:pt x="108" y="227"/>
                    <a:pt x="87" y="256"/>
                    <a:pt x="79" y="299"/>
                  </a:cubicBezTo>
                  <a:cubicBezTo>
                    <a:pt x="82" y="254"/>
                    <a:pt x="52" y="190"/>
                    <a:pt x="71" y="143"/>
                  </a:cubicBezTo>
                  <a:cubicBezTo>
                    <a:pt x="0" y="243"/>
                    <a:pt x="76" y="304"/>
                    <a:pt x="79" y="339"/>
                  </a:cubicBezTo>
                  <a:cubicBezTo>
                    <a:pt x="98" y="270"/>
                    <a:pt x="140" y="270"/>
                    <a:pt x="166" y="177"/>
                  </a:cubicBezTo>
                  <a:cubicBezTo>
                    <a:pt x="158" y="188"/>
                    <a:pt x="153" y="190"/>
                    <a:pt x="135" y="206"/>
                  </a:cubicBezTo>
                  <a:close/>
                  <a:moveTo>
                    <a:pt x="847" y="206"/>
                  </a:moveTo>
                  <a:cubicBezTo>
                    <a:pt x="828" y="190"/>
                    <a:pt x="823" y="185"/>
                    <a:pt x="815" y="177"/>
                  </a:cubicBezTo>
                  <a:cubicBezTo>
                    <a:pt x="844" y="270"/>
                    <a:pt x="887" y="270"/>
                    <a:pt x="905" y="341"/>
                  </a:cubicBezTo>
                  <a:cubicBezTo>
                    <a:pt x="908" y="304"/>
                    <a:pt x="985" y="246"/>
                    <a:pt x="913" y="145"/>
                  </a:cubicBezTo>
                  <a:cubicBezTo>
                    <a:pt x="926" y="190"/>
                    <a:pt x="900" y="254"/>
                    <a:pt x="902" y="299"/>
                  </a:cubicBezTo>
                  <a:cubicBezTo>
                    <a:pt x="895" y="256"/>
                    <a:pt x="873" y="230"/>
                    <a:pt x="847" y="206"/>
                  </a:cubicBezTo>
                  <a:close/>
                  <a:moveTo>
                    <a:pt x="860" y="500"/>
                  </a:moveTo>
                  <a:cubicBezTo>
                    <a:pt x="879" y="421"/>
                    <a:pt x="850" y="399"/>
                    <a:pt x="847" y="357"/>
                  </a:cubicBezTo>
                  <a:cubicBezTo>
                    <a:pt x="818" y="434"/>
                    <a:pt x="855" y="463"/>
                    <a:pt x="834" y="542"/>
                  </a:cubicBezTo>
                  <a:cubicBezTo>
                    <a:pt x="860" y="508"/>
                    <a:pt x="961" y="489"/>
                    <a:pt x="963" y="362"/>
                  </a:cubicBezTo>
                  <a:cubicBezTo>
                    <a:pt x="948" y="407"/>
                    <a:pt x="895" y="434"/>
                    <a:pt x="860" y="500"/>
                  </a:cubicBezTo>
                  <a:close/>
                  <a:moveTo>
                    <a:pt x="881" y="442"/>
                  </a:moveTo>
                  <a:cubicBezTo>
                    <a:pt x="902" y="391"/>
                    <a:pt x="979" y="376"/>
                    <a:pt x="950" y="254"/>
                  </a:cubicBezTo>
                  <a:cubicBezTo>
                    <a:pt x="950" y="301"/>
                    <a:pt x="908" y="328"/>
                    <a:pt x="892" y="399"/>
                  </a:cubicBezTo>
                  <a:cubicBezTo>
                    <a:pt x="895" y="320"/>
                    <a:pt x="863" y="309"/>
                    <a:pt x="842" y="270"/>
                  </a:cubicBezTo>
                  <a:cubicBezTo>
                    <a:pt x="836" y="354"/>
                    <a:pt x="884" y="368"/>
                    <a:pt x="881" y="442"/>
                  </a:cubicBezTo>
                  <a:close/>
                  <a:moveTo>
                    <a:pt x="246" y="13"/>
                  </a:moveTo>
                  <a:cubicBezTo>
                    <a:pt x="188" y="26"/>
                    <a:pt x="137" y="76"/>
                    <a:pt x="124" y="140"/>
                  </a:cubicBezTo>
                  <a:cubicBezTo>
                    <a:pt x="145" y="119"/>
                    <a:pt x="177" y="106"/>
                    <a:pt x="193" y="84"/>
                  </a:cubicBezTo>
                  <a:cubicBezTo>
                    <a:pt x="211" y="63"/>
                    <a:pt x="217" y="34"/>
                    <a:pt x="246" y="13"/>
                  </a:cubicBezTo>
                  <a:close/>
                  <a:moveTo>
                    <a:pt x="895" y="246"/>
                  </a:moveTo>
                  <a:cubicBezTo>
                    <a:pt x="889" y="217"/>
                    <a:pt x="924" y="124"/>
                    <a:pt x="844" y="66"/>
                  </a:cubicBezTo>
                  <a:cubicBezTo>
                    <a:pt x="871" y="98"/>
                    <a:pt x="863" y="156"/>
                    <a:pt x="879" y="196"/>
                  </a:cubicBezTo>
                  <a:cubicBezTo>
                    <a:pt x="850" y="132"/>
                    <a:pt x="783" y="121"/>
                    <a:pt x="770" y="95"/>
                  </a:cubicBezTo>
                  <a:cubicBezTo>
                    <a:pt x="797" y="177"/>
                    <a:pt x="855" y="158"/>
                    <a:pt x="895" y="246"/>
                  </a:cubicBezTo>
                  <a:close/>
                  <a:moveTo>
                    <a:pt x="519" y="129"/>
                  </a:moveTo>
                  <a:lnTo>
                    <a:pt x="519" y="140"/>
                  </a:lnTo>
                  <a:cubicBezTo>
                    <a:pt x="534" y="143"/>
                    <a:pt x="548" y="145"/>
                    <a:pt x="564" y="153"/>
                  </a:cubicBezTo>
                  <a:cubicBezTo>
                    <a:pt x="564" y="148"/>
                    <a:pt x="566" y="145"/>
                    <a:pt x="566" y="143"/>
                  </a:cubicBezTo>
                  <a:cubicBezTo>
                    <a:pt x="550" y="137"/>
                    <a:pt x="534" y="132"/>
                    <a:pt x="519" y="129"/>
                  </a:cubicBezTo>
                  <a:close/>
                  <a:moveTo>
                    <a:pt x="553" y="39"/>
                  </a:moveTo>
                  <a:lnTo>
                    <a:pt x="556" y="37"/>
                  </a:lnTo>
                  <a:lnTo>
                    <a:pt x="550" y="34"/>
                  </a:lnTo>
                  <a:lnTo>
                    <a:pt x="534" y="34"/>
                  </a:lnTo>
                  <a:lnTo>
                    <a:pt x="529" y="37"/>
                  </a:lnTo>
                  <a:lnTo>
                    <a:pt x="519" y="37"/>
                  </a:lnTo>
                  <a:lnTo>
                    <a:pt x="519" y="39"/>
                  </a:lnTo>
                  <a:cubicBezTo>
                    <a:pt x="524" y="39"/>
                    <a:pt x="529" y="39"/>
                    <a:pt x="534" y="42"/>
                  </a:cubicBezTo>
                  <a:lnTo>
                    <a:pt x="542" y="42"/>
                  </a:lnTo>
                  <a:lnTo>
                    <a:pt x="553" y="39"/>
                  </a:lnTo>
                  <a:close/>
                  <a:moveTo>
                    <a:pt x="516" y="373"/>
                  </a:moveTo>
                  <a:lnTo>
                    <a:pt x="516" y="391"/>
                  </a:lnTo>
                  <a:cubicBezTo>
                    <a:pt x="519" y="389"/>
                    <a:pt x="524" y="386"/>
                    <a:pt x="524" y="381"/>
                  </a:cubicBezTo>
                  <a:cubicBezTo>
                    <a:pt x="524" y="378"/>
                    <a:pt x="521" y="376"/>
                    <a:pt x="516" y="373"/>
                  </a:cubicBezTo>
                  <a:close/>
                  <a:moveTo>
                    <a:pt x="336" y="180"/>
                  </a:moveTo>
                  <a:cubicBezTo>
                    <a:pt x="336" y="177"/>
                    <a:pt x="336" y="177"/>
                    <a:pt x="338" y="174"/>
                  </a:cubicBezTo>
                  <a:lnTo>
                    <a:pt x="333" y="174"/>
                  </a:lnTo>
                  <a:lnTo>
                    <a:pt x="336" y="180"/>
                  </a:lnTo>
                  <a:close/>
                  <a:moveTo>
                    <a:pt x="815" y="323"/>
                  </a:moveTo>
                  <a:cubicBezTo>
                    <a:pt x="815" y="156"/>
                    <a:pt x="685" y="18"/>
                    <a:pt x="521" y="2"/>
                  </a:cubicBezTo>
                  <a:lnTo>
                    <a:pt x="521" y="5"/>
                  </a:lnTo>
                  <a:cubicBezTo>
                    <a:pt x="521" y="8"/>
                    <a:pt x="521" y="10"/>
                    <a:pt x="519" y="13"/>
                  </a:cubicBezTo>
                  <a:cubicBezTo>
                    <a:pt x="593" y="21"/>
                    <a:pt x="659" y="53"/>
                    <a:pt x="709" y="100"/>
                  </a:cubicBezTo>
                  <a:lnTo>
                    <a:pt x="672" y="135"/>
                  </a:lnTo>
                  <a:lnTo>
                    <a:pt x="675" y="129"/>
                  </a:lnTo>
                  <a:lnTo>
                    <a:pt x="669" y="127"/>
                  </a:lnTo>
                  <a:lnTo>
                    <a:pt x="664" y="127"/>
                  </a:lnTo>
                  <a:lnTo>
                    <a:pt x="667" y="121"/>
                  </a:lnTo>
                  <a:lnTo>
                    <a:pt x="662" y="106"/>
                  </a:lnTo>
                  <a:lnTo>
                    <a:pt x="654" y="95"/>
                  </a:lnTo>
                  <a:lnTo>
                    <a:pt x="624" y="79"/>
                  </a:lnTo>
                  <a:lnTo>
                    <a:pt x="622" y="82"/>
                  </a:lnTo>
                  <a:lnTo>
                    <a:pt x="617" y="84"/>
                  </a:lnTo>
                  <a:cubicBezTo>
                    <a:pt x="627" y="98"/>
                    <a:pt x="632" y="113"/>
                    <a:pt x="632" y="132"/>
                  </a:cubicBezTo>
                  <a:lnTo>
                    <a:pt x="632" y="137"/>
                  </a:lnTo>
                  <a:lnTo>
                    <a:pt x="646" y="156"/>
                  </a:lnTo>
                  <a:lnTo>
                    <a:pt x="640" y="158"/>
                  </a:lnTo>
                  <a:lnTo>
                    <a:pt x="646" y="164"/>
                  </a:lnTo>
                  <a:lnTo>
                    <a:pt x="632" y="177"/>
                  </a:lnTo>
                  <a:lnTo>
                    <a:pt x="627" y="166"/>
                  </a:lnTo>
                  <a:cubicBezTo>
                    <a:pt x="624" y="172"/>
                    <a:pt x="622" y="180"/>
                    <a:pt x="617" y="185"/>
                  </a:cubicBezTo>
                  <a:lnTo>
                    <a:pt x="619" y="188"/>
                  </a:lnTo>
                  <a:lnTo>
                    <a:pt x="582" y="225"/>
                  </a:lnTo>
                  <a:cubicBezTo>
                    <a:pt x="579" y="222"/>
                    <a:pt x="577" y="219"/>
                    <a:pt x="574" y="219"/>
                  </a:cubicBezTo>
                  <a:cubicBezTo>
                    <a:pt x="571" y="222"/>
                    <a:pt x="566" y="222"/>
                    <a:pt x="564" y="225"/>
                  </a:cubicBezTo>
                  <a:lnTo>
                    <a:pt x="566" y="227"/>
                  </a:lnTo>
                  <a:lnTo>
                    <a:pt x="569" y="230"/>
                  </a:lnTo>
                  <a:lnTo>
                    <a:pt x="553" y="246"/>
                  </a:lnTo>
                  <a:lnTo>
                    <a:pt x="553" y="243"/>
                  </a:lnTo>
                  <a:lnTo>
                    <a:pt x="537" y="246"/>
                  </a:lnTo>
                  <a:lnTo>
                    <a:pt x="534" y="248"/>
                  </a:lnTo>
                  <a:lnTo>
                    <a:pt x="533" y="248"/>
                  </a:lnTo>
                  <a:lnTo>
                    <a:pt x="532" y="251"/>
                  </a:lnTo>
                  <a:lnTo>
                    <a:pt x="534" y="251"/>
                  </a:lnTo>
                  <a:lnTo>
                    <a:pt x="534" y="256"/>
                  </a:lnTo>
                  <a:lnTo>
                    <a:pt x="537" y="256"/>
                  </a:lnTo>
                  <a:lnTo>
                    <a:pt x="537" y="262"/>
                  </a:lnTo>
                  <a:lnTo>
                    <a:pt x="532" y="262"/>
                  </a:lnTo>
                  <a:lnTo>
                    <a:pt x="526" y="262"/>
                  </a:lnTo>
                  <a:lnTo>
                    <a:pt x="513" y="254"/>
                  </a:lnTo>
                  <a:lnTo>
                    <a:pt x="513" y="309"/>
                  </a:lnTo>
                  <a:cubicBezTo>
                    <a:pt x="545" y="320"/>
                    <a:pt x="579" y="336"/>
                    <a:pt x="579" y="378"/>
                  </a:cubicBezTo>
                  <a:cubicBezTo>
                    <a:pt x="579" y="397"/>
                    <a:pt x="571" y="410"/>
                    <a:pt x="556" y="421"/>
                  </a:cubicBezTo>
                  <a:cubicBezTo>
                    <a:pt x="542" y="429"/>
                    <a:pt x="526" y="434"/>
                    <a:pt x="511" y="439"/>
                  </a:cubicBezTo>
                  <a:lnTo>
                    <a:pt x="511" y="468"/>
                  </a:lnTo>
                  <a:cubicBezTo>
                    <a:pt x="534" y="479"/>
                    <a:pt x="564" y="497"/>
                    <a:pt x="561" y="545"/>
                  </a:cubicBezTo>
                  <a:cubicBezTo>
                    <a:pt x="561" y="556"/>
                    <a:pt x="556" y="561"/>
                    <a:pt x="553" y="561"/>
                  </a:cubicBezTo>
                  <a:cubicBezTo>
                    <a:pt x="540" y="564"/>
                    <a:pt x="526" y="566"/>
                    <a:pt x="511" y="566"/>
                  </a:cubicBezTo>
                  <a:lnTo>
                    <a:pt x="511" y="577"/>
                  </a:lnTo>
                  <a:cubicBezTo>
                    <a:pt x="574" y="572"/>
                    <a:pt x="630" y="545"/>
                    <a:pt x="675" y="505"/>
                  </a:cubicBezTo>
                  <a:lnTo>
                    <a:pt x="712" y="542"/>
                  </a:lnTo>
                  <a:cubicBezTo>
                    <a:pt x="656" y="595"/>
                    <a:pt x="577" y="630"/>
                    <a:pt x="492" y="630"/>
                  </a:cubicBezTo>
                  <a:cubicBezTo>
                    <a:pt x="407" y="630"/>
                    <a:pt x="331" y="598"/>
                    <a:pt x="275" y="542"/>
                  </a:cubicBezTo>
                  <a:lnTo>
                    <a:pt x="312" y="505"/>
                  </a:lnTo>
                  <a:cubicBezTo>
                    <a:pt x="354" y="545"/>
                    <a:pt x="410" y="572"/>
                    <a:pt x="474" y="577"/>
                  </a:cubicBezTo>
                  <a:lnTo>
                    <a:pt x="474" y="566"/>
                  </a:lnTo>
                  <a:cubicBezTo>
                    <a:pt x="415" y="561"/>
                    <a:pt x="362" y="537"/>
                    <a:pt x="320" y="500"/>
                  </a:cubicBezTo>
                  <a:lnTo>
                    <a:pt x="331" y="489"/>
                  </a:lnTo>
                  <a:lnTo>
                    <a:pt x="344" y="492"/>
                  </a:lnTo>
                  <a:lnTo>
                    <a:pt x="352" y="484"/>
                  </a:lnTo>
                  <a:lnTo>
                    <a:pt x="370" y="484"/>
                  </a:lnTo>
                  <a:lnTo>
                    <a:pt x="373" y="476"/>
                  </a:lnTo>
                  <a:lnTo>
                    <a:pt x="373" y="474"/>
                  </a:lnTo>
                  <a:cubicBezTo>
                    <a:pt x="402" y="495"/>
                    <a:pt x="434" y="508"/>
                    <a:pt x="471" y="513"/>
                  </a:cubicBezTo>
                  <a:lnTo>
                    <a:pt x="471" y="503"/>
                  </a:lnTo>
                  <a:cubicBezTo>
                    <a:pt x="431" y="497"/>
                    <a:pt x="394" y="482"/>
                    <a:pt x="365" y="455"/>
                  </a:cubicBezTo>
                  <a:lnTo>
                    <a:pt x="402" y="418"/>
                  </a:lnTo>
                  <a:cubicBezTo>
                    <a:pt x="410" y="426"/>
                    <a:pt x="421" y="434"/>
                    <a:pt x="434" y="439"/>
                  </a:cubicBezTo>
                  <a:cubicBezTo>
                    <a:pt x="434" y="437"/>
                    <a:pt x="436" y="431"/>
                    <a:pt x="436" y="429"/>
                  </a:cubicBezTo>
                  <a:cubicBezTo>
                    <a:pt x="426" y="423"/>
                    <a:pt x="418" y="418"/>
                    <a:pt x="410" y="410"/>
                  </a:cubicBezTo>
                  <a:lnTo>
                    <a:pt x="447" y="373"/>
                  </a:lnTo>
                  <a:cubicBezTo>
                    <a:pt x="452" y="378"/>
                    <a:pt x="460" y="381"/>
                    <a:pt x="468" y="384"/>
                  </a:cubicBezTo>
                  <a:lnTo>
                    <a:pt x="468" y="373"/>
                  </a:lnTo>
                  <a:cubicBezTo>
                    <a:pt x="463" y="370"/>
                    <a:pt x="460" y="368"/>
                    <a:pt x="455" y="365"/>
                  </a:cubicBezTo>
                  <a:lnTo>
                    <a:pt x="466" y="354"/>
                  </a:lnTo>
                  <a:cubicBezTo>
                    <a:pt x="463" y="354"/>
                    <a:pt x="458" y="352"/>
                    <a:pt x="455" y="352"/>
                  </a:cubicBezTo>
                  <a:lnTo>
                    <a:pt x="447" y="360"/>
                  </a:lnTo>
                  <a:cubicBezTo>
                    <a:pt x="444" y="354"/>
                    <a:pt x="439" y="352"/>
                    <a:pt x="439" y="346"/>
                  </a:cubicBezTo>
                  <a:cubicBezTo>
                    <a:pt x="434" y="344"/>
                    <a:pt x="426" y="341"/>
                    <a:pt x="421" y="336"/>
                  </a:cubicBezTo>
                  <a:cubicBezTo>
                    <a:pt x="397" y="320"/>
                    <a:pt x="386" y="299"/>
                    <a:pt x="386" y="272"/>
                  </a:cubicBezTo>
                  <a:cubicBezTo>
                    <a:pt x="386" y="251"/>
                    <a:pt x="391" y="235"/>
                    <a:pt x="402" y="225"/>
                  </a:cubicBezTo>
                  <a:lnTo>
                    <a:pt x="365" y="188"/>
                  </a:lnTo>
                  <a:cubicBezTo>
                    <a:pt x="391" y="161"/>
                    <a:pt x="429" y="145"/>
                    <a:pt x="466" y="137"/>
                  </a:cubicBezTo>
                  <a:lnTo>
                    <a:pt x="466" y="127"/>
                  </a:lnTo>
                  <a:cubicBezTo>
                    <a:pt x="423" y="132"/>
                    <a:pt x="386" y="151"/>
                    <a:pt x="357" y="180"/>
                  </a:cubicBezTo>
                  <a:lnTo>
                    <a:pt x="352" y="174"/>
                  </a:lnTo>
                  <a:cubicBezTo>
                    <a:pt x="349" y="177"/>
                    <a:pt x="349" y="180"/>
                    <a:pt x="346" y="185"/>
                  </a:cubicBezTo>
                  <a:lnTo>
                    <a:pt x="352" y="190"/>
                  </a:lnTo>
                  <a:cubicBezTo>
                    <a:pt x="320" y="225"/>
                    <a:pt x="299" y="270"/>
                    <a:pt x="299" y="320"/>
                  </a:cubicBezTo>
                  <a:lnTo>
                    <a:pt x="246" y="320"/>
                  </a:lnTo>
                  <a:cubicBezTo>
                    <a:pt x="246" y="254"/>
                    <a:pt x="272" y="196"/>
                    <a:pt x="315" y="151"/>
                  </a:cubicBezTo>
                  <a:lnTo>
                    <a:pt x="331" y="166"/>
                  </a:lnTo>
                  <a:lnTo>
                    <a:pt x="333" y="166"/>
                  </a:lnTo>
                  <a:cubicBezTo>
                    <a:pt x="336" y="166"/>
                    <a:pt x="338" y="166"/>
                    <a:pt x="344" y="164"/>
                  </a:cubicBezTo>
                  <a:lnTo>
                    <a:pt x="323" y="143"/>
                  </a:lnTo>
                  <a:cubicBezTo>
                    <a:pt x="333" y="132"/>
                    <a:pt x="346" y="121"/>
                    <a:pt x="360" y="113"/>
                  </a:cubicBezTo>
                  <a:cubicBezTo>
                    <a:pt x="360" y="111"/>
                    <a:pt x="362" y="106"/>
                    <a:pt x="362" y="106"/>
                  </a:cubicBezTo>
                  <a:cubicBezTo>
                    <a:pt x="362" y="106"/>
                    <a:pt x="368" y="100"/>
                    <a:pt x="370" y="95"/>
                  </a:cubicBezTo>
                  <a:cubicBezTo>
                    <a:pt x="349" y="106"/>
                    <a:pt x="331" y="119"/>
                    <a:pt x="315" y="135"/>
                  </a:cubicBezTo>
                  <a:lnTo>
                    <a:pt x="278" y="98"/>
                  </a:lnTo>
                  <a:cubicBezTo>
                    <a:pt x="328" y="50"/>
                    <a:pt x="394" y="18"/>
                    <a:pt x="466" y="10"/>
                  </a:cubicBezTo>
                  <a:lnTo>
                    <a:pt x="466" y="8"/>
                  </a:lnTo>
                  <a:cubicBezTo>
                    <a:pt x="466" y="5"/>
                    <a:pt x="466" y="2"/>
                    <a:pt x="463" y="0"/>
                  </a:cubicBezTo>
                  <a:cubicBezTo>
                    <a:pt x="299" y="15"/>
                    <a:pt x="169" y="153"/>
                    <a:pt x="169" y="320"/>
                  </a:cubicBezTo>
                  <a:cubicBezTo>
                    <a:pt x="164" y="500"/>
                    <a:pt x="309" y="646"/>
                    <a:pt x="489" y="646"/>
                  </a:cubicBezTo>
                  <a:cubicBezTo>
                    <a:pt x="669" y="646"/>
                    <a:pt x="815" y="500"/>
                    <a:pt x="815" y="323"/>
                  </a:cubicBezTo>
                  <a:close/>
                  <a:moveTo>
                    <a:pt x="564" y="230"/>
                  </a:moveTo>
                  <a:lnTo>
                    <a:pt x="558" y="233"/>
                  </a:lnTo>
                  <a:lnTo>
                    <a:pt x="556" y="238"/>
                  </a:lnTo>
                  <a:lnTo>
                    <a:pt x="556" y="235"/>
                  </a:lnTo>
                  <a:lnTo>
                    <a:pt x="558" y="233"/>
                  </a:lnTo>
                  <a:lnTo>
                    <a:pt x="558" y="230"/>
                  </a:lnTo>
                  <a:lnTo>
                    <a:pt x="564" y="227"/>
                  </a:lnTo>
                  <a:lnTo>
                    <a:pt x="566" y="227"/>
                  </a:lnTo>
                  <a:lnTo>
                    <a:pt x="564" y="230"/>
                  </a:lnTo>
                  <a:close/>
                  <a:moveTo>
                    <a:pt x="553" y="235"/>
                  </a:moveTo>
                  <a:lnTo>
                    <a:pt x="545" y="238"/>
                  </a:lnTo>
                  <a:lnTo>
                    <a:pt x="548" y="241"/>
                  </a:lnTo>
                  <a:lnTo>
                    <a:pt x="553" y="238"/>
                  </a:lnTo>
                  <a:lnTo>
                    <a:pt x="556" y="238"/>
                  </a:lnTo>
                  <a:lnTo>
                    <a:pt x="553" y="235"/>
                  </a:lnTo>
                  <a:close/>
                  <a:moveTo>
                    <a:pt x="532" y="248"/>
                  </a:moveTo>
                  <a:lnTo>
                    <a:pt x="535" y="246"/>
                  </a:lnTo>
                  <a:lnTo>
                    <a:pt x="533" y="248"/>
                  </a:lnTo>
                  <a:lnTo>
                    <a:pt x="532" y="248"/>
                  </a:lnTo>
                  <a:close/>
                  <a:moveTo>
                    <a:pt x="542" y="241"/>
                  </a:moveTo>
                  <a:lnTo>
                    <a:pt x="540" y="238"/>
                  </a:lnTo>
                  <a:lnTo>
                    <a:pt x="535" y="246"/>
                  </a:lnTo>
                  <a:lnTo>
                    <a:pt x="542" y="241"/>
                  </a:lnTo>
                  <a:close/>
                  <a:moveTo>
                    <a:pt x="720" y="108"/>
                  </a:moveTo>
                  <a:cubicBezTo>
                    <a:pt x="773" y="164"/>
                    <a:pt x="807" y="238"/>
                    <a:pt x="807" y="320"/>
                  </a:cubicBezTo>
                  <a:lnTo>
                    <a:pt x="754" y="320"/>
                  </a:lnTo>
                  <a:cubicBezTo>
                    <a:pt x="754" y="280"/>
                    <a:pt x="744" y="241"/>
                    <a:pt x="725" y="206"/>
                  </a:cubicBezTo>
                  <a:lnTo>
                    <a:pt x="728" y="209"/>
                  </a:lnTo>
                  <a:lnTo>
                    <a:pt x="728" y="206"/>
                  </a:lnTo>
                  <a:lnTo>
                    <a:pt x="717" y="190"/>
                  </a:lnTo>
                  <a:lnTo>
                    <a:pt x="707" y="174"/>
                  </a:lnTo>
                  <a:lnTo>
                    <a:pt x="693" y="164"/>
                  </a:lnTo>
                  <a:cubicBezTo>
                    <a:pt x="688" y="158"/>
                    <a:pt x="683" y="153"/>
                    <a:pt x="680" y="148"/>
                  </a:cubicBezTo>
                  <a:lnTo>
                    <a:pt x="720" y="108"/>
                  </a:lnTo>
                  <a:close/>
                  <a:moveTo>
                    <a:pt x="651" y="174"/>
                  </a:moveTo>
                  <a:lnTo>
                    <a:pt x="664" y="174"/>
                  </a:lnTo>
                  <a:lnTo>
                    <a:pt x="667" y="177"/>
                  </a:lnTo>
                  <a:lnTo>
                    <a:pt x="664" y="182"/>
                  </a:lnTo>
                  <a:lnTo>
                    <a:pt x="683" y="193"/>
                  </a:lnTo>
                  <a:lnTo>
                    <a:pt x="685" y="193"/>
                  </a:lnTo>
                  <a:lnTo>
                    <a:pt x="709" y="219"/>
                  </a:lnTo>
                  <a:lnTo>
                    <a:pt x="720" y="217"/>
                  </a:lnTo>
                  <a:cubicBezTo>
                    <a:pt x="733" y="248"/>
                    <a:pt x="744" y="283"/>
                    <a:pt x="744" y="317"/>
                  </a:cubicBezTo>
                  <a:lnTo>
                    <a:pt x="691" y="317"/>
                  </a:lnTo>
                  <a:cubicBezTo>
                    <a:pt x="691" y="304"/>
                    <a:pt x="688" y="291"/>
                    <a:pt x="685" y="278"/>
                  </a:cubicBezTo>
                  <a:lnTo>
                    <a:pt x="688" y="275"/>
                  </a:lnTo>
                  <a:lnTo>
                    <a:pt x="690" y="262"/>
                  </a:lnTo>
                  <a:lnTo>
                    <a:pt x="685" y="262"/>
                  </a:lnTo>
                  <a:cubicBezTo>
                    <a:pt x="685" y="262"/>
                    <a:pt x="680" y="251"/>
                    <a:pt x="677" y="248"/>
                  </a:cubicBezTo>
                  <a:lnTo>
                    <a:pt x="680" y="246"/>
                  </a:lnTo>
                  <a:lnTo>
                    <a:pt x="675" y="241"/>
                  </a:lnTo>
                  <a:lnTo>
                    <a:pt x="675" y="235"/>
                  </a:lnTo>
                  <a:lnTo>
                    <a:pt x="672" y="230"/>
                  </a:lnTo>
                  <a:lnTo>
                    <a:pt x="667" y="230"/>
                  </a:lnTo>
                  <a:cubicBezTo>
                    <a:pt x="664" y="227"/>
                    <a:pt x="664" y="225"/>
                    <a:pt x="662" y="222"/>
                  </a:cubicBezTo>
                  <a:lnTo>
                    <a:pt x="664" y="219"/>
                  </a:lnTo>
                  <a:lnTo>
                    <a:pt x="662" y="217"/>
                  </a:lnTo>
                  <a:lnTo>
                    <a:pt x="656" y="219"/>
                  </a:lnTo>
                  <a:lnTo>
                    <a:pt x="659" y="211"/>
                  </a:lnTo>
                  <a:lnTo>
                    <a:pt x="656" y="209"/>
                  </a:lnTo>
                  <a:lnTo>
                    <a:pt x="654" y="214"/>
                  </a:lnTo>
                  <a:cubicBezTo>
                    <a:pt x="648" y="206"/>
                    <a:pt x="640" y="198"/>
                    <a:pt x="635" y="190"/>
                  </a:cubicBezTo>
                  <a:lnTo>
                    <a:pt x="651" y="174"/>
                  </a:lnTo>
                  <a:close/>
                  <a:moveTo>
                    <a:pt x="690" y="260"/>
                  </a:moveTo>
                  <a:lnTo>
                    <a:pt x="691" y="262"/>
                  </a:lnTo>
                  <a:lnTo>
                    <a:pt x="690" y="262"/>
                  </a:lnTo>
                  <a:lnTo>
                    <a:pt x="690" y="260"/>
                  </a:lnTo>
                  <a:close/>
                  <a:moveTo>
                    <a:pt x="691" y="259"/>
                  </a:moveTo>
                  <a:lnTo>
                    <a:pt x="688" y="241"/>
                  </a:lnTo>
                  <a:lnTo>
                    <a:pt x="683" y="219"/>
                  </a:lnTo>
                  <a:lnTo>
                    <a:pt x="667" y="198"/>
                  </a:lnTo>
                  <a:lnTo>
                    <a:pt x="669" y="201"/>
                  </a:lnTo>
                  <a:lnTo>
                    <a:pt x="672" y="198"/>
                  </a:lnTo>
                  <a:lnTo>
                    <a:pt x="659" y="190"/>
                  </a:lnTo>
                  <a:lnTo>
                    <a:pt x="659" y="193"/>
                  </a:lnTo>
                  <a:lnTo>
                    <a:pt x="672" y="209"/>
                  </a:lnTo>
                  <a:lnTo>
                    <a:pt x="680" y="222"/>
                  </a:lnTo>
                  <a:lnTo>
                    <a:pt x="685" y="235"/>
                  </a:lnTo>
                  <a:lnTo>
                    <a:pt x="688" y="246"/>
                  </a:lnTo>
                  <a:lnTo>
                    <a:pt x="690" y="260"/>
                  </a:lnTo>
                  <a:lnTo>
                    <a:pt x="691" y="259"/>
                  </a:lnTo>
                  <a:close/>
                  <a:moveTo>
                    <a:pt x="640" y="299"/>
                  </a:moveTo>
                  <a:lnTo>
                    <a:pt x="651" y="294"/>
                  </a:lnTo>
                  <a:lnTo>
                    <a:pt x="662" y="291"/>
                  </a:lnTo>
                  <a:lnTo>
                    <a:pt x="664" y="286"/>
                  </a:lnTo>
                  <a:lnTo>
                    <a:pt x="669" y="283"/>
                  </a:lnTo>
                  <a:lnTo>
                    <a:pt x="672" y="278"/>
                  </a:lnTo>
                  <a:lnTo>
                    <a:pt x="675" y="270"/>
                  </a:lnTo>
                  <a:cubicBezTo>
                    <a:pt x="675" y="272"/>
                    <a:pt x="677" y="275"/>
                    <a:pt x="677" y="278"/>
                  </a:cubicBezTo>
                  <a:lnTo>
                    <a:pt x="672" y="294"/>
                  </a:lnTo>
                  <a:lnTo>
                    <a:pt x="672" y="299"/>
                  </a:lnTo>
                  <a:lnTo>
                    <a:pt x="680" y="288"/>
                  </a:lnTo>
                  <a:cubicBezTo>
                    <a:pt x="683" y="296"/>
                    <a:pt x="683" y="307"/>
                    <a:pt x="683" y="317"/>
                  </a:cubicBezTo>
                  <a:lnTo>
                    <a:pt x="635" y="317"/>
                  </a:lnTo>
                  <a:lnTo>
                    <a:pt x="635" y="312"/>
                  </a:lnTo>
                  <a:lnTo>
                    <a:pt x="640" y="307"/>
                  </a:lnTo>
                  <a:lnTo>
                    <a:pt x="640" y="304"/>
                  </a:lnTo>
                  <a:lnTo>
                    <a:pt x="643" y="301"/>
                  </a:lnTo>
                  <a:lnTo>
                    <a:pt x="648" y="301"/>
                  </a:lnTo>
                  <a:lnTo>
                    <a:pt x="648" y="299"/>
                  </a:lnTo>
                  <a:lnTo>
                    <a:pt x="640" y="299"/>
                  </a:lnTo>
                  <a:close/>
                  <a:moveTo>
                    <a:pt x="577" y="264"/>
                  </a:moveTo>
                  <a:lnTo>
                    <a:pt x="582" y="264"/>
                  </a:lnTo>
                  <a:lnTo>
                    <a:pt x="577" y="262"/>
                  </a:lnTo>
                  <a:lnTo>
                    <a:pt x="579" y="251"/>
                  </a:lnTo>
                  <a:lnTo>
                    <a:pt x="585" y="246"/>
                  </a:lnTo>
                  <a:cubicBezTo>
                    <a:pt x="587" y="251"/>
                    <a:pt x="593" y="254"/>
                    <a:pt x="595" y="259"/>
                  </a:cubicBezTo>
                  <a:lnTo>
                    <a:pt x="593" y="264"/>
                  </a:lnTo>
                  <a:lnTo>
                    <a:pt x="587" y="262"/>
                  </a:lnTo>
                  <a:lnTo>
                    <a:pt x="582" y="262"/>
                  </a:lnTo>
                  <a:lnTo>
                    <a:pt x="585" y="264"/>
                  </a:lnTo>
                  <a:lnTo>
                    <a:pt x="587" y="264"/>
                  </a:lnTo>
                  <a:lnTo>
                    <a:pt x="585" y="270"/>
                  </a:lnTo>
                  <a:lnTo>
                    <a:pt x="582" y="267"/>
                  </a:lnTo>
                  <a:lnTo>
                    <a:pt x="577" y="264"/>
                  </a:lnTo>
                  <a:close/>
                  <a:moveTo>
                    <a:pt x="595" y="439"/>
                  </a:moveTo>
                  <a:lnTo>
                    <a:pt x="585" y="437"/>
                  </a:lnTo>
                  <a:lnTo>
                    <a:pt x="582" y="437"/>
                  </a:lnTo>
                  <a:lnTo>
                    <a:pt x="577" y="431"/>
                  </a:lnTo>
                  <a:lnTo>
                    <a:pt x="571" y="429"/>
                  </a:lnTo>
                  <a:lnTo>
                    <a:pt x="579" y="421"/>
                  </a:lnTo>
                  <a:lnTo>
                    <a:pt x="590" y="429"/>
                  </a:lnTo>
                  <a:lnTo>
                    <a:pt x="598" y="431"/>
                  </a:lnTo>
                  <a:lnTo>
                    <a:pt x="595" y="439"/>
                  </a:lnTo>
                  <a:close/>
                  <a:moveTo>
                    <a:pt x="627" y="198"/>
                  </a:moveTo>
                  <a:lnTo>
                    <a:pt x="651" y="230"/>
                  </a:lnTo>
                  <a:lnTo>
                    <a:pt x="646" y="230"/>
                  </a:lnTo>
                  <a:lnTo>
                    <a:pt x="646" y="238"/>
                  </a:lnTo>
                  <a:lnTo>
                    <a:pt x="659" y="246"/>
                  </a:lnTo>
                  <a:lnTo>
                    <a:pt x="667" y="270"/>
                  </a:lnTo>
                  <a:lnTo>
                    <a:pt x="664" y="272"/>
                  </a:lnTo>
                  <a:lnTo>
                    <a:pt x="659" y="275"/>
                  </a:lnTo>
                  <a:lnTo>
                    <a:pt x="659" y="283"/>
                  </a:lnTo>
                  <a:lnTo>
                    <a:pt x="656" y="286"/>
                  </a:lnTo>
                  <a:lnTo>
                    <a:pt x="654" y="288"/>
                  </a:lnTo>
                  <a:lnTo>
                    <a:pt x="651" y="288"/>
                  </a:lnTo>
                  <a:lnTo>
                    <a:pt x="646" y="288"/>
                  </a:lnTo>
                  <a:lnTo>
                    <a:pt x="648" y="283"/>
                  </a:lnTo>
                  <a:lnTo>
                    <a:pt x="651" y="272"/>
                  </a:lnTo>
                  <a:lnTo>
                    <a:pt x="654" y="270"/>
                  </a:lnTo>
                  <a:lnTo>
                    <a:pt x="643" y="259"/>
                  </a:lnTo>
                  <a:lnTo>
                    <a:pt x="635" y="262"/>
                  </a:lnTo>
                  <a:lnTo>
                    <a:pt x="632" y="270"/>
                  </a:lnTo>
                  <a:lnTo>
                    <a:pt x="627" y="275"/>
                  </a:lnTo>
                  <a:lnTo>
                    <a:pt x="622" y="270"/>
                  </a:lnTo>
                  <a:lnTo>
                    <a:pt x="619" y="264"/>
                  </a:lnTo>
                  <a:lnTo>
                    <a:pt x="622" y="262"/>
                  </a:lnTo>
                  <a:lnTo>
                    <a:pt x="624" y="264"/>
                  </a:lnTo>
                  <a:lnTo>
                    <a:pt x="627" y="264"/>
                  </a:lnTo>
                  <a:lnTo>
                    <a:pt x="627" y="259"/>
                  </a:lnTo>
                  <a:lnTo>
                    <a:pt x="624" y="259"/>
                  </a:lnTo>
                  <a:lnTo>
                    <a:pt x="624" y="262"/>
                  </a:lnTo>
                  <a:lnTo>
                    <a:pt x="622" y="262"/>
                  </a:lnTo>
                  <a:lnTo>
                    <a:pt x="611" y="248"/>
                  </a:lnTo>
                  <a:lnTo>
                    <a:pt x="606" y="246"/>
                  </a:lnTo>
                  <a:lnTo>
                    <a:pt x="609" y="243"/>
                  </a:lnTo>
                  <a:lnTo>
                    <a:pt x="603" y="243"/>
                  </a:lnTo>
                  <a:lnTo>
                    <a:pt x="606" y="246"/>
                  </a:lnTo>
                  <a:lnTo>
                    <a:pt x="601" y="246"/>
                  </a:lnTo>
                  <a:cubicBezTo>
                    <a:pt x="598" y="246"/>
                    <a:pt x="595" y="241"/>
                    <a:pt x="590" y="235"/>
                  </a:cubicBezTo>
                  <a:lnTo>
                    <a:pt x="627" y="198"/>
                  </a:lnTo>
                  <a:close/>
                  <a:moveTo>
                    <a:pt x="609" y="434"/>
                  </a:moveTo>
                  <a:lnTo>
                    <a:pt x="603" y="429"/>
                  </a:lnTo>
                  <a:lnTo>
                    <a:pt x="606" y="423"/>
                  </a:lnTo>
                  <a:lnTo>
                    <a:pt x="611" y="413"/>
                  </a:lnTo>
                  <a:lnTo>
                    <a:pt x="609" y="410"/>
                  </a:lnTo>
                  <a:lnTo>
                    <a:pt x="611" y="402"/>
                  </a:lnTo>
                  <a:lnTo>
                    <a:pt x="611" y="394"/>
                  </a:lnTo>
                  <a:lnTo>
                    <a:pt x="609" y="386"/>
                  </a:lnTo>
                  <a:lnTo>
                    <a:pt x="603" y="384"/>
                  </a:lnTo>
                  <a:lnTo>
                    <a:pt x="601" y="386"/>
                  </a:lnTo>
                  <a:lnTo>
                    <a:pt x="598" y="386"/>
                  </a:lnTo>
                  <a:cubicBezTo>
                    <a:pt x="603" y="381"/>
                    <a:pt x="606" y="373"/>
                    <a:pt x="609" y="368"/>
                  </a:cubicBezTo>
                  <a:lnTo>
                    <a:pt x="614" y="365"/>
                  </a:lnTo>
                  <a:lnTo>
                    <a:pt x="617" y="362"/>
                  </a:lnTo>
                  <a:lnTo>
                    <a:pt x="617" y="365"/>
                  </a:lnTo>
                  <a:lnTo>
                    <a:pt x="619" y="362"/>
                  </a:lnTo>
                  <a:lnTo>
                    <a:pt x="617" y="360"/>
                  </a:lnTo>
                  <a:lnTo>
                    <a:pt x="619" y="360"/>
                  </a:lnTo>
                  <a:lnTo>
                    <a:pt x="624" y="362"/>
                  </a:lnTo>
                  <a:lnTo>
                    <a:pt x="632" y="362"/>
                  </a:lnTo>
                  <a:lnTo>
                    <a:pt x="638" y="360"/>
                  </a:lnTo>
                  <a:lnTo>
                    <a:pt x="651" y="357"/>
                  </a:lnTo>
                  <a:lnTo>
                    <a:pt x="648" y="352"/>
                  </a:lnTo>
                  <a:lnTo>
                    <a:pt x="648" y="346"/>
                  </a:lnTo>
                  <a:lnTo>
                    <a:pt x="656" y="349"/>
                  </a:lnTo>
                  <a:lnTo>
                    <a:pt x="659" y="346"/>
                  </a:lnTo>
                  <a:lnTo>
                    <a:pt x="659" y="341"/>
                  </a:lnTo>
                  <a:lnTo>
                    <a:pt x="651" y="344"/>
                  </a:lnTo>
                  <a:lnTo>
                    <a:pt x="640" y="341"/>
                  </a:lnTo>
                  <a:lnTo>
                    <a:pt x="632" y="325"/>
                  </a:lnTo>
                  <a:lnTo>
                    <a:pt x="675" y="325"/>
                  </a:lnTo>
                  <a:cubicBezTo>
                    <a:pt x="672" y="373"/>
                    <a:pt x="654" y="415"/>
                    <a:pt x="622" y="447"/>
                  </a:cubicBezTo>
                  <a:lnTo>
                    <a:pt x="617" y="442"/>
                  </a:lnTo>
                  <a:lnTo>
                    <a:pt x="619" y="434"/>
                  </a:lnTo>
                  <a:lnTo>
                    <a:pt x="614" y="418"/>
                  </a:lnTo>
                  <a:lnTo>
                    <a:pt x="609" y="434"/>
                  </a:lnTo>
                  <a:close/>
                  <a:moveTo>
                    <a:pt x="622" y="527"/>
                  </a:moveTo>
                  <a:lnTo>
                    <a:pt x="619" y="521"/>
                  </a:lnTo>
                  <a:lnTo>
                    <a:pt x="627" y="516"/>
                  </a:lnTo>
                  <a:lnTo>
                    <a:pt x="627" y="513"/>
                  </a:lnTo>
                  <a:lnTo>
                    <a:pt x="622" y="511"/>
                  </a:lnTo>
                  <a:lnTo>
                    <a:pt x="627" y="500"/>
                  </a:lnTo>
                  <a:lnTo>
                    <a:pt x="635" y="489"/>
                  </a:lnTo>
                  <a:lnTo>
                    <a:pt x="627" y="482"/>
                  </a:lnTo>
                  <a:lnTo>
                    <a:pt x="619" y="482"/>
                  </a:lnTo>
                  <a:lnTo>
                    <a:pt x="617" y="476"/>
                  </a:lnTo>
                  <a:cubicBezTo>
                    <a:pt x="619" y="474"/>
                    <a:pt x="622" y="471"/>
                    <a:pt x="627" y="468"/>
                  </a:cubicBezTo>
                  <a:lnTo>
                    <a:pt x="664" y="505"/>
                  </a:lnTo>
                  <a:cubicBezTo>
                    <a:pt x="651" y="516"/>
                    <a:pt x="635" y="529"/>
                    <a:pt x="617" y="537"/>
                  </a:cubicBezTo>
                  <a:lnTo>
                    <a:pt x="622" y="527"/>
                  </a:lnTo>
                  <a:close/>
                  <a:moveTo>
                    <a:pt x="664" y="489"/>
                  </a:moveTo>
                  <a:lnTo>
                    <a:pt x="669" y="484"/>
                  </a:lnTo>
                  <a:lnTo>
                    <a:pt x="667" y="463"/>
                  </a:lnTo>
                  <a:lnTo>
                    <a:pt x="664" y="463"/>
                  </a:lnTo>
                  <a:lnTo>
                    <a:pt x="667" y="460"/>
                  </a:lnTo>
                  <a:lnTo>
                    <a:pt x="659" y="458"/>
                  </a:lnTo>
                  <a:lnTo>
                    <a:pt x="656" y="466"/>
                  </a:lnTo>
                  <a:lnTo>
                    <a:pt x="656" y="476"/>
                  </a:lnTo>
                  <a:lnTo>
                    <a:pt x="654" y="479"/>
                  </a:lnTo>
                  <a:lnTo>
                    <a:pt x="638" y="463"/>
                  </a:lnTo>
                  <a:cubicBezTo>
                    <a:pt x="669" y="429"/>
                    <a:pt x="691" y="384"/>
                    <a:pt x="693" y="336"/>
                  </a:cubicBezTo>
                  <a:lnTo>
                    <a:pt x="746" y="336"/>
                  </a:lnTo>
                  <a:cubicBezTo>
                    <a:pt x="744" y="399"/>
                    <a:pt x="717" y="458"/>
                    <a:pt x="675" y="503"/>
                  </a:cubicBezTo>
                  <a:lnTo>
                    <a:pt x="664" y="489"/>
                  </a:lnTo>
                  <a:close/>
                  <a:moveTo>
                    <a:pt x="680" y="503"/>
                  </a:moveTo>
                  <a:cubicBezTo>
                    <a:pt x="725" y="458"/>
                    <a:pt x="752" y="397"/>
                    <a:pt x="754" y="331"/>
                  </a:cubicBezTo>
                  <a:lnTo>
                    <a:pt x="807" y="331"/>
                  </a:lnTo>
                  <a:cubicBezTo>
                    <a:pt x="805" y="413"/>
                    <a:pt x="773" y="487"/>
                    <a:pt x="717" y="542"/>
                  </a:cubicBezTo>
                  <a:lnTo>
                    <a:pt x="680" y="503"/>
                  </a:lnTo>
                  <a:close/>
                  <a:moveTo>
                    <a:pt x="357" y="452"/>
                  </a:moveTo>
                  <a:cubicBezTo>
                    <a:pt x="354" y="447"/>
                    <a:pt x="349" y="444"/>
                    <a:pt x="346" y="439"/>
                  </a:cubicBezTo>
                  <a:lnTo>
                    <a:pt x="349" y="426"/>
                  </a:lnTo>
                  <a:lnTo>
                    <a:pt x="344" y="413"/>
                  </a:lnTo>
                  <a:lnTo>
                    <a:pt x="344" y="391"/>
                  </a:lnTo>
                  <a:lnTo>
                    <a:pt x="338" y="378"/>
                  </a:lnTo>
                  <a:lnTo>
                    <a:pt x="341" y="370"/>
                  </a:lnTo>
                  <a:lnTo>
                    <a:pt x="333" y="357"/>
                  </a:lnTo>
                  <a:lnTo>
                    <a:pt x="325" y="354"/>
                  </a:lnTo>
                  <a:lnTo>
                    <a:pt x="328" y="346"/>
                  </a:lnTo>
                  <a:lnTo>
                    <a:pt x="325" y="341"/>
                  </a:lnTo>
                  <a:lnTo>
                    <a:pt x="328" y="333"/>
                  </a:lnTo>
                  <a:lnTo>
                    <a:pt x="336" y="333"/>
                  </a:lnTo>
                  <a:lnTo>
                    <a:pt x="338" y="328"/>
                  </a:lnTo>
                  <a:lnTo>
                    <a:pt x="352" y="328"/>
                  </a:lnTo>
                  <a:lnTo>
                    <a:pt x="354" y="331"/>
                  </a:lnTo>
                  <a:lnTo>
                    <a:pt x="352" y="344"/>
                  </a:lnTo>
                  <a:lnTo>
                    <a:pt x="349" y="346"/>
                  </a:lnTo>
                  <a:lnTo>
                    <a:pt x="354" y="357"/>
                  </a:lnTo>
                  <a:lnTo>
                    <a:pt x="352" y="360"/>
                  </a:lnTo>
                  <a:lnTo>
                    <a:pt x="349" y="357"/>
                  </a:lnTo>
                  <a:lnTo>
                    <a:pt x="352" y="362"/>
                  </a:lnTo>
                  <a:lnTo>
                    <a:pt x="354" y="370"/>
                  </a:lnTo>
                  <a:lnTo>
                    <a:pt x="357" y="370"/>
                  </a:lnTo>
                  <a:lnTo>
                    <a:pt x="357" y="365"/>
                  </a:lnTo>
                  <a:lnTo>
                    <a:pt x="354" y="362"/>
                  </a:lnTo>
                  <a:lnTo>
                    <a:pt x="354" y="357"/>
                  </a:lnTo>
                  <a:lnTo>
                    <a:pt x="354" y="349"/>
                  </a:lnTo>
                  <a:lnTo>
                    <a:pt x="357" y="333"/>
                  </a:lnTo>
                  <a:lnTo>
                    <a:pt x="354" y="328"/>
                  </a:lnTo>
                  <a:lnTo>
                    <a:pt x="362" y="328"/>
                  </a:lnTo>
                  <a:cubicBezTo>
                    <a:pt x="365" y="360"/>
                    <a:pt x="378" y="389"/>
                    <a:pt x="399" y="413"/>
                  </a:cubicBezTo>
                  <a:lnTo>
                    <a:pt x="357" y="452"/>
                  </a:lnTo>
                  <a:close/>
                  <a:moveTo>
                    <a:pt x="320" y="349"/>
                  </a:moveTo>
                  <a:lnTo>
                    <a:pt x="315" y="357"/>
                  </a:lnTo>
                  <a:lnTo>
                    <a:pt x="307" y="357"/>
                  </a:lnTo>
                  <a:cubicBezTo>
                    <a:pt x="304" y="349"/>
                    <a:pt x="304" y="341"/>
                    <a:pt x="304" y="331"/>
                  </a:cubicBezTo>
                  <a:lnTo>
                    <a:pt x="320" y="331"/>
                  </a:lnTo>
                  <a:lnTo>
                    <a:pt x="317" y="344"/>
                  </a:lnTo>
                  <a:lnTo>
                    <a:pt x="320" y="349"/>
                  </a:lnTo>
                  <a:close/>
                  <a:moveTo>
                    <a:pt x="338" y="312"/>
                  </a:moveTo>
                  <a:lnTo>
                    <a:pt x="338" y="301"/>
                  </a:lnTo>
                  <a:lnTo>
                    <a:pt x="344" y="299"/>
                  </a:lnTo>
                  <a:lnTo>
                    <a:pt x="354" y="301"/>
                  </a:lnTo>
                  <a:lnTo>
                    <a:pt x="357" y="304"/>
                  </a:lnTo>
                  <a:cubicBezTo>
                    <a:pt x="357" y="309"/>
                    <a:pt x="354" y="317"/>
                    <a:pt x="354" y="323"/>
                  </a:cubicBezTo>
                  <a:lnTo>
                    <a:pt x="341" y="323"/>
                  </a:lnTo>
                  <a:lnTo>
                    <a:pt x="338" y="312"/>
                  </a:lnTo>
                  <a:close/>
                  <a:moveTo>
                    <a:pt x="391" y="352"/>
                  </a:moveTo>
                  <a:lnTo>
                    <a:pt x="394" y="352"/>
                  </a:lnTo>
                  <a:lnTo>
                    <a:pt x="402" y="357"/>
                  </a:lnTo>
                  <a:lnTo>
                    <a:pt x="399" y="360"/>
                  </a:lnTo>
                  <a:lnTo>
                    <a:pt x="407" y="365"/>
                  </a:lnTo>
                  <a:lnTo>
                    <a:pt x="407" y="360"/>
                  </a:lnTo>
                  <a:lnTo>
                    <a:pt x="413" y="352"/>
                  </a:lnTo>
                  <a:lnTo>
                    <a:pt x="418" y="357"/>
                  </a:lnTo>
                  <a:lnTo>
                    <a:pt x="423" y="362"/>
                  </a:lnTo>
                  <a:lnTo>
                    <a:pt x="415" y="365"/>
                  </a:lnTo>
                  <a:lnTo>
                    <a:pt x="418" y="373"/>
                  </a:lnTo>
                  <a:lnTo>
                    <a:pt x="423" y="370"/>
                  </a:lnTo>
                  <a:lnTo>
                    <a:pt x="423" y="368"/>
                  </a:lnTo>
                  <a:lnTo>
                    <a:pt x="429" y="365"/>
                  </a:lnTo>
                  <a:lnTo>
                    <a:pt x="431" y="354"/>
                  </a:lnTo>
                  <a:cubicBezTo>
                    <a:pt x="434" y="362"/>
                    <a:pt x="439" y="368"/>
                    <a:pt x="444" y="373"/>
                  </a:cubicBezTo>
                  <a:lnTo>
                    <a:pt x="407" y="410"/>
                  </a:lnTo>
                  <a:cubicBezTo>
                    <a:pt x="389" y="391"/>
                    <a:pt x="378" y="368"/>
                    <a:pt x="373" y="339"/>
                  </a:cubicBezTo>
                  <a:lnTo>
                    <a:pt x="381" y="346"/>
                  </a:lnTo>
                  <a:lnTo>
                    <a:pt x="389" y="346"/>
                  </a:lnTo>
                  <a:lnTo>
                    <a:pt x="391" y="352"/>
                  </a:lnTo>
                  <a:close/>
                  <a:moveTo>
                    <a:pt x="391" y="233"/>
                  </a:moveTo>
                  <a:cubicBezTo>
                    <a:pt x="383" y="241"/>
                    <a:pt x="376" y="251"/>
                    <a:pt x="370" y="262"/>
                  </a:cubicBezTo>
                  <a:lnTo>
                    <a:pt x="368" y="262"/>
                  </a:lnTo>
                  <a:lnTo>
                    <a:pt x="362" y="264"/>
                  </a:lnTo>
                  <a:lnTo>
                    <a:pt x="360" y="264"/>
                  </a:lnTo>
                  <a:lnTo>
                    <a:pt x="354" y="270"/>
                  </a:lnTo>
                  <a:lnTo>
                    <a:pt x="362" y="270"/>
                  </a:lnTo>
                  <a:lnTo>
                    <a:pt x="368" y="267"/>
                  </a:lnTo>
                  <a:lnTo>
                    <a:pt x="368" y="270"/>
                  </a:lnTo>
                  <a:lnTo>
                    <a:pt x="362" y="272"/>
                  </a:lnTo>
                  <a:lnTo>
                    <a:pt x="360" y="272"/>
                  </a:lnTo>
                  <a:lnTo>
                    <a:pt x="352" y="278"/>
                  </a:lnTo>
                  <a:lnTo>
                    <a:pt x="344" y="278"/>
                  </a:lnTo>
                  <a:lnTo>
                    <a:pt x="333" y="299"/>
                  </a:lnTo>
                  <a:lnTo>
                    <a:pt x="336" y="304"/>
                  </a:lnTo>
                  <a:lnTo>
                    <a:pt x="331" y="312"/>
                  </a:lnTo>
                  <a:lnTo>
                    <a:pt x="331" y="320"/>
                  </a:lnTo>
                  <a:lnTo>
                    <a:pt x="307" y="320"/>
                  </a:lnTo>
                  <a:cubicBezTo>
                    <a:pt x="304" y="272"/>
                    <a:pt x="323" y="230"/>
                    <a:pt x="354" y="196"/>
                  </a:cubicBezTo>
                  <a:lnTo>
                    <a:pt x="391" y="233"/>
                  </a:lnTo>
                  <a:close/>
                  <a:moveTo>
                    <a:pt x="304" y="479"/>
                  </a:moveTo>
                  <a:lnTo>
                    <a:pt x="317" y="487"/>
                  </a:lnTo>
                  <a:lnTo>
                    <a:pt x="320" y="489"/>
                  </a:lnTo>
                  <a:lnTo>
                    <a:pt x="312" y="497"/>
                  </a:lnTo>
                  <a:cubicBezTo>
                    <a:pt x="307" y="492"/>
                    <a:pt x="304" y="489"/>
                    <a:pt x="301" y="484"/>
                  </a:cubicBezTo>
                  <a:lnTo>
                    <a:pt x="304" y="479"/>
                  </a:lnTo>
                  <a:close/>
                  <a:moveTo>
                    <a:pt x="293" y="346"/>
                  </a:moveTo>
                  <a:lnTo>
                    <a:pt x="288" y="349"/>
                  </a:lnTo>
                  <a:lnTo>
                    <a:pt x="286" y="354"/>
                  </a:lnTo>
                  <a:lnTo>
                    <a:pt x="272" y="370"/>
                  </a:lnTo>
                  <a:lnTo>
                    <a:pt x="272" y="394"/>
                  </a:lnTo>
                  <a:lnTo>
                    <a:pt x="259" y="399"/>
                  </a:lnTo>
                  <a:lnTo>
                    <a:pt x="251" y="399"/>
                  </a:lnTo>
                  <a:cubicBezTo>
                    <a:pt x="243" y="378"/>
                    <a:pt x="240" y="354"/>
                    <a:pt x="238" y="331"/>
                  </a:cubicBezTo>
                  <a:lnTo>
                    <a:pt x="293" y="331"/>
                  </a:lnTo>
                  <a:lnTo>
                    <a:pt x="293" y="346"/>
                  </a:lnTo>
                  <a:close/>
                  <a:moveTo>
                    <a:pt x="238" y="399"/>
                  </a:moveTo>
                  <a:lnTo>
                    <a:pt x="235" y="397"/>
                  </a:lnTo>
                  <a:lnTo>
                    <a:pt x="219" y="397"/>
                  </a:lnTo>
                  <a:lnTo>
                    <a:pt x="225" y="402"/>
                  </a:lnTo>
                  <a:lnTo>
                    <a:pt x="211" y="399"/>
                  </a:lnTo>
                  <a:lnTo>
                    <a:pt x="214" y="397"/>
                  </a:lnTo>
                  <a:lnTo>
                    <a:pt x="211" y="394"/>
                  </a:lnTo>
                  <a:lnTo>
                    <a:pt x="201" y="399"/>
                  </a:lnTo>
                  <a:lnTo>
                    <a:pt x="198" y="407"/>
                  </a:lnTo>
                  <a:lnTo>
                    <a:pt x="201" y="423"/>
                  </a:lnTo>
                  <a:lnTo>
                    <a:pt x="211" y="450"/>
                  </a:lnTo>
                  <a:lnTo>
                    <a:pt x="217" y="458"/>
                  </a:lnTo>
                  <a:lnTo>
                    <a:pt x="219" y="458"/>
                  </a:lnTo>
                  <a:lnTo>
                    <a:pt x="211" y="442"/>
                  </a:lnTo>
                  <a:lnTo>
                    <a:pt x="209" y="434"/>
                  </a:lnTo>
                  <a:lnTo>
                    <a:pt x="211" y="431"/>
                  </a:lnTo>
                  <a:lnTo>
                    <a:pt x="211" y="426"/>
                  </a:lnTo>
                  <a:lnTo>
                    <a:pt x="217" y="426"/>
                  </a:lnTo>
                  <a:lnTo>
                    <a:pt x="225" y="439"/>
                  </a:lnTo>
                  <a:lnTo>
                    <a:pt x="227" y="439"/>
                  </a:lnTo>
                  <a:lnTo>
                    <a:pt x="227" y="431"/>
                  </a:lnTo>
                  <a:lnTo>
                    <a:pt x="230" y="434"/>
                  </a:lnTo>
                  <a:lnTo>
                    <a:pt x="230" y="439"/>
                  </a:lnTo>
                  <a:lnTo>
                    <a:pt x="238" y="442"/>
                  </a:lnTo>
                  <a:lnTo>
                    <a:pt x="240" y="439"/>
                  </a:lnTo>
                  <a:lnTo>
                    <a:pt x="240" y="444"/>
                  </a:lnTo>
                  <a:lnTo>
                    <a:pt x="243" y="450"/>
                  </a:lnTo>
                  <a:lnTo>
                    <a:pt x="248" y="450"/>
                  </a:lnTo>
                  <a:lnTo>
                    <a:pt x="259" y="466"/>
                  </a:lnTo>
                  <a:lnTo>
                    <a:pt x="264" y="468"/>
                  </a:lnTo>
                  <a:lnTo>
                    <a:pt x="267" y="460"/>
                  </a:lnTo>
                  <a:cubicBezTo>
                    <a:pt x="278" y="476"/>
                    <a:pt x="291" y="492"/>
                    <a:pt x="304" y="508"/>
                  </a:cubicBezTo>
                  <a:lnTo>
                    <a:pt x="267" y="545"/>
                  </a:lnTo>
                  <a:cubicBezTo>
                    <a:pt x="211" y="489"/>
                    <a:pt x="180" y="415"/>
                    <a:pt x="177" y="333"/>
                  </a:cubicBezTo>
                  <a:lnTo>
                    <a:pt x="230" y="333"/>
                  </a:lnTo>
                  <a:cubicBezTo>
                    <a:pt x="230" y="354"/>
                    <a:pt x="233" y="378"/>
                    <a:pt x="240" y="399"/>
                  </a:cubicBezTo>
                  <a:lnTo>
                    <a:pt x="238" y="399"/>
                  </a:lnTo>
                  <a:close/>
                  <a:moveTo>
                    <a:pt x="299" y="143"/>
                  </a:moveTo>
                  <a:cubicBezTo>
                    <a:pt x="254" y="188"/>
                    <a:pt x="227" y="251"/>
                    <a:pt x="227" y="317"/>
                  </a:cubicBezTo>
                  <a:lnTo>
                    <a:pt x="174" y="317"/>
                  </a:lnTo>
                  <a:cubicBezTo>
                    <a:pt x="174" y="238"/>
                    <a:pt x="209" y="161"/>
                    <a:pt x="262" y="106"/>
                  </a:cubicBezTo>
                  <a:lnTo>
                    <a:pt x="299" y="143"/>
                  </a:lnTo>
                  <a:close/>
                  <a:moveTo>
                    <a:pt x="651" y="87"/>
                  </a:moveTo>
                  <a:lnTo>
                    <a:pt x="648" y="82"/>
                  </a:lnTo>
                  <a:lnTo>
                    <a:pt x="640" y="79"/>
                  </a:lnTo>
                  <a:lnTo>
                    <a:pt x="635" y="84"/>
                  </a:lnTo>
                  <a:lnTo>
                    <a:pt x="643" y="87"/>
                  </a:lnTo>
                  <a:lnTo>
                    <a:pt x="651" y="92"/>
                  </a:lnTo>
                  <a:lnTo>
                    <a:pt x="651" y="87"/>
                  </a:lnTo>
                  <a:close/>
                  <a:moveTo>
                    <a:pt x="619" y="238"/>
                  </a:moveTo>
                  <a:lnTo>
                    <a:pt x="619" y="243"/>
                  </a:lnTo>
                  <a:lnTo>
                    <a:pt x="630" y="241"/>
                  </a:lnTo>
                  <a:lnTo>
                    <a:pt x="632" y="235"/>
                  </a:lnTo>
                  <a:lnTo>
                    <a:pt x="627" y="227"/>
                  </a:lnTo>
                  <a:lnTo>
                    <a:pt x="630" y="222"/>
                  </a:lnTo>
                  <a:lnTo>
                    <a:pt x="638" y="227"/>
                  </a:lnTo>
                  <a:lnTo>
                    <a:pt x="635" y="225"/>
                  </a:lnTo>
                  <a:lnTo>
                    <a:pt x="638" y="222"/>
                  </a:lnTo>
                  <a:lnTo>
                    <a:pt x="635" y="217"/>
                  </a:lnTo>
                  <a:lnTo>
                    <a:pt x="627" y="222"/>
                  </a:lnTo>
                  <a:lnTo>
                    <a:pt x="624" y="227"/>
                  </a:lnTo>
                  <a:lnTo>
                    <a:pt x="622" y="233"/>
                  </a:lnTo>
                  <a:lnTo>
                    <a:pt x="624" y="238"/>
                  </a:lnTo>
                  <a:lnTo>
                    <a:pt x="624" y="241"/>
                  </a:lnTo>
                  <a:lnTo>
                    <a:pt x="619" y="238"/>
                  </a:lnTo>
                  <a:close/>
                  <a:moveTo>
                    <a:pt x="230" y="476"/>
                  </a:moveTo>
                  <a:lnTo>
                    <a:pt x="225" y="463"/>
                  </a:lnTo>
                  <a:lnTo>
                    <a:pt x="219" y="460"/>
                  </a:lnTo>
                  <a:lnTo>
                    <a:pt x="230" y="476"/>
                  </a:lnTo>
                  <a:close/>
                  <a:moveTo>
                    <a:pt x="466" y="296"/>
                  </a:moveTo>
                  <a:lnTo>
                    <a:pt x="466" y="294"/>
                  </a:lnTo>
                  <a:lnTo>
                    <a:pt x="460" y="288"/>
                  </a:lnTo>
                  <a:lnTo>
                    <a:pt x="463" y="283"/>
                  </a:lnTo>
                  <a:lnTo>
                    <a:pt x="466" y="283"/>
                  </a:lnTo>
                  <a:lnTo>
                    <a:pt x="466" y="259"/>
                  </a:lnTo>
                  <a:cubicBezTo>
                    <a:pt x="455" y="262"/>
                    <a:pt x="450" y="267"/>
                    <a:pt x="450" y="275"/>
                  </a:cubicBezTo>
                  <a:cubicBezTo>
                    <a:pt x="450" y="283"/>
                    <a:pt x="455" y="291"/>
                    <a:pt x="466" y="29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0497577E-D8FA-BD4E-8BA8-8F223905BA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7275" y="2212975"/>
              <a:ext cx="15875" cy="23813"/>
            </a:xfrm>
            <a:custGeom>
              <a:avLst/>
              <a:gdLst>
                <a:gd name="T0" fmla="*/ 39 w 43"/>
                <a:gd name="T1" fmla="*/ 64 h 65"/>
                <a:gd name="T2" fmla="*/ 0 w 43"/>
                <a:gd name="T3" fmla="*/ 0 h 65"/>
                <a:gd name="T4" fmla="*/ 0 w 43"/>
                <a:gd name="T5" fmla="*/ 21 h 65"/>
                <a:gd name="T6" fmla="*/ 39 w 43"/>
                <a:gd name="T7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5">
                  <a:moveTo>
                    <a:pt x="39" y="64"/>
                  </a:moveTo>
                  <a:cubicBezTo>
                    <a:pt x="42" y="27"/>
                    <a:pt x="21" y="11"/>
                    <a:pt x="0" y="0"/>
                  </a:cubicBezTo>
                  <a:lnTo>
                    <a:pt x="0" y="21"/>
                  </a:lnTo>
                  <a:cubicBezTo>
                    <a:pt x="15" y="29"/>
                    <a:pt x="31" y="43"/>
                    <a:pt x="39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9009A104-CC72-744D-AEA9-4C7B01A0DA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4413" y="2055813"/>
              <a:ext cx="82550" cy="106362"/>
            </a:xfrm>
            <a:custGeom>
              <a:avLst/>
              <a:gdLst>
                <a:gd name="T0" fmla="*/ 143 w 229"/>
                <a:gd name="T1" fmla="*/ 3 h 297"/>
                <a:gd name="T2" fmla="*/ 125 w 229"/>
                <a:gd name="T3" fmla="*/ 0 h 297"/>
                <a:gd name="T4" fmla="*/ 125 w 229"/>
                <a:gd name="T5" fmla="*/ 16 h 297"/>
                <a:gd name="T6" fmla="*/ 125 w 229"/>
                <a:gd name="T7" fmla="*/ 34 h 297"/>
                <a:gd name="T8" fmla="*/ 135 w 229"/>
                <a:gd name="T9" fmla="*/ 37 h 297"/>
                <a:gd name="T10" fmla="*/ 183 w 229"/>
                <a:gd name="T11" fmla="*/ 85 h 297"/>
                <a:gd name="T12" fmla="*/ 122 w 229"/>
                <a:gd name="T13" fmla="*/ 138 h 297"/>
                <a:gd name="T14" fmla="*/ 111 w 229"/>
                <a:gd name="T15" fmla="*/ 140 h 297"/>
                <a:gd name="T16" fmla="*/ 80 w 229"/>
                <a:gd name="T17" fmla="*/ 148 h 297"/>
                <a:gd name="T18" fmla="*/ 69 w 229"/>
                <a:gd name="T19" fmla="*/ 151 h 297"/>
                <a:gd name="T20" fmla="*/ 0 w 229"/>
                <a:gd name="T21" fmla="*/ 225 h 297"/>
                <a:gd name="T22" fmla="*/ 72 w 229"/>
                <a:gd name="T23" fmla="*/ 296 h 297"/>
                <a:gd name="T24" fmla="*/ 72 w 229"/>
                <a:gd name="T25" fmla="*/ 257 h 297"/>
                <a:gd name="T26" fmla="*/ 45 w 229"/>
                <a:gd name="T27" fmla="*/ 225 h 297"/>
                <a:gd name="T28" fmla="*/ 72 w 229"/>
                <a:gd name="T29" fmla="*/ 193 h 297"/>
                <a:gd name="T30" fmla="*/ 82 w 229"/>
                <a:gd name="T31" fmla="*/ 188 h 297"/>
                <a:gd name="T32" fmla="*/ 111 w 229"/>
                <a:gd name="T33" fmla="*/ 180 h 297"/>
                <a:gd name="T34" fmla="*/ 122 w 229"/>
                <a:gd name="T35" fmla="*/ 177 h 297"/>
                <a:gd name="T36" fmla="*/ 228 w 229"/>
                <a:gd name="T37" fmla="*/ 85 h 297"/>
                <a:gd name="T38" fmla="*/ 143 w 229"/>
                <a:gd name="T39" fmla="*/ 3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9" h="297">
                  <a:moveTo>
                    <a:pt x="143" y="3"/>
                  </a:moveTo>
                  <a:cubicBezTo>
                    <a:pt x="138" y="3"/>
                    <a:pt x="132" y="0"/>
                    <a:pt x="125" y="0"/>
                  </a:cubicBezTo>
                  <a:lnTo>
                    <a:pt x="125" y="16"/>
                  </a:lnTo>
                  <a:lnTo>
                    <a:pt x="125" y="34"/>
                  </a:lnTo>
                  <a:cubicBezTo>
                    <a:pt x="130" y="34"/>
                    <a:pt x="135" y="34"/>
                    <a:pt x="135" y="37"/>
                  </a:cubicBezTo>
                  <a:cubicBezTo>
                    <a:pt x="170" y="45"/>
                    <a:pt x="183" y="66"/>
                    <a:pt x="183" y="85"/>
                  </a:cubicBezTo>
                  <a:cubicBezTo>
                    <a:pt x="183" y="116"/>
                    <a:pt x="156" y="127"/>
                    <a:pt x="122" y="138"/>
                  </a:cubicBezTo>
                  <a:cubicBezTo>
                    <a:pt x="119" y="138"/>
                    <a:pt x="114" y="140"/>
                    <a:pt x="111" y="140"/>
                  </a:cubicBezTo>
                  <a:lnTo>
                    <a:pt x="80" y="148"/>
                  </a:lnTo>
                  <a:cubicBezTo>
                    <a:pt x="77" y="148"/>
                    <a:pt x="72" y="151"/>
                    <a:pt x="69" y="151"/>
                  </a:cubicBezTo>
                  <a:cubicBezTo>
                    <a:pt x="32" y="161"/>
                    <a:pt x="0" y="180"/>
                    <a:pt x="0" y="225"/>
                  </a:cubicBezTo>
                  <a:cubicBezTo>
                    <a:pt x="0" y="270"/>
                    <a:pt x="37" y="286"/>
                    <a:pt x="72" y="296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198"/>
                    <a:pt x="72" y="193"/>
                  </a:cubicBezTo>
                  <a:cubicBezTo>
                    <a:pt x="74" y="191"/>
                    <a:pt x="80" y="191"/>
                    <a:pt x="82" y="188"/>
                  </a:cubicBezTo>
                  <a:cubicBezTo>
                    <a:pt x="90" y="185"/>
                    <a:pt x="101" y="183"/>
                    <a:pt x="111" y="180"/>
                  </a:cubicBezTo>
                  <a:cubicBezTo>
                    <a:pt x="114" y="180"/>
                    <a:pt x="119" y="177"/>
                    <a:pt x="122" y="177"/>
                  </a:cubicBezTo>
                  <a:cubicBezTo>
                    <a:pt x="172" y="167"/>
                    <a:pt x="228" y="151"/>
                    <a:pt x="228" y="85"/>
                  </a:cubicBezTo>
                  <a:cubicBezTo>
                    <a:pt x="228" y="50"/>
                    <a:pt x="204" y="16"/>
                    <a:pt x="143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6" name="Freeform 33">
              <a:extLst>
                <a:ext uri="{FF2B5EF4-FFF2-40B4-BE49-F238E27FC236}">
                  <a16:creationId xmlns:a16="http://schemas.microsoft.com/office/drawing/2014/main" id="{1CE13BAB-D777-C147-803D-1DE004535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1875" y="2155825"/>
              <a:ext cx="46038" cy="57150"/>
            </a:xfrm>
            <a:custGeom>
              <a:avLst/>
              <a:gdLst>
                <a:gd name="T0" fmla="*/ 26 w 128"/>
                <a:gd name="T1" fmla="*/ 159 h 160"/>
                <a:gd name="T2" fmla="*/ 26 w 128"/>
                <a:gd name="T3" fmla="*/ 127 h 160"/>
                <a:gd name="T4" fmla="*/ 37 w 128"/>
                <a:gd name="T5" fmla="*/ 116 h 160"/>
                <a:gd name="T6" fmla="*/ 58 w 128"/>
                <a:gd name="T7" fmla="*/ 109 h 160"/>
                <a:gd name="T8" fmla="*/ 69 w 128"/>
                <a:gd name="T9" fmla="*/ 106 h 160"/>
                <a:gd name="T10" fmla="*/ 127 w 128"/>
                <a:gd name="T11" fmla="*/ 56 h 160"/>
                <a:gd name="T12" fmla="*/ 71 w 128"/>
                <a:gd name="T13" fmla="*/ 0 h 160"/>
                <a:gd name="T14" fmla="*/ 71 w 128"/>
                <a:gd name="T15" fmla="*/ 37 h 160"/>
                <a:gd name="T16" fmla="*/ 92 w 128"/>
                <a:gd name="T17" fmla="*/ 58 h 160"/>
                <a:gd name="T18" fmla="*/ 71 w 128"/>
                <a:gd name="T19" fmla="*/ 79 h 160"/>
                <a:gd name="T20" fmla="*/ 61 w 128"/>
                <a:gd name="T21" fmla="*/ 82 h 160"/>
                <a:gd name="T22" fmla="*/ 39 w 128"/>
                <a:gd name="T23" fmla="*/ 90 h 160"/>
                <a:gd name="T24" fmla="*/ 29 w 128"/>
                <a:gd name="T25" fmla="*/ 95 h 160"/>
                <a:gd name="T26" fmla="*/ 0 w 128"/>
                <a:gd name="T27" fmla="*/ 124 h 160"/>
                <a:gd name="T28" fmla="*/ 26 w 128"/>
                <a:gd name="T29" fmla="*/ 15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160">
                  <a:moveTo>
                    <a:pt x="26" y="159"/>
                  </a:moveTo>
                  <a:lnTo>
                    <a:pt x="26" y="127"/>
                  </a:lnTo>
                  <a:cubicBezTo>
                    <a:pt x="26" y="122"/>
                    <a:pt x="32" y="118"/>
                    <a:pt x="37" y="116"/>
                  </a:cubicBezTo>
                  <a:cubicBezTo>
                    <a:pt x="42" y="113"/>
                    <a:pt x="50" y="111"/>
                    <a:pt x="58" y="109"/>
                  </a:cubicBezTo>
                  <a:cubicBezTo>
                    <a:pt x="63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6"/>
                  </a:cubicBezTo>
                  <a:cubicBezTo>
                    <a:pt x="127" y="24"/>
                    <a:pt x="100" y="11"/>
                    <a:pt x="71" y="0"/>
                  </a:cubicBezTo>
                  <a:lnTo>
                    <a:pt x="71" y="37"/>
                  </a:lnTo>
                  <a:cubicBezTo>
                    <a:pt x="84" y="42"/>
                    <a:pt x="92" y="47"/>
                    <a:pt x="92" y="58"/>
                  </a:cubicBezTo>
                  <a:cubicBezTo>
                    <a:pt x="92" y="68"/>
                    <a:pt x="79" y="77"/>
                    <a:pt x="71" y="79"/>
                  </a:cubicBezTo>
                  <a:cubicBezTo>
                    <a:pt x="69" y="82"/>
                    <a:pt x="61" y="82"/>
                    <a:pt x="61" y="82"/>
                  </a:cubicBezTo>
                  <a:cubicBezTo>
                    <a:pt x="53" y="85"/>
                    <a:pt x="45" y="87"/>
                    <a:pt x="39" y="90"/>
                  </a:cubicBezTo>
                  <a:cubicBezTo>
                    <a:pt x="37" y="93"/>
                    <a:pt x="32" y="93"/>
                    <a:pt x="29" y="95"/>
                  </a:cubicBezTo>
                  <a:cubicBezTo>
                    <a:pt x="13" y="98"/>
                    <a:pt x="0" y="105"/>
                    <a:pt x="0" y="124"/>
                  </a:cubicBezTo>
                  <a:cubicBezTo>
                    <a:pt x="0" y="142"/>
                    <a:pt x="13" y="154"/>
                    <a:pt x="26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C6B68973-BD25-3145-A252-0078CF87E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2057400"/>
              <a:ext cx="47625" cy="47625"/>
            </a:xfrm>
            <a:custGeom>
              <a:avLst/>
              <a:gdLst>
                <a:gd name="T0" fmla="*/ 98 w 133"/>
                <a:gd name="T1" fmla="*/ 13 h 131"/>
                <a:gd name="T2" fmla="*/ 52 w 133"/>
                <a:gd name="T3" fmla="*/ 37 h 131"/>
                <a:gd name="T4" fmla="*/ 37 w 133"/>
                <a:gd name="T5" fmla="*/ 58 h 131"/>
                <a:gd name="T6" fmla="*/ 29 w 133"/>
                <a:gd name="T7" fmla="*/ 85 h 131"/>
                <a:gd name="T8" fmla="*/ 23 w 133"/>
                <a:gd name="T9" fmla="*/ 98 h 131"/>
                <a:gd name="T10" fmla="*/ 18 w 133"/>
                <a:gd name="T11" fmla="*/ 109 h 131"/>
                <a:gd name="T12" fmla="*/ 0 w 133"/>
                <a:gd name="T13" fmla="*/ 117 h 131"/>
                <a:gd name="T14" fmla="*/ 15 w 133"/>
                <a:gd name="T15" fmla="*/ 114 h 131"/>
                <a:gd name="T16" fmla="*/ 10 w 133"/>
                <a:gd name="T17" fmla="*/ 130 h 131"/>
                <a:gd name="T18" fmla="*/ 29 w 133"/>
                <a:gd name="T19" fmla="*/ 101 h 131"/>
                <a:gd name="T20" fmla="*/ 55 w 133"/>
                <a:gd name="T21" fmla="*/ 93 h 131"/>
                <a:gd name="T22" fmla="*/ 103 w 133"/>
                <a:gd name="T23" fmla="*/ 58 h 131"/>
                <a:gd name="T24" fmla="*/ 132 w 133"/>
                <a:gd name="T25" fmla="*/ 37 h 131"/>
                <a:gd name="T26" fmla="*/ 129 w 133"/>
                <a:gd name="T27" fmla="*/ 0 h 131"/>
                <a:gd name="T28" fmla="*/ 98 w 133"/>
                <a:gd name="T29" fmla="*/ 13 h 131"/>
                <a:gd name="T30" fmla="*/ 58 w 133"/>
                <a:gd name="T31" fmla="*/ 64 h 131"/>
                <a:gd name="T32" fmla="*/ 50 w 133"/>
                <a:gd name="T33" fmla="*/ 66 h 131"/>
                <a:gd name="T34" fmla="*/ 63 w 133"/>
                <a:gd name="T35" fmla="*/ 48 h 131"/>
                <a:gd name="T36" fmla="*/ 74 w 133"/>
                <a:gd name="T37" fmla="*/ 48 h 131"/>
                <a:gd name="T38" fmla="*/ 58 w 133"/>
                <a:gd name="T39" fmla="*/ 6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3" h="131">
                  <a:moveTo>
                    <a:pt x="98" y="13"/>
                  </a:moveTo>
                  <a:cubicBezTo>
                    <a:pt x="87" y="16"/>
                    <a:pt x="68" y="19"/>
                    <a:pt x="52" y="37"/>
                  </a:cubicBezTo>
                  <a:cubicBezTo>
                    <a:pt x="50" y="40"/>
                    <a:pt x="42" y="51"/>
                    <a:pt x="37" y="58"/>
                  </a:cubicBezTo>
                  <a:cubicBezTo>
                    <a:pt x="31" y="66"/>
                    <a:pt x="31" y="77"/>
                    <a:pt x="29" y="85"/>
                  </a:cubicBezTo>
                  <a:cubicBezTo>
                    <a:pt x="23" y="93"/>
                    <a:pt x="23" y="98"/>
                    <a:pt x="23" y="98"/>
                  </a:cubicBezTo>
                  <a:cubicBezTo>
                    <a:pt x="23" y="98"/>
                    <a:pt x="23" y="103"/>
                    <a:pt x="18" y="109"/>
                  </a:cubicBezTo>
                  <a:cubicBezTo>
                    <a:pt x="13" y="113"/>
                    <a:pt x="7" y="118"/>
                    <a:pt x="0" y="117"/>
                  </a:cubicBezTo>
                  <a:cubicBezTo>
                    <a:pt x="7" y="118"/>
                    <a:pt x="15" y="114"/>
                    <a:pt x="15" y="114"/>
                  </a:cubicBezTo>
                  <a:cubicBezTo>
                    <a:pt x="15" y="114"/>
                    <a:pt x="13" y="119"/>
                    <a:pt x="10" y="130"/>
                  </a:cubicBezTo>
                  <a:cubicBezTo>
                    <a:pt x="18" y="111"/>
                    <a:pt x="26" y="103"/>
                    <a:pt x="29" y="101"/>
                  </a:cubicBezTo>
                  <a:cubicBezTo>
                    <a:pt x="31" y="101"/>
                    <a:pt x="39" y="101"/>
                    <a:pt x="55" y="93"/>
                  </a:cubicBezTo>
                  <a:cubicBezTo>
                    <a:pt x="71" y="82"/>
                    <a:pt x="95" y="68"/>
                    <a:pt x="103" y="58"/>
                  </a:cubicBezTo>
                  <a:cubicBezTo>
                    <a:pt x="111" y="47"/>
                    <a:pt x="121" y="43"/>
                    <a:pt x="132" y="37"/>
                  </a:cubicBezTo>
                  <a:cubicBezTo>
                    <a:pt x="129" y="24"/>
                    <a:pt x="129" y="11"/>
                    <a:pt x="129" y="0"/>
                  </a:cubicBezTo>
                  <a:cubicBezTo>
                    <a:pt x="111" y="5"/>
                    <a:pt x="100" y="11"/>
                    <a:pt x="98" y="13"/>
                  </a:cubicBezTo>
                  <a:close/>
                  <a:moveTo>
                    <a:pt x="58" y="64"/>
                  </a:moveTo>
                  <a:lnTo>
                    <a:pt x="50" y="66"/>
                  </a:lnTo>
                  <a:lnTo>
                    <a:pt x="63" y="48"/>
                  </a:lnTo>
                  <a:lnTo>
                    <a:pt x="74" y="48"/>
                  </a:lnTo>
                  <a:lnTo>
                    <a:pt x="58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10BEC48B-E4A4-7941-851B-8206ECBE68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2198688"/>
              <a:ext cx="7937" cy="66675"/>
            </a:xfrm>
            <a:custGeom>
              <a:avLst/>
              <a:gdLst>
                <a:gd name="T0" fmla="*/ 6 w 23"/>
                <a:gd name="T1" fmla="*/ 8 h 184"/>
                <a:gd name="T2" fmla="*/ 0 w 23"/>
                <a:gd name="T3" fmla="*/ 11 h 184"/>
                <a:gd name="T4" fmla="*/ 3 w 23"/>
                <a:gd name="T5" fmla="*/ 154 h 184"/>
                <a:gd name="T6" fmla="*/ 19 w 23"/>
                <a:gd name="T7" fmla="*/ 154 h 184"/>
                <a:gd name="T8" fmla="*/ 22 w 23"/>
                <a:gd name="T9" fmla="*/ 0 h 184"/>
                <a:gd name="T10" fmla="*/ 14 w 23"/>
                <a:gd name="T11" fmla="*/ 6 h 184"/>
                <a:gd name="T12" fmla="*/ 6 w 23"/>
                <a:gd name="T13" fmla="*/ 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84">
                  <a:moveTo>
                    <a:pt x="6" y="8"/>
                  </a:moveTo>
                  <a:cubicBezTo>
                    <a:pt x="4" y="8"/>
                    <a:pt x="0" y="11"/>
                    <a:pt x="0" y="11"/>
                  </a:cubicBezTo>
                  <a:cubicBezTo>
                    <a:pt x="0" y="11"/>
                    <a:pt x="3" y="151"/>
                    <a:pt x="3" y="154"/>
                  </a:cubicBezTo>
                  <a:cubicBezTo>
                    <a:pt x="3" y="183"/>
                    <a:pt x="19" y="183"/>
                    <a:pt x="19" y="154"/>
                  </a:cubicBezTo>
                  <a:cubicBezTo>
                    <a:pt x="19" y="151"/>
                    <a:pt x="22" y="0"/>
                    <a:pt x="22" y="0"/>
                  </a:cubicBezTo>
                  <a:cubicBezTo>
                    <a:pt x="22" y="0"/>
                    <a:pt x="16" y="6"/>
                    <a:pt x="14" y="6"/>
                  </a:cubicBezTo>
                  <a:cubicBezTo>
                    <a:pt x="11" y="6"/>
                    <a:pt x="9" y="8"/>
                    <a:pt x="6" y="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125A25EA-7EFF-8048-893B-4EA0D384EC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2988" y="2125663"/>
              <a:ext cx="11112" cy="58737"/>
            </a:xfrm>
            <a:custGeom>
              <a:avLst/>
              <a:gdLst>
                <a:gd name="T0" fmla="*/ 18 w 30"/>
                <a:gd name="T1" fmla="*/ 156 h 162"/>
                <a:gd name="T2" fmla="*/ 26 w 30"/>
                <a:gd name="T3" fmla="*/ 153 h 162"/>
                <a:gd name="T4" fmla="*/ 29 w 30"/>
                <a:gd name="T5" fmla="*/ 0 h 162"/>
                <a:gd name="T6" fmla="*/ 0 w 30"/>
                <a:gd name="T7" fmla="*/ 7 h 162"/>
                <a:gd name="T8" fmla="*/ 5 w 30"/>
                <a:gd name="T9" fmla="*/ 161 h 162"/>
                <a:gd name="T10" fmla="*/ 18 w 30"/>
                <a:gd name="T11" fmla="*/ 15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62">
                  <a:moveTo>
                    <a:pt x="18" y="156"/>
                  </a:moveTo>
                  <a:cubicBezTo>
                    <a:pt x="21" y="156"/>
                    <a:pt x="23" y="153"/>
                    <a:pt x="26" y="153"/>
                  </a:cubicBezTo>
                  <a:cubicBezTo>
                    <a:pt x="26" y="145"/>
                    <a:pt x="29" y="21"/>
                    <a:pt x="29" y="0"/>
                  </a:cubicBezTo>
                  <a:cubicBezTo>
                    <a:pt x="18" y="2"/>
                    <a:pt x="7" y="5"/>
                    <a:pt x="0" y="7"/>
                  </a:cubicBezTo>
                  <a:cubicBezTo>
                    <a:pt x="2" y="26"/>
                    <a:pt x="5" y="148"/>
                    <a:pt x="5" y="161"/>
                  </a:cubicBezTo>
                  <a:cubicBezTo>
                    <a:pt x="10" y="158"/>
                    <a:pt x="13" y="158"/>
                    <a:pt x="18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99D9875D-95CF-4948-940B-987811A3D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5050" y="2014538"/>
              <a:ext cx="30163" cy="90487"/>
            </a:xfrm>
            <a:custGeom>
              <a:avLst/>
              <a:gdLst>
                <a:gd name="T0" fmla="*/ 21 w 85"/>
                <a:gd name="T1" fmla="*/ 82 h 253"/>
                <a:gd name="T2" fmla="*/ 26 w 85"/>
                <a:gd name="T3" fmla="*/ 252 h 253"/>
                <a:gd name="T4" fmla="*/ 45 w 85"/>
                <a:gd name="T5" fmla="*/ 247 h 253"/>
                <a:gd name="T6" fmla="*/ 58 w 85"/>
                <a:gd name="T7" fmla="*/ 244 h 253"/>
                <a:gd name="T8" fmla="*/ 61 w 85"/>
                <a:gd name="T9" fmla="*/ 82 h 253"/>
                <a:gd name="T10" fmla="*/ 42 w 85"/>
                <a:gd name="T11" fmla="*/ 0 h 253"/>
                <a:gd name="T12" fmla="*/ 21 w 85"/>
                <a:gd name="T13" fmla="*/ 8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253">
                  <a:moveTo>
                    <a:pt x="21" y="82"/>
                  </a:moveTo>
                  <a:cubicBezTo>
                    <a:pt x="21" y="82"/>
                    <a:pt x="24" y="220"/>
                    <a:pt x="26" y="252"/>
                  </a:cubicBezTo>
                  <a:cubicBezTo>
                    <a:pt x="31" y="249"/>
                    <a:pt x="39" y="249"/>
                    <a:pt x="45" y="247"/>
                  </a:cubicBezTo>
                  <a:cubicBezTo>
                    <a:pt x="50" y="247"/>
                    <a:pt x="53" y="244"/>
                    <a:pt x="58" y="244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3" y="61"/>
                    <a:pt x="84" y="0"/>
                    <a:pt x="42" y="0"/>
                  </a:cubicBezTo>
                  <a:cubicBezTo>
                    <a:pt x="0" y="0"/>
                    <a:pt x="18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C3383152-A9D9-3F46-B9AF-2CDC54BF1E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9363" y="2070100"/>
              <a:ext cx="93662" cy="85725"/>
            </a:xfrm>
            <a:custGeom>
              <a:avLst/>
              <a:gdLst>
                <a:gd name="T0" fmla="*/ 130 w 261"/>
                <a:gd name="T1" fmla="*/ 42 h 237"/>
                <a:gd name="T2" fmla="*/ 130 w 261"/>
                <a:gd name="T3" fmla="*/ 42 h 237"/>
                <a:gd name="T4" fmla="*/ 96 w 261"/>
                <a:gd name="T5" fmla="*/ 236 h 237"/>
                <a:gd name="T6" fmla="*/ 45 w 261"/>
                <a:gd name="T7" fmla="*/ 236 h 237"/>
                <a:gd name="T8" fmla="*/ 0 w 261"/>
                <a:gd name="T9" fmla="*/ 0 h 237"/>
                <a:gd name="T10" fmla="*/ 40 w 261"/>
                <a:gd name="T11" fmla="*/ 0 h 237"/>
                <a:gd name="T12" fmla="*/ 72 w 261"/>
                <a:gd name="T13" fmla="*/ 180 h 237"/>
                <a:gd name="T14" fmla="*/ 72 w 261"/>
                <a:gd name="T15" fmla="*/ 180 h 237"/>
                <a:gd name="T16" fmla="*/ 106 w 261"/>
                <a:gd name="T17" fmla="*/ 0 h 237"/>
                <a:gd name="T18" fmla="*/ 157 w 261"/>
                <a:gd name="T19" fmla="*/ 0 h 237"/>
                <a:gd name="T20" fmla="*/ 188 w 261"/>
                <a:gd name="T21" fmla="*/ 180 h 237"/>
                <a:gd name="T22" fmla="*/ 188 w 261"/>
                <a:gd name="T23" fmla="*/ 180 h 237"/>
                <a:gd name="T24" fmla="*/ 223 w 261"/>
                <a:gd name="T25" fmla="*/ 0 h 237"/>
                <a:gd name="T26" fmla="*/ 260 w 261"/>
                <a:gd name="T27" fmla="*/ 0 h 237"/>
                <a:gd name="T28" fmla="*/ 212 w 261"/>
                <a:gd name="T29" fmla="*/ 236 h 237"/>
                <a:gd name="T30" fmla="*/ 165 w 261"/>
                <a:gd name="T31" fmla="*/ 236 h 237"/>
                <a:gd name="T32" fmla="*/ 130 w 261"/>
                <a:gd name="T33" fmla="*/ 4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1" h="237">
                  <a:moveTo>
                    <a:pt x="130" y="42"/>
                  </a:moveTo>
                  <a:lnTo>
                    <a:pt x="130" y="42"/>
                  </a:lnTo>
                  <a:lnTo>
                    <a:pt x="96" y="236"/>
                  </a:lnTo>
                  <a:lnTo>
                    <a:pt x="45" y="236"/>
                  </a:lnTo>
                  <a:lnTo>
                    <a:pt x="0" y="0"/>
                  </a:lnTo>
                  <a:lnTo>
                    <a:pt x="40" y="0"/>
                  </a:lnTo>
                  <a:lnTo>
                    <a:pt x="72" y="180"/>
                  </a:lnTo>
                  <a:lnTo>
                    <a:pt x="72" y="180"/>
                  </a:lnTo>
                  <a:lnTo>
                    <a:pt x="106" y="0"/>
                  </a:lnTo>
                  <a:lnTo>
                    <a:pt x="157" y="0"/>
                  </a:lnTo>
                  <a:lnTo>
                    <a:pt x="188" y="180"/>
                  </a:lnTo>
                  <a:lnTo>
                    <a:pt x="188" y="180"/>
                  </a:lnTo>
                  <a:lnTo>
                    <a:pt x="223" y="0"/>
                  </a:lnTo>
                  <a:lnTo>
                    <a:pt x="260" y="0"/>
                  </a:lnTo>
                  <a:lnTo>
                    <a:pt x="212" y="236"/>
                  </a:lnTo>
                  <a:lnTo>
                    <a:pt x="165" y="236"/>
                  </a:lnTo>
                  <a:lnTo>
                    <a:pt x="130" y="4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F0DA1B26-9C45-4D43-A20C-3E3481BBD4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438" y="2092325"/>
              <a:ext cx="53975" cy="65088"/>
            </a:xfrm>
            <a:custGeom>
              <a:avLst/>
              <a:gdLst>
                <a:gd name="T0" fmla="*/ 148 w 149"/>
                <a:gd name="T1" fmla="*/ 90 h 181"/>
                <a:gd name="T2" fmla="*/ 74 w 149"/>
                <a:gd name="T3" fmla="*/ 180 h 181"/>
                <a:gd name="T4" fmla="*/ 0 w 149"/>
                <a:gd name="T5" fmla="*/ 90 h 181"/>
                <a:gd name="T6" fmla="*/ 74 w 149"/>
                <a:gd name="T7" fmla="*/ 0 h 181"/>
                <a:gd name="T8" fmla="*/ 148 w 149"/>
                <a:gd name="T9" fmla="*/ 90 h 181"/>
                <a:gd name="T10" fmla="*/ 106 w 149"/>
                <a:gd name="T11" fmla="*/ 87 h 181"/>
                <a:gd name="T12" fmla="*/ 74 w 149"/>
                <a:gd name="T13" fmla="*/ 29 h 181"/>
                <a:gd name="T14" fmla="*/ 42 w 149"/>
                <a:gd name="T15" fmla="*/ 87 h 181"/>
                <a:gd name="T16" fmla="*/ 74 w 149"/>
                <a:gd name="T17" fmla="*/ 148 h 181"/>
                <a:gd name="T18" fmla="*/ 106 w 149"/>
                <a:gd name="T19" fmla="*/ 8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181">
                  <a:moveTo>
                    <a:pt x="148" y="90"/>
                  </a:moveTo>
                  <a:cubicBezTo>
                    <a:pt x="148" y="161"/>
                    <a:pt x="109" y="180"/>
                    <a:pt x="74" y="180"/>
                  </a:cubicBezTo>
                  <a:cubicBezTo>
                    <a:pt x="40" y="180"/>
                    <a:pt x="0" y="164"/>
                    <a:pt x="0" y="90"/>
                  </a:cubicBezTo>
                  <a:cubicBezTo>
                    <a:pt x="0" y="16"/>
                    <a:pt x="40" y="0"/>
                    <a:pt x="74" y="0"/>
                  </a:cubicBezTo>
                  <a:cubicBezTo>
                    <a:pt x="109" y="0"/>
                    <a:pt x="148" y="18"/>
                    <a:pt x="148" y="90"/>
                  </a:cubicBezTo>
                  <a:close/>
                  <a:moveTo>
                    <a:pt x="106" y="87"/>
                  </a:moveTo>
                  <a:cubicBezTo>
                    <a:pt x="106" y="58"/>
                    <a:pt x="101" y="29"/>
                    <a:pt x="74" y="29"/>
                  </a:cubicBezTo>
                  <a:cubicBezTo>
                    <a:pt x="48" y="29"/>
                    <a:pt x="42" y="58"/>
                    <a:pt x="42" y="87"/>
                  </a:cubicBezTo>
                  <a:cubicBezTo>
                    <a:pt x="42" y="116"/>
                    <a:pt x="48" y="148"/>
                    <a:pt x="74" y="148"/>
                  </a:cubicBezTo>
                  <a:cubicBezTo>
                    <a:pt x="101" y="148"/>
                    <a:pt x="106" y="116"/>
                    <a:pt x="106" y="8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9F9F2D0B-1131-044B-BD97-8B671AF8B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3350" y="2090738"/>
              <a:ext cx="31750" cy="63500"/>
            </a:xfrm>
            <a:custGeom>
              <a:avLst/>
              <a:gdLst>
                <a:gd name="T0" fmla="*/ 0 w 88"/>
                <a:gd name="T1" fmla="*/ 32 h 176"/>
                <a:gd name="T2" fmla="*/ 0 w 88"/>
                <a:gd name="T3" fmla="*/ 3 h 176"/>
                <a:gd name="T4" fmla="*/ 37 w 88"/>
                <a:gd name="T5" fmla="*/ 3 h 176"/>
                <a:gd name="T6" fmla="*/ 37 w 88"/>
                <a:gd name="T7" fmla="*/ 35 h 176"/>
                <a:gd name="T8" fmla="*/ 37 w 88"/>
                <a:gd name="T9" fmla="*/ 35 h 176"/>
                <a:gd name="T10" fmla="*/ 79 w 88"/>
                <a:gd name="T11" fmla="*/ 0 h 176"/>
                <a:gd name="T12" fmla="*/ 87 w 88"/>
                <a:gd name="T13" fmla="*/ 0 h 176"/>
                <a:gd name="T14" fmla="*/ 87 w 88"/>
                <a:gd name="T15" fmla="*/ 40 h 176"/>
                <a:gd name="T16" fmla="*/ 77 w 88"/>
                <a:gd name="T17" fmla="*/ 37 h 176"/>
                <a:gd name="T18" fmla="*/ 42 w 88"/>
                <a:gd name="T19" fmla="*/ 80 h 176"/>
                <a:gd name="T20" fmla="*/ 42 w 88"/>
                <a:gd name="T21" fmla="*/ 175 h 176"/>
                <a:gd name="T22" fmla="*/ 2 w 88"/>
                <a:gd name="T23" fmla="*/ 175 h 176"/>
                <a:gd name="T24" fmla="*/ 0 w 88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3"/>
                    <a:pt x="37" y="24"/>
                    <a:pt x="37" y="35"/>
                  </a:cubicBezTo>
                  <a:lnTo>
                    <a:pt x="37" y="35"/>
                  </a:lnTo>
                  <a:cubicBezTo>
                    <a:pt x="42" y="21"/>
                    <a:pt x="55" y="0"/>
                    <a:pt x="79" y="0"/>
                  </a:cubicBezTo>
                  <a:cubicBezTo>
                    <a:pt x="82" y="0"/>
                    <a:pt x="85" y="0"/>
                    <a:pt x="87" y="0"/>
                  </a:cubicBezTo>
                  <a:lnTo>
                    <a:pt x="87" y="40"/>
                  </a:lnTo>
                  <a:cubicBezTo>
                    <a:pt x="85" y="40"/>
                    <a:pt x="79" y="37"/>
                    <a:pt x="77" y="37"/>
                  </a:cubicBezTo>
                  <a:cubicBezTo>
                    <a:pt x="61" y="37"/>
                    <a:pt x="42" y="48"/>
                    <a:pt x="42" y="80"/>
                  </a:cubicBezTo>
                  <a:lnTo>
                    <a:pt x="42" y="175"/>
                  </a:lnTo>
                  <a:lnTo>
                    <a:pt x="2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8A81A930-6DA9-D847-95A7-7181BD5176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3038" y="2063750"/>
              <a:ext cx="14287" cy="90488"/>
            </a:xfrm>
            <a:custGeom>
              <a:avLst/>
              <a:gdLst>
                <a:gd name="T0" fmla="*/ 20 w 41"/>
                <a:gd name="T1" fmla="*/ 252 h 253"/>
                <a:gd name="T2" fmla="*/ 0 w 41"/>
                <a:gd name="T3" fmla="*/ 252 h 253"/>
                <a:gd name="T4" fmla="*/ 0 w 41"/>
                <a:gd name="T5" fmla="*/ 0 h 253"/>
                <a:gd name="T6" fmla="*/ 40 w 41"/>
                <a:gd name="T7" fmla="*/ 0 h 253"/>
                <a:gd name="T8" fmla="*/ 40 w 41"/>
                <a:gd name="T9" fmla="*/ 252 h 253"/>
                <a:gd name="T10" fmla="*/ 20 w 41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7EABB7CD-6FCD-624F-BE3A-8B3E62A7B9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850" y="2063750"/>
              <a:ext cx="50800" cy="92075"/>
            </a:xfrm>
            <a:custGeom>
              <a:avLst/>
              <a:gdLst>
                <a:gd name="T0" fmla="*/ 141 w 142"/>
                <a:gd name="T1" fmla="*/ 0 h 255"/>
                <a:gd name="T2" fmla="*/ 141 w 142"/>
                <a:gd name="T3" fmla="*/ 223 h 255"/>
                <a:gd name="T4" fmla="*/ 141 w 142"/>
                <a:gd name="T5" fmla="*/ 252 h 255"/>
                <a:gd name="T6" fmla="*/ 103 w 142"/>
                <a:gd name="T7" fmla="*/ 252 h 255"/>
                <a:gd name="T8" fmla="*/ 103 w 142"/>
                <a:gd name="T9" fmla="*/ 225 h 255"/>
                <a:gd name="T10" fmla="*/ 58 w 142"/>
                <a:gd name="T11" fmla="*/ 254 h 255"/>
                <a:gd name="T12" fmla="*/ 0 w 142"/>
                <a:gd name="T13" fmla="*/ 167 h 255"/>
                <a:gd name="T14" fmla="*/ 58 w 142"/>
                <a:gd name="T15" fmla="*/ 77 h 255"/>
                <a:gd name="T16" fmla="*/ 101 w 142"/>
                <a:gd name="T17" fmla="*/ 103 h 255"/>
                <a:gd name="T18" fmla="*/ 101 w 142"/>
                <a:gd name="T19" fmla="*/ 0 h 255"/>
                <a:gd name="T20" fmla="*/ 141 w 142"/>
                <a:gd name="T21" fmla="*/ 0 h 255"/>
                <a:gd name="T22" fmla="*/ 101 w 142"/>
                <a:gd name="T23" fmla="*/ 164 h 255"/>
                <a:gd name="T24" fmla="*/ 69 w 142"/>
                <a:gd name="T25" fmla="*/ 106 h 255"/>
                <a:gd name="T26" fmla="*/ 40 w 142"/>
                <a:gd name="T27" fmla="*/ 164 h 255"/>
                <a:gd name="T28" fmla="*/ 69 w 142"/>
                <a:gd name="T29" fmla="*/ 223 h 255"/>
                <a:gd name="T30" fmla="*/ 101 w 142"/>
                <a:gd name="T31" fmla="*/ 16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" h="255">
                  <a:moveTo>
                    <a:pt x="141" y="0"/>
                  </a:moveTo>
                  <a:lnTo>
                    <a:pt x="141" y="223"/>
                  </a:lnTo>
                  <a:lnTo>
                    <a:pt x="141" y="252"/>
                  </a:lnTo>
                  <a:lnTo>
                    <a:pt x="103" y="252"/>
                  </a:lnTo>
                  <a:lnTo>
                    <a:pt x="103" y="225"/>
                  </a:lnTo>
                  <a:cubicBezTo>
                    <a:pt x="98" y="241"/>
                    <a:pt x="85" y="254"/>
                    <a:pt x="58" y="254"/>
                  </a:cubicBezTo>
                  <a:cubicBezTo>
                    <a:pt x="16" y="254"/>
                    <a:pt x="0" y="215"/>
                    <a:pt x="0" y="167"/>
                  </a:cubicBezTo>
                  <a:cubicBezTo>
                    <a:pt x="0" y="111"/>
                    <a:pt x="21" y="77"/>
                    <a:pt x="58" y="77"/>
                  </a:cubicBezTo>
                  <a:cubicBezTo>
                    <a:pt x="82" y="77"/>
                    <a:pt x="96" y="90"/>
                    <a:pt x="101" y="103"/>
                  </a:cubicBezTo>
                  <a:lnTo>
                    <a:pt x="101" y="0"/>
                  </a:lnTo>
                  <a:lnTo>
                    <a:pt x="141" y="0"/>
                  </a:lnTo>
                  <a:close/>
                  <a:moveTo>
                    <a:pt x="101" y="164"/>
                  </a:moveTo>
                  <a:cubicBezTo>
                    <a:pt x="101" y="130"/>
                    <a:pt x="93" y="106"/>
                    <a:pt x="69" y="106"/>
                  </a:cubicBezTo>
                  <a:cubicBezTo>
                    <a:pt x="48" y="106"/>
                    <a:pt x="40" y="127"/>
                    <a:pt x="40" y="164"/>
                  </a:cubicBezTo>
                  <a:cubicBezTo>
                    <a:pt x="40" y="204"/>
                    <a:pt x="45" y="223"/>
                    <a:pt x="69" y="223"/>
                  </a:cubicBezTo>
                  <a:cubicBezTo>
                    <a:pt x="93" y="223"/>
                    <a:pt x="101" y="196"/>
                    <a:pt x="101" y="16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29A9DA09-6E7E-734B-BFB2-2391E37F94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275" y="2070100"/>
              <a:ext cx="53975" cy="85725"/>
            </a:xfrm>
            <a:custGeom>
              <a:avLst/>
              <a:gdLst>
                <a:gd name="T0" fmla="*/ 0 w 149"/>
                <a:gd name="T1" fmla="*/ 0 h 237"/>
                <a:gd name="T2" fmla="*/ 40 w 149"/>
                <a:gd name="T3" fmla="*/ 0 h 237"/>
                <a:gd name="T4" fmla="*/ 40 w 149"/>
                <a:gd name="T5" fmla="*/ 95 h 237"/>
                <a:gd name="T6" fmla="*/ 109 w 149"/>
                <a:gd name="T7" fmla="*/ 95 h 237"/>
                <a:gd name="T8" fmla="*/ 109 w 149"/>
                <a:gd name="T9" fmla="*/ 0 h 237"/>
                <a:gd name="T10" fmla="*/ 148 w 149"/>
                <a:gd name="T11" fmla="*/ 0 h 237"/>
                <a:gd name="T12" fmla="*/ 148 w 149"/>
                <a:gd name="T13" fmla="*/ 236 h 237"/>
                <a:gd name="T14" fmla="*/ 109 w 149"/>
                <a:gd name="T15" fmla="*/ 236 h 237"/>
                <a:gd name="T16" fmla="*/ 109 w 149"/>
                <a:gd name="T17" fmla="*/ 132 h 237"/>
                <a:gd name="T18" fmla="*/ 40 w 149"/>
                <a:gd name="T19" fmla="*/ 132 h 237"/>
                <a:gd name="T20" fmla="*/ 40 w 149"/>
                <a:gd name="T21" fmla="*/ 236 h 237"/>
                <a:gd name="T22" fmla="*/ 0 w 149"/>
                <a:gd name="T23" fmla="*/ 236 h 237"/>
                <a:gd name="T24" fmla="*/ 0 w 149"/>
                <a:gd name="T25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9" h="237">
                  <a:moveTo>
                    <a:pt x="0" y="0"/>
                  </a:moveTo>
                  <a:lnTo>
                    <a:pt x="40" y="0"/>
                  </a:lnTo>
                  <a:lnTo>
                    <a:pt x="40" y="95"/>
                  </a:lnTo>
                  <a:lnTo>
                    <a:pt x="109" y="95"/>
                  </a:lnTo>
                  <a:lnTo>
                    <a:pt x="109" y="0"/>
                  </a:lnTo>
                  <a:lnTo>
                    <a:pt x="148" y="0"/>
                  </a:lnTo>
                  <a:lnTo>
                    <a:pt x="148" y="236"/>
                  </a:lnTo>
                  <a:lnTo>
                    <a:pt x="109" y="236"/>
                  </a:lnTo>
                  <a:lnTo>
                    <a:pt x="109" y="132"/>
                  </a:lnTo>
                  <a:lnTo>
                    <a:pt x="40" y="132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E1EFE38D-B980-4749-908B-C8C7139A4C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7188" y="2090738"/>
              <a:ext cx="49212" cy="65087"/>
            </a:xfrm>
            <a:custGeom>
              <a:avLst/>
              <a:gdLst>
                <a:gd name="T0" fmla="*/ 127 w 136"/>
                <a:gd name="T1" fmla="*/ 170 h 181"/>
                <a:gd name="T2" fmla="*/ 77 w 136"/>
                <a:gd name="T3" fmla="*/ 180 h 181"/>
                <a:gd name="T4" fmla="*/ 0 w 136"/>
                <a:gd name="T5" fmla="*/ 93 h 181"/>
                <a:gd name="T6" fmla="*/ 69 w 136"/>
                <a:gd name="T7" fmla="*/ 0 h 181"/>
                <a:gd name="T8" fmla="*/ 135 w 136"/>
                <a:gd name="T9" fmla="*/ 93 h 181"/>
                <a:gd name="T10" fmla="*/ 135 w 136"/>
                <a:gd name="T11" fmla="*/ 101 h 181"/>
                <a:gd name="T12" fmla="*/ 39 w 136"/>
                <a:gd name="T13" fmla="*/ 101 h 181"/>
                <a:gd name="T14" fmla="*/ 82 w 136"/>
                <a:gd name="T15" fmla="*/ 149 h 181"/>
                <a:gd name="T16" fmla="*/ 124 w 136"/>
                <a:gd name="T17" fmla="*/ 135 h 181"/>
                <a:gd name="T18" fmla="*/ 127 w 136"/>
                <a:gd name="T19" fmla="*/ 170 h 181"/>
                <a:gd name="T20" fmla="*/ 98 w 136"/>
                <a:gd name="T21" fmla="*/ 74 h 181"/>
                <a:gd name="T22" fmla="*/ 71 w 136"/>
                <a:gd name="T23" fmla="*/ 29 h 181"/>
                <a:gd name="T24" fmla="*/ 42 w 136"/>
                <a:gd name="T25" fmla="*/ 74 h 181"/>
                <a:gd name="T26" fmla="*/ 98 w 136"/>
                <a:gd name="T27" fmla="*/ 7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6" h="181">
                  <a:moveTo>
                    <a:pt x="127" y="170"/>
                  </a:moveTo>
                  <a:cubicBezTo>
                    <a:pt x="119" y="172"/>
                    <a:pt x="100" y="180"/>
                    <a:pt x="77" y="180"/>
                  </a:cubicBezTo>
                  <a:cubicBezTo>
                    <a:pt x="24" y="180"/>
                    <a:pt x="0" y="141"/>
                    <a:pt x="0" y="93"/>
                  </a:cubicBezTo>
                  <a:cubicBezTo>
                    <a:pt x="0" y="43"/>
                    <a:pt x="26" y="0"/>
                    <a:pt x="69" y="0"/>
                  </a:cubicBezTo>
                  <a:cubicBezTo>
                    <a:pt x="106" y="0"/>
                    <a:pt x="135" y="21"/>
                    <a:pt x="135" y="93"/>
                  </a:cubicBezTo>
                  <a:lnTo>
                    <a:pt x="135" y="101"/>
                  </a:lnTo>
                  <a:lnTo>
                    <a:pt x="39" y="101"/>
                  </a:lnTo>
                  <a:cubicBezTo>
                    <a:pt x="39" y="130"/>
                    <a:pt x="50" y="149"/>
                    <a:pt x="82" y="149"/>
                  </a:cubicBezTo>
                  <a:cubicBezTo>
                    <a:pt x="106" y="149"/>
                    <a:pt x="119" y="141"/>
                    <a:pt x="124" y="135"/>
                  </a:cubicBezTo>
                  <a:lnTo>
                    <a:pt x="127" y="170"/>
                  </a:lnTo>
                  <a:close/>
                  <a:moveTo>
                    <a:pt x="98" y="74"/>
                  </a:moveTo>
                  <a:cubicBezTo>
                    <a:pt x="98" y="43"/>
                    <a:pt x="87" y="29"/>
                    <a:pt x="71" y="29"/>
                  </a:cubicBezTo>
                  <a:cubicBezTo>
                    <a:pt x="50" y="29"/>
                    <a:pt x="42" y="53"/>
                    <a:pt x="42" y="74"/>
                  </a:cubicBezTo>
                  <a:lnTo>
                    <a:pt x="98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27C3BFC3-7AB5-FD47-8375-0CF5C9BA15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2750" y="2090738"/>
              <a:ext cx="50800" cy="65087"/>
            </a:xfrm>
            <a:custGeom>
              <a:avLst/>
              <a:gdLst>
                <a:gd name="T0" fmla="*/ 19 w 139"/>
                <a:gd name="T1" fmla="*/ 13 h 179"/>
                <a:gd name="T2" fmla="*/ 72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1 w 139"/>
                <a:gd name="T11" fmla="*/ 175 h 179"/>
                <a:gd name="T12" fmla="*/ 98 w 139"/>
                <a:gd name="T13" fmla="*/ 151 h 179"/>
                <a:gd name="T14" fmla="*/ 51 w 139"/>
                <a:gd name="T15" fmla="*/ 178 h 179"/>
                <a:gd name="T16" fmla="*/ 0 w 139"/>
                <a:gd name="T17" fmla="*/ 127 h 179"/>
                <a:gd name="T18" fmla="*/ 88 w 139"/>
                <a:gd name="T19" fmla="*/ 69 h 179"/>
                <a:gd name="T20" fmla="*/ 96 w 139"/>
                <a:gd name="T21" fmla="*/ 69 h 179"/>
                <a:gd name="T22" fmla="*/ 96 w 139"/>
                <a:gd name="T23" fmla="*/ 64 h 179"/>
                <a:gd name="T24" fmla="*/ 64 w 139"/>
                <a:gd name="T25" fmla="*/ 32 h 179"/>
                <a:gd name="T26" fmla="*/ 19 w 139"/>
                <a:gd name="T27" fmla="*/ 48 h 179"/>
                <a:gd name="T28" fmla="*/ 19 w 139"/>
                <a:gd name="T29" fmla="*/ 13 h 179"/>
                <a:gd name="T30" fmla="*/ 93 w 139"/>
                <a:gd name="T31" fmla="*/ 93 h 179"/>
                <a:gd name="T32" fmla="*/ 37 w 139"/>
                <a:gd name="T33" fmla="*/ 125 h 179"/>
                <a:gd name="T34" fmla="*/ 64 w 139"/>
                <a:gd name="T35" fmla="*/ 151 h 179"/>
                <a:gd name="T36" fmla="*/ 96 w 139"/>
                <a:gd name="T37" fmla="*/ 101 h 179"/>
                <a:gd name="T38" fmla="*/ 96 w 139"/>
                <a:gd name="T39" fmla="*/ 93 h 179"/>
                <a:gd name="T40" fmla="*/ 93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9" y="13"/>
                  </a:moveTo>
                  <a:cubicBezTo>
                    <a:pt x="29" y="8"/>
                    <a:pt x="45" y="0"/>
                    <a:pt x="72" y="0"/>
                  </a:cubicBezTo>
                  <a:cubicBezTo>
                    <a:pt x="122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6"/>
                    <a:pt x="135" y="167"/>
                    <a:pt x="138" y="175"/>
                  </a:cubicBezTo>
                  <a:lnTo>
                    <a:pt x="101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8" y="164"/>
                    <a:pt x="74" y="178"/>
                    <a:pt x="51" y="178"/>
                  </a:cubicBezTo>
                  <a:cubicBezTo>
                    <a:pt x="24" y="178"/>
                    <a:pt x="0" y="159"/>
                    <a:pt x="0" y="127"/>
                  </a:cubicBezTo>
                  <a:cubicBezTo>
                    <a:pt x="0" y="80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4"/>
                  </a:lnTo>
                  <a:cubicBezTo>
                    <a:pt x="96" y="48"/>
                    <a:pt x="88" y="32"/>
                    <a:pt x="64" y="32"/>
                  </a:cubicBezTo>
                  <a:cubicBezTo>
                    <a:pt x="43" y="32"/>
                    <a:pt x="27" y="43"/>
                    <a:pt x="19" y="48"/>
                  </a:cubicBezTo>
                  <a:lnTo>
                    <a:pt x="19" y="13"/>
                  </a:lnTo>
                  <a:close/>
                  <a:moveTo>
                    <a:pt x="93" y="93"/>
                  </a:moveTo>
                  <a:cubicBezTo>
                    <a:pt x="59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4" y="151"/>
                  </a:cubicBezTo>
                  <a:cubicBezTo>
                    <a:pt x="88" y="151"/>
                    <a:pt x="96" y="133"/>
                    <a:pt x="96" y="101"/>
                  </a:cubicBezTo>
                  <a:lnTo>
                    <a:pt x="96" y="93"/>
                  </a:lnTo>
                  <a:lnTo>
                    <a:pt x="93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D76BC805-4AB2-104F-B81E-2ABA7293D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4663" y="2063750"/>
              <a:ext cx="14287" cy="90488"/>
            </a:xfrm>
            <a:custGeom>
              <a:avLst/>
              <a:gdLst>
                <a:gd name="T0" fmla="*/ 20 w 41"/>
                <a:gd name="T1" fmla="*/ 252 h 253"/>
                <a:gd name="T2" fmla="*/ 0 w 41"/>
                <a:gd name="T3" fmla="*/ 252 h 253"/>
                <a:gd name="T4" fmla="*/ 0 w 41"/>
                <a:gd name="T5" fmla="*/ 0 h 253"/>
                <a:gd name="T6" fmla="*/ 40 w 41"/>
                <a:gd name="T7" fmla="*/ 0 h 253"/>
                <a:gd name="T8" fmla="*/ 40 w 41"/>
                <a:gd name="T9" fmla="*/ 252 h 253"/>
                <a:gd name="T10" fmla="*/ 20 w 41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7772CB8B-3559-884D-AECD-312641B1A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8475" y="2074863"/>
              <a:ext cx="36513" cy="80962"/>
            </a:xfrm>
            <a:custGeom>
              <a:avLst/>
              <a:gdLst>
                <a:gd name="T0" fmla="*/ 26 w 102"/>
                <a:gd name="T1" fmla="*/ 13 h 226"/>
                <a:gd name="T2" fmla="*/ 66 w 102"/>
                <a:gd name="T3" fmla="*/ 0 h 226"/>
                <a:gd name="T4" fmla="*/ 66 w 102"/>
                <a:gd name="T5" fmla="*/ 48 h 226"/>
                <a:gd name="T6" fmla="*/ 101 w 102"/>
                <a:gd name="T7" fmla="*/ 48 h 226"/>
                <a:gd name="T8" fmla="*/ 101 w 102"/>
                <a:gd name="T9" fmla="*/ 80 h 226"/>
                <a:gd name="T10" fmla="*/ 66 w 102"/>
                <a:gd name="T11" fmla="*/ 80 h 226"/>
                <a:gd name="T12" fmla="*/ 66 w 102"/>
                <a:gd name="T13" fmla="*/ 170 h 226"/>
                <a:gd name="T14" fmla="*/ 85 w 102"/>
                <a:gd name="T15" fmla="*/ 194 h 226"/>
                <a:gd name="T16" fmla="*/ 101 w 102"/>
                <a:gd name="T17" fmla="*/ 191 h 226"/>
                <a:gd name="T18" fmla="*/ 101 w 102"/>
                <a:gd name="T19" fmla="*/ 220 h 226"/>
                <a:gd name="T20" fmla="*/ 74 w 102"/>
                <a:gd name="T21" fmla="*/ 225 h 226"/>
                <a:gd name="T22" fmla="*/ 26 w 102"/>
                <a:gd name="T23" fmla="*/ 175 h 226"/>
                <a:gd name="T24" fmla="*/ 26 w 102"/>
                <a:gd name="T25" fmla="*/ 80 h 226"/>
                <a:gd name="T26" fmla="*/ 0 w 102"/>
                <a:gd name="T27" fmla="*/ 80 h 226"/>
                <a:gd name="T28" fmla="*/ 0 w 102"/>
                <a:gd name="T29" fmla="*/ 48 h 226"/>
                <a:gd name="T30" fmla="*/ 26 w 102"/>
                <a:gd name="T31" fmla="*/ 48 h 226"/>
                <a:gd name="T32" fmla="*/ 26 w 102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" h="226">
                  <a:moveTo>
                    <a:pt x="26" y="13"/>
                  </a:moveTo>
                  <a:lnTo>
                    <a:pt x="66" y="0"/>
                  </a:lnTo>
                  <a:lnTo>
                    <a:pt x="66" y="48"/>
                  </a:lnTo>
                  <a:lnTo>
                    <a:pt x="101" y="48"/>
                  </a:lnTo>
                  <a:lnTo>
                    <a:pt x="101" y="80"/>
                  </a:lnTo>
                  <a:lnTo>
                    <a:pt x="66" y="80"/>
                  </a:lnTo>
                  <a:lnTo>
                    <a:pt x="66" y="170"/>
                  </a:lnTo>
                  <a:cubicBezTo>
                    <a:pt x="66" y="188"/>
                    <a:pt x="71" y="194"/>
                    <a:pt x="85" y="194"/>
                  </a:cubicBezTo>
                  <a:cubicBezTo>
                    <a:pt x="93" y="194"/>
                    <a:pt x="98" y="191"/>
                    <a:pt x="101" y="191"/>
                  </a:cubicBezTo>
                  <a:lnTo>
                    <a:pt x="101" y="220"/>
                  </a:lnTo>
                  <a:cubicBezTo>
                    <a:pt x="95" y="223"/>
                    <a:pt x="85" y="225"/>
                    <a:pt x="74" y="225"/>
                  </a:cubicBezTo>
                  <a:cubicBezTo>
                    <a:pt x="45" y="225"/>
                    <a:pt x="26" y="212"/>
                    <a:pt x="26" y="175"/>
                  </a:cubicBezTo>
                  <a:lnTo>
                    <a:pt x="26" y="80"/>
                  </a:lnTo>
                  <a:lnTo>
                    <a:pt x="0" y="80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6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545ECEA8-7C8E-AE4F-94FD-E58C41B7E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8" y="2063750"/>
              <a:ext cx="47625" cy="90488"/>
            </a:xfrm>
            <a:custGeom>
              <a:avLst/>
              <a:gdLst>
                <a:gd name="T0" fmla="*/ 0 w 133"/>
                <a:gd name="T1" fmla="*/ 0 h 253"/>
                <a:gd name="T2" fmla="*/ 39 w 133"/>
                <a:gd name="T3" fmla="*/ 0 h 253"/>
                <a:gd name="T4" fmla="*/ 39 w 133"/>
                <a:gd name="T5" fmla="*/ 101 h 253"/>
                <a:gd name="T6" fmla="*/ 39 w 133"/>
                <a:gd name="T7" fmla="*/ 101 h 253"/>
                <a:gd name="T8" fmla="*/ 82 w 133"/>
                <a:gd name="T9" fmla="*/ 77 h 253"/>
                <a:gd name="T10" fmla="*/ 132 w 133"/>
                <a:gd name="T11" fmla="*/ 140 h 253"/>
                <a:gd name="T12" fmla="*/ 132 w 133"/>
                <a:gd name="T13" fmla="*/ 252 h 253"/>
                <a:gd name="T14" fmla="*/ 92 w 133"/>
                <a:gd name="T15" fmla="*/ 252 h 253"/>
                <a:gd name="T16" fmla="*/ 92 w 133"/>
                <a:gd name="T17" fmla="*/ 148 h 253"/>
                <a:gd name="T18" fmla="*/ 69 w 133"/>
                <a:gd name="T19" fmla="*/ 111 h 253"/>
                <a:gd name="T20" fmla="*/ 39 w 133"/>
                <a:gd name="T21" fmla="*/ 151 h 253"/>
                <a:gd name="T22" fmla="*/ 39 w 133"/>
                <a:gd name="T23" fmla="*/ 252 h 253"/>
                <a:gd name="T24" fmla="*/ 0 w 133"/>
                <a:gd name="T25" fmla="*/ 252 h 253"/>
                <a:gd name="T26" fmla="*/ 0 w 133"/>
                <a:gd name="T2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253">
                  <a:moveTo>
                    <a:pt x="0" y="0"/>
                  </a:moveTo>
                  <a:lnTo>
                    <a:pt x="39" y="0"/>
                  </a:lnTo>
                  <a:lnTo>
                    <a:pt x="39" y="101"/>
                  </a:lnTo>
                  <a:lnTo>
                    <a:pt x="39" y="101"/>
                  </a:lnTo>
                  <a:cubicBezTo>
                    <a:pt x="47" y="90"/>
                    <a:pt x="55" y="77"/>
                    <a:pt x="82" y="77"/>
                  </a:cubicBezTo>
                  <a:cubicBezTo>
                    <a:pt x="119" y="77"/>
                    <a:pt x="132" y="106"/>
                    <a:pt x="132" y="140"/>
                  </a:cubicBezTo>
                  <a:lnTo>
                    <a:pt x="132" y="252"/>
                  </a:lnTo>
                  <a:lnTo>
                    <a:pt x="92" y="252"/>
                  </a:lnTo>
                  <a:lnTo>
                    <a:pt x="92" y="148"/>
                  </a:lnTo>
                  <a:cubicBezTo>
                    <a:pt x="92" y="122"/>
                    <a:pt x="87" y="111"/>
                    <a:pt x="69" y="111"/>
                  </a:cubicBezTo>
                  <a:cubicBezTo>
                    <a:pt x="47" y="111"/>
                    <a:pt x="39" y="130"/>
                    <a:pt x="39" y="151"/>
                  </a:cubicBezTo>
                  <a:lnTo>
                    <a:pt x="39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26B92132-6CC0-8441-91B2-42C812208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176463"/>
              <a:ext cx="65088" cy="85725"/>
            </a:xfrm>
            <a:custGeom>
              <a:avLst/>
              <a:gdLst>
                <a:gd name="T0" fmla="*/ 180 w 181"/>
                <a:gd name="T1" fmla="*/ 119 h 239"/>
                <a:gd name="T2" fmla="*/ 90 w 181"/>
                <a:gd name="T3" fmla="*/ 238 h 239"/>
                <a:gd name="T4" fmla="*/ 0 w 181"/>
                <a:gd name="T5" fmla="*/ 119 h 239"/>
                <a:gd name="T6" fmla="*/ 90 w 181"/>
                <a:gd name="T7" fmla="*/ 0 h 239"/>
                <a:gd name="T8" fmla="*/ 180 w 181"/>
                <a:gd name="T9" fmla="*/ 119 h 239"/>
                <a:gd name="T10" fmla="*/ 138 w 181"/>
                <a:gd name="T11" fmla="*/ 121 h 239"/>
                <a:gd name="T12" fmla="*/ 90 w 181"/>
                <a:gd name="T13" fmla="*/ 34 h 239"/>
                <a:gd name="T14" fmla="*/ 42 w 181"/>
                <a:gd name="T15" fmla="*/ 121 h 239"/>
                <a:gd name="T16" fmla="*/ 90 w 181"/>
                <a:gd name="T17" fmla="*/ 209 h 239"/>
                <a:gd name="T18" fmla="*/ 138 w 181"/>
                <a:gd name="T19" fmla="*/ 121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239">
                  <a:moveTo>
                    <a:pt x="180" y="119"/>
                  </a:moveTo>
                  <a:cubicBezTo>
                    <a:pt x="180" y="203"/>
                    <a:pt x="138" y="238"/>
                    <a:pt x="90" y="238"/>
                  </a:cubicBezTo>
                  <a:cubicBezTo>
                    <a:pt x="42" y="238"/>
                    <a:pt x="0" y="201"/>
                    <a:pt x="0" y="119"/>
                  </a:cubicBezTo>
                  <a:cubicBezTo>
                    <a:pt x="0" y="37"/>
                    <a:pt x="45" y="0"/>
                    <a:pt x="90" y="0"/>
                  </a:cubicBezTo>
                  <a:cubicBezTo>
                    <a:pt x="138" y="0"/>
                    <a:pt x="180" y="37"/>
                    <a:pt x="180" y="119"/>
                  </a:cubicBezTo>
                  <a:close/>
                  <a:moveTo>
                    <a:pt x="138" y="121"/>
                  </a:moveTo>
                  <a:cubicBezTo>
                    <a:pt x="138" y="57"/>
                    <a:pt x="117" y="34"/>
                    <a:pt x="90" y="34"/>
                  </a:cubicBezTo>
                  <a:cubicBezTo>
                    <a:pt x="64" y="34"/>
                    <a:pt x="42" y="58"/>
                    <a:pt x="42" y="121"/>
                  </a:cubicBezTo>
                  <a:cubicBezTo>
                    <a:pt x="42" y="185"/>
                    <a:pt x="64" y="209"/>
                    <a:pt x="90" y="209"/>
                  </a:cubicBezTo>
                  <a:cubicBezTo>
                    <a:pt x="117" y="209"/>
                    <a:pt x="138" y="184"/>
                    <a:pt x="138" y="12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8905A48C-A508-9F49-A5AF-4C0EAD954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388" y="2198688"/>
              <a:ext cx="31750" cy="63500"/>
            </a:xfrm>
            <a:custGeom>
              <a:avLst/>
              <a:gdLst>
                <a:gd name="T0" fmla="*/ 0 w 89"/>
                <a:gd name="T1" fmla="*/ 32 h 176"/>
                <a:gd name="T2" fmla="*/ 0 w 89"/>
                <a:gd name="T3" fmla="*/ 3 h 176"/>
                <a:gd name="T4" fmla="*/ 37 w 89"/>
                <a:gd name="T5" fmla="*/ 3 h 176"/>
                <a:gd name="T6" fmla="*/ 37 w 89"/>
                <a:gd name="T7" fmla="*/ 35 h 176"/>
                <a:gd name="T8" fmla="*/ 37 w 89"/>
                <a:gd name="T9" fmla="*/ 35 h 176"/>
                <a:gd name="T10" fmla="*/ 80 w 89"/>
                <a:gd name="T11" fmla="*/ 0 h 176"/>
                <a:gd name="T12" fmla="*/ 88 w 89"/>
                <a:gd name="T13" fmla="*/ 0 h 176"/>
                <a:gd name="T14" fmla="*/ 88 w 89"/>
                <a:gd name="T15" fmla="*/ 40 h 176"/>
                <a:gd name="T16" fmla="*/ 77 w 89"/>
                <a:gd name="T17" fmla="*/ 38 h 176"/>
                <a:gd name="T18" fmla="*/ 43 w 89"/>
                <a:gd name="T19" fmla="*/ 80 h 176"/>
                <a:gd name="T20" fmla="*/ 43 w 89"/>
                <a:gd name="T21" fmla="*/ 175 h 176"/>
                <a:gd name="T22" fmla="*/ 3 w 89"/>
                <a:gd name="T23" fmla="*/ 175 h 176"/>
                <a:gd name="T24" fmla="*/ 0 w 89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4"/>
                    <a:pt x="37" y="24"/>
                    <a:pt x="37" y="35"/>
                  </a:cubicBezTo>
                  <a:lnTo>
                    <a:pt x="37" y="35"/>
                  </a:lnTo>
                  <a:cubicBezTo>
                    <a:pt x="43" y="22"/>
                    <a:pt x="56" y="0"/>
                    <a:pt x="80" y="0"/>
                  </a:cubicBezTo>
                  <a:cubicBezTo>
                    <a:pt x="82" y="0"/>
                    <a:pt x="85" y="0"/>
                    <a:pt x="88" y="0"/>
                  </a:cubicBezTo>
                  <a:lnTo>
                    <a:pt x="88" y="40"/>
                  </a:lnTo>
                  <a:cubicBezTo>
                    <a:pt x="85" y="40"/>
                    <a:pt x="80" y="38"/>
                    <a:pt x="77" y="38"/>
                  </a:cubicBezTo>
                  <a:cubicBezTo>
                    <a:pt x="61" y="38"/>
                    <a:pt x="43" y="48"/>
                    <a:pt x="43" y="80"/>
                  </a:cubicBezTo>
                  <a:lnTo>
                    <a:pt x="43" y="175"/>
                  </a:lnTo>
                  <a:lnTo>
                    <a:pt x="3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BDA24412-9B1C-EA48-B741-42B4E41B1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0488" y="2198688"/>
              <a:ext cx="52387" cy="90487"/>
            </a:xfrm>
            <a:custGeom>
              <a:avLst/>
              <a:gdLst>
                <a:gd name="T0" fmla="*/ 8 w 144"/>
                <a:gd name="T1" fmla="*/ 201 h 250"/>
                <a:gd name="T2" fmla="*/ 58 w 144"/>
                <a:gd name="T3" fmla="*/ 217 h 250"/>
                <a:gd name="T4" fmla="*/ 103 w 144"/>
                <a:gd name="T5" fmla="*/ 164 h 250"/>
                <a:gd name="T6" fmla="*/ 103 w 144"/>
                <a:gd name="T7" fmla="*/ 146 h 250"/>
                <a:gd name="T8" fmla="*/ 58 w 144"/>
                <a:gd name="T9" fmla="*/ 175 h 250"/>
                <a:gd name="T10" fmla="*/ 0 w 144"/>
                <a:gd name="T11" fmla="*/ 90 h 250"/>
                <a:gd name="T12" fmla="*/ 61 w 144"/>
                <a:gd name="T13" fmla="*/ 0 h 250"/>
                <a:gd name="T14" fmla="*/ 106 w 144"/>
                <a:gd name="T15" fmla="*/ 29 h 250"/>
                <a:gd name="T16" fmla="*/ 106 w 144"/>
                <a:gd name="T17" fmla="*/ 3 h 250"/>
                <a:gd name="T18" fmla="*/ 143 w 144"/>
                <a:gd name="T19" fmla="*/ 3 h 250"/>
                <a:gd name="T20" fmla="*/ 143 w 144"/>
                <a:gd name="T21" fmla="*/ 29 h 250"/>
                <a:gd name="T22" fmla="*/ 143 w 144"/>
                <a:gd name="T23" fmla="*/ 156 h 250"/>
                <a:gd name="T24" fmla="*/ 66 w 144"/>
                <a:gd name="T25" fmla="*/ 249 h 250"/>
                <a:gd name="T26" fmla="*/ 8 w 144"/>
                <a:gd name="T27" fmla="*/ 238 h 250"/>
                <a:gd name="T28" fmla="*/ 8 w 144"/>
                <a:gd name="T29" fmla="*/ 201 h 250"/>
                <a:gd name="T30" fmla="*/ 106 w 144"/>
                <a:gd name="T31" fmla="*/ 85 h 250"/>
                <a:gd name="T32" fmla="*/ 74 w 144"/>
                <a:gd name="T33" fmla="*/ 29 h 250"/>
                <a:gd name="T34" fmla="*/ 45 w 144"/>
                <a:gd name="T35" fmla="*/ 85 h 250"/>
                <a:gd name="T36" fmla="*/ 71 w 144"/>
                <a:gd name="T37" fmla="*/ 143 h 250"/>
                <a:gd name="T38" fmla="*/ 106 w 144"/>
                <a:gd name="T39" fmla="*/ 8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250">
                  <a:moveTo>
                    <a:pt x="8" y="201"/>
                  </a:moveTo>
                  <a:cubicBezTo>
                    <a:pt x="18" y="207"/>
                    <a:pt x="37" y="217"/>
                    <a:pt x="58" y="217"/>
                  </a:cubicBezTo>
                  <a:cubicBezTo>
                    <a:pt x="95" y="217"/>
                    <a:pt x="103" y="191"/>
                    <a:pt x="103" y="164"/>
                  </a:cubicBezTo>
                  <a:lnTo>
                    <a:pt x="103" y="146"/>
                  </a:lnTo>
                  <a:cubicBezTo>
                    <a:pt x="98" y="159"/>
                    <a:pt x="84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2"/>
                    <a:pt x="16" y="0"/>
                    <a:pt x="61" y="0"/>
                  </a:cubicBezTo>
                  <a:cubicBezTo>
                    <a:pt x="84" y="0"/>
                    <a:pt x="95" y="13"/>
                    <a:pt x="106" y="29"/>
                  </a:cubicBezTo>
                  <a:lnTo>
                    <a:pt x="106" y="3"/>
                  </a:lnTo>
                  <a:lnTo>
                    <a:pt x="143" y="3"/>
                  </a:lnTo>
                  <a:lnTo>
                    <a:pt x="143" y="29"/>
                  </a:lnTo>
                  <a:lnTo>
                    <a:pt x="143" y="156"/>
                  </a:lnTo>
                  <a:cubicBezTo>
                    <a:pt x="143" y="209"/>
                    <a:pt x="127" y="249"/>
                    <a:pt x="66" y="249"/>
                  </a:cubicBezTo>
                  <a:cubicBezTo>
                    <a:pt x="39" y="249"/>
                    <a:pt x="18" y="241"/>
                    <a:pt x="8" y="238"/>
                  </a:cubicBezTo>
                  <a:lnTo>
                    <a:pt x="8" y="201"/>
                  </a:lnTo>
                  <a:close/>
                  <a:moveTo>
                    <a:pt x="106" y="85"/>
                  </a:moveTo>
                  <a:cubicBezTo>
                    <a:pt x="106" y="48"/>
                    <a:pt x="92" y="29"/>
                    <a:pt x="74" y="29"/>
                  </a:cubicBezTo>
                  <a:cubicBezTo>
                    <a:pt x="53" y="29"/>
                    <a:pt x="45" y="50"/>
                    <a:pt x="45" y="85"/>
                  </a:cubicBezTo>
                  <a:cubicBezTo>
                    <a:pt x="45" y="127"/>
                    <a:pt x="55" y="143"/>
                    <a:pt x="71" y="143"/>
                  </a:cubicBezTo>
                  <a:cubicBezTo>
                    <a:pt x="98" y="143"/>
                    <a:pt x="106" y="125"/>
                    <a:pt x="106" y="8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8EFF53DD-77B5-3B4E-B893-59A780A764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5" y="2198688"/>
              <a:ext cx="50800" cy="65087"/>
            </a:xfrm>
            <a:custGeom>
              <a:avLst/>
              <a:gdLst>
                <a:gd name="T0" fmla="*/ 18 w 139"/>
                <a:gd name="T1" fmla="*/ 14 h 179"/>
                <a:gd name="T2" fmla="*/ 71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0 w 139"/>
                <a:gd name="T11" fmla="*/ 175 h 179"/>
                <a:gd name="T12" fmla="*/ 98 w 139"/>
                <a:gd name="T13" fmla="*/ 151 h 179"/>
                <a:gd name="T14" fmla="*/ 50 w 139"/>
                <a:gd name="T15" fmla="*/ 178 h 179"/>
                <a:gd name="T16" fmla="*/ 0 w 139"/>
                <a:gd name="T17" fmla="*/ 128 h 179"/>
                <a:gd name="T18" fmla="*/ 87 w 139"/>
                <a:gd name="T19" fmla="*/ 69 h 179"/>
                <a:gd name="T20" fmla="*/ 95 w 139"/>
                <a:gd name="T21" fmla="*/ 69 h 179"/>
                <a:gd name="T22" fmla="*/ 95 w 139"/>
                <a:gd name="T23" fmla="*/ 64 h 179"/>
                <a:gd name="T24" fmla="*/ 63 w 139"/>
                <a:gd name="T25" fmla="*/ 32 h 179"/>
                <a:gd name="T26" fmla="*/ 18 w 139"/>
                <a:gd name="T27" fmla="*/ 48 h 179"/>
                <a:gd name="T28" fmla="*/ 18 w 139"/>
                <a:gd name="T29" fmla="*/ 14 h 179"/>
                <a:gd name="T30" fmla="*/ 95 w 139"/>
                <a:gd name="T31" fmla="*/ 93 h 179"/>
                <a:gd name="T32" fmla="*/ 40 w 139"/>
                <a:gd name="T33" fmla="*/ 125 h 179"/>
                <a:gd name="T34" fmla="*/ 66 w 139"/>
                <a:gd name="T35" fmla="*/ 151 h 179"/>
                <a:gd name="T36" fmla="*/ 98 w 139"/>
                <a:gd name="T37" fmla="*/ 101 h 179"/>
                <a:gd name="T38" fmla="*/ 98 w 139"/>
                <a:gd name="T39" fmla="*/ 93 h 179"/>
                <a:gd name="T40" fmla="*/ 95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8" y="14"/>
                  </a:moveTo>
                  <a:cubicBezTo>
                    <a:pt x="29" y="8"/>
                    <a:pt x="45" y="0"/>
                    <a:pt x="71" y="0"/>
                  </a:cubicBezTo>
                  <a:cubicBezTo>
                    <a:pt x="124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7"/>
                    <a:pt x="135" y="167"/>
                    <a:pt x="138" y="175"/>
                  </a:cubicBezTo>
                  <a:lnTo>
                    <a:pt x="100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7" y="165"/>
                    <a:pt x="74" y="178"/>
                    <a:pt x="50" y="178"/>
                  </a:cubicBezTo>
                  <a:cubicBezTo>
                    <a:pt x="24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2" y="32"/>
                    <a:pt x="26" y="43"/>
                    <a:pt x="18" y="48"/>
                  </a:cubicBezTo>
                  <a:lnTo>
                    <a:pt x="18" y="14"/>
                  </a:lnTo>
                  <a:close/>
                  <a:moveTo>
                    <a:pt x="95" y="93"/>
                  </a:moveTo>
                  <a:cubicBezTo>
                    <a:pt x="61" y="93"/>
                    <a:pt x="40" y="101"/>
                    <a:pt x="40" y="125"/>
                  </a:cubicBezTo>
                  <a:cubicBezTo>
                    <a:pt x="40" y="141"/>
                    <a:pt x="50" y="151"/>
                    <a:pt x="66" y="151"/>
                  </a:cubicBezTo>
                  <a:cubicBezTo>
                    <a:pt x="90" y="151"/>
                    <a:pt x="98" y="133"/>
                    <a:pt x="98" y="101"/>
                  </a:cubicBezTo>
                  <a:lnTo>
                    <a:pt x="98" y="93"/>
                  </a:lnTo>
                  <a:lnTo>
                    <a:pt x="95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F186D135-E46E-1B4E-8BB5-202EDA7BCA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2725" y="2198688"/>
              <a:ext cx="47625" cy="63500"/>
            </a:xfrm>
            <a:custGeom>
              <a:avLst/>
              <a:gdLst>
                <a:gd name="T0" fmla="*/ 0 w 133"/>
                <a:gd name="T1" fmla="*/ 32 h 176"/>
                <a:gd name="T2" fmla="*/ 0 w 133"/>
                <a:gd name="T3" fmla="*/ 3 h 176"/>
                <a:gd name="T4" fmla="*/ 37 w 133"/>
                <a:gd name="T5" fmla="*/ 3 h 176"/>
                <a:gd name="T6" fmla="*/ 37 w 133"/>
                <a:gd name="T7" fmla="*/ 30 h 176"/>
                <a:gd name="T8" fmla="*/ 37 w 133"/>
                <a:gd name="T9" fmla="*/ 30 h 176"/>
                <a:gd name="T10" fmla="*/ 37 w 133"/>
                <a:gd name="T11" fmla="*/ 30 h 176"/>
                <a:gd name="T12" fmla="*/ 82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0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30"/>
                  </a:cubicBezTo>
                  <a:lnTo>
                    <a:pt x="37" y="30"/>
                  </a:lnTo>
                  <a:lnTo>
                    <a:pt x="37" y="30"/>
                  </a:lnTo>
                  <a:cubicBezTo>
                    <a:pt x="42" y="19"/>
                    <a:pt x="53" y="0"/>
                    <a:pt x="82" y="0"/>
                  </a:cubicBezTo>
                  <a:cubicBezTo>
                    <a:pt x="119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5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E2E57A70-209A-3C49-8187-AB8B44B90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1463" y="2173288"/>
              <a:ext cx="15875" cy="88900"/>
            </a:xfrm>
            <a:custGeom>
              <a:avLst/>
              <a:gdLst>
                <a:gd name="T0" fmla="*/ 0 w 44"/>
                <a:gd name="T1" fmla="*/ 0 h 247"/>
                <a:gd name="T2" fmla="*/ 43 w 44"/>
                <a:gd name="T3" fmla="*/ 0 h 247"/>
                <a:gd name="T4" fmla="*/ 43 w 44"/>
                <a:gd name="T5" fmla="*/ 39 h 247"/>
                <a:gd name="T6" fmla="*/ 0 w 44"/>
                <a:gd name="T7" fmla="*/ 39 h 247"/>
                <a:gd name="T8" fmla="*/ 0 w 44"/>
                <a:gd name="T9" fmla="*/ 0 h 247"/>
                <a:gd name="T10" fmla="*/ 3 w 44"/>
                <a:gd name="T11" fmla="*/ 74 h 247"/>
                <a:gd name="T12" fmla="*/ 43 w 44"/>
                <a:gd name="T13" fmla="*/ 74 h 247"/>
                <a:gd name="T14" fmla="*/ 43 w 44"/>
                <a:gd name="T15" fmla="*/ 246 h 247"/>
                <a:gd name="T16" fmla="*/ 3 w 44"/>
                <a:gd name="T17" fmla="*/ 246 h 247"/>
                <a:gd name="T18" fmla="*/ 3 w 44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247">
                  <a:moveTo>
                    <a:pt x="0" y="0"/>
                  </a:moveTo>
                  <a:lnTo>
                    <a:pt x="43" y="0"/>
                  </a:lnTo>
                  <a:lnTo>
                    <a:pt x="43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4"/>
                  </a:moveTo>
                  <a:lnTo>
                    <a:pt x="43" y="74"/>
                  </a:lnTo>
                  <a:lnTo>
                    <a:pt x="43" y="246"/>
                  </a:lnTo>
                  <a:lnTo>
                    <a:pt x="3" y="246"/>
                  </a:lnTo>
                  <a:lnTo>
                    <a:pt x="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34333D82-155C-8741-997F-4AF418BB4B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0038" y="2200275"/>
              <a:ext cx="41275" cy="61913"/>
            </a:xfrm>
            <a:custGeom>
              <a:avLst/>
              <a:gdLst>
                <a:gd name="T0" fmla="*/ 0 w 115"/>
                <a:gd name="T1" fmla="*/ 135 h 173"/>
                <a:gd name="T2" fmla="*/ 71 w 115"/>
                <a:gd name="T3" fmla="*/ 29 h 173"/>
                <a:gd name="T4" fmla="*/ 2 w 115"/>
                <a:gd name="T5" fmla="*/ 29 h 173"/>
                <a:gd name="T6" fmla="*/ 2 w 115"/>
                <a:gd name="T7" fmla="*/ 0 h 173"/>
                <a:gd name="T8" fmla="*/ 111 w 115"/>
                <a:gd name="T9" fmla="*/ 0 h 173"/>
                <a:gd name="T10" fmla="*/ 111 w 115"/>
                <a:gd name="T11" fmla="*/ 34 h 173"/>
                <a:gd name="T12" fmla="*/ 40 w 115"/>
                <a:gd name="T13" fmla="*/ 140 h 173"/>
                <a:gd name="T14" fmla="*/ 114 w 115"/>
                <a:gd name="T15" fmla="*/ 140 h 173"/>
                <a:gd name="T16" fmla="*/ 114 w 115"/>
                <a:gd name="T17" fmla="*/ 172 h 173"/>
                <a:gd name="T18" fmla="*/ 0 w 115"/>
                <a:gd name="T19" fmla="*/ 172 h 173"/>
                <a:gd name="T20" fmla="*/ 0 w 115"/>
                <a:gd name="T21" fmla="*/ 13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73">
                  <a:moveTo>
                    <a:pt x="0" y="135"/>
                  </a:moveTo>
                  <a:lnTo>
                    <a:pt x="71" y="29"/>
                  </a:lnTo>
                  <a:lnTo>
                    <a:pt x="2" y="29"/>
                  </a:lnTo>
                  <a:lnTo>
                    <a:pt x="2" y="0"/>
                  </a:lnTo>
                  <a:lnTo>
                    <a:pt x="111" y="0"/>
                  </a:lnTo>
                  <a:lnTo>
                    <a:pt x="111" y="34"/>
                  </a:lnTo>
                  <a:lnTo>
                    <a:pt x="40" y="140"/>
                  </a:lnTo>
                  <a:lnTo>
                    <a:pt x="114" y="140"/>
                  </a:lnTo>
                  <a:lnTo>
                    <a:pt x="114" y="172"/>
                  </a:lnTo>
                  <a:lnTo>
                    <a:pt x="0" y="172"/>
                  </a:lnTo>
                  <a:lnTo>
                    <a:pt x="0" y="13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64774FAD-9585-A749-86D1-C4C109D4E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7663" y="2198688"/>
              <a:ext cx="50800" cy="65087"/>
            </a:xfrm>
            <a:custGeom>
              <a:avLst/>
              <a:gdLst>
                <a:gd name="T0" fmla="*/ 19 w 139"/>
                <a:gd name="T1" fmla="*/ 14 h 179"/>
                <a:gd name="T2" fmla="*/ 72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1 w 139"/>
                <a:gd name="T11" fmla="*/ 175 h 179"/>
                <a:gd name="T12" fmla="*/ 98 w 139"/>
                <a:gd name="T13" fmla="*/ 151 h 179"/>
                <a:gd name="T14" fmla="*/ 51 w 139"/>
                <a:gd name="T15" fmla="*/ 178 h 179"/>
                <a:gd name="T16" fmla="*/ 0 w 139"/>
                <a:gd name="T17" fmla="*/ 128 h 179"/>
                <a:gd name="T18" fmla="*/ 88 w 139"/>
                <a:gd name="T19" fmla="*/ 69 h 179"/>
                <a:gd name="T20" fmla="*/ 96 w 139"/>
                <a:gd name="T21" fmla="*/ 69 h 179"/>
                <a:gd name="T22" fmla="*/ 96 w 139"/>
                <a:gd name="T23" fmla="*/ 64 h 179"/>
                <a:gd name="T24" fmla="*/ 64 w 139"/>
                <a:gd name="T25" fmla="*/ 32 h 179"/>
                <a:gd name="T26" fmla="*/ 19 w 139"/>
                <a:gd name="T27" fmla="*/ 48 h 179"/>
                <a:gd name="T28" fmla="*/ 19 w 139"/>
                <a:gd name="T29" fmla="*/ 14 h 179"/>
                <a:gd name="T30" fmla="*/ 96 w 139"/>
                <a:gd name="T31" fmla="*/ 93 h 179"/>
                <a:gd name="T32" fmla="*/ 40 w 139"/>
                <a:gd name="T33" fmla="*/ 125 h 179"/>
                <a:gd name="T34" fmla="*/ 66 w 139"/>
                <a:gd name="T35" fmla="*/ 151 h 179"/>
                <a:gd name="T36" fmla="*/ 98 w 139"/>
                <a:gd name="T37" fmla="*/ 101 h 179"/>
                <a:gd name="T38" fmla="*/ 98 w 139"/>
                <a:gd name="T39" fmla="*/ 93 h 179"/>
                <a:gd name="T40" fmla="*/ 96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9" y="14"/>
                  </a:moveTo>
                  <a:cubicBezTo>
                    <a:pt x="29" y="8"/>
                    <a:pt x="45" y="0"/>
                    <a:pt x="72" y="0"/>
                  </a:cubicBezTo>
                  <a:cubicBezTo>
                    <a:pt x="122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7"/>
                    <a:pt x="135" y="167"/>
                    <a:pt x="138" y="175"/>
                  </a:cubicBezTo>
                  <a:lnTo>
                    <a:pt x="101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8" y="165"/>
                    <a:pt x="74" y="178"/>
                    <a:pt x="51" y="178"/>
                  </a:cubicBezTo>
                  <a:cubicBezTo>
                    <a:pt x="24" y="178"/>
                    <a:pt x="0" y="159"/>
                    <a:pt x="0" y="128"/>
                  </a:cubicBezTo>
                  <a:cubicBezTo>
                    <a:pt x="0" y="80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4"/>
                  </a:lnTo>
                  <a:cubicBezTo>
                    <a:pt x="96" y="48"/>
                    <a:pt x="88" y="32"/>
                    <a:pt x="64" y="32"/>
                  </a:cubicBezTo>
                  <a:cubicBezTo>
                    <a:pt x="43" y="32"/>
                    <a:pt x="27" y="43"/>
                    <a:pt x="19" y="48"/>
                  </a:cubicBezTo>
                  <a:lnTo>
                    <a:pt x="19" y="14"/>
                  </a:lnTo>
                  <a:close/>
                  <a:moveTo>
                    <a:pt x="96" y="93"/>
                  </a:moveTo>
                  <a:cubicBezTo>
                    <a:pt x="61" y="93"/>
                    <a:pt x="40" y="101"/>
                    <a:pt x="40" y="125"/>
                  </a:cubicBezTo>
                  <a:cubicBezTo>
                    <a:pt x="40" y="141"/>
                    <a:pt x="51" y="151"/>
                    <a:pt x="66" y="151"/>
                  </a:cubicBezTo>
                  <a:cubicBezTo>
                    <a:pt x="90" y="151"/>
                    <a:pt x="98" y="133"/>
                    <a:pt x="98" y="101"/>
                  </a:cubicBezTo>
                  <a:lnTo>
                    <a:pt x="98" y="93"/>
                  </a:lnTo>
                  <a:lnTo>
                    <a:pt x="96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CBAD8F3D-C539-EF4E-A38F-AB9F32B59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3225" y="2181225"/>
              <a:ext cx="36513" cy="80963"/>
            </a:xfrm>
            <a:custGeom>
              <a:avLst/>
              <a:gdLst>
                <a:gd name="T0" fmla="*/ 26 w 101"/>
                <a:gd name="T1" fmla="*/ 14 h 224"/>
                <a:gd name="T2" fmla="*/ 66 w 101"/>
                <a:gd name="T3" fmla="*/ 0 h 224"/>
                <a:gd name="T4" fmla="*/ 66 w 101"/>
                <a:gd name="T5" fmla="*/ 48 h 224"/>
                <a:gd name="T6" fmla="*/ 100 w 101"/>
                <a:gd name="T7" fmla="*/ 48 h 224"/>
                <a:gd name="T8" fmla="*/ 100 w 101"/>
                <a:gd name="T9" fmla="*/ 77 h 224"/>
                <a:gd name="T10" fmla="*/ 66 w 101"/>
                <a:gd name="T11" fmla="*/ 77 h 224"/>
                <a:gd name="T12" fmla="*/ 66 w 101"/>
                <a:gd name="T13" fmla="*/ 167 h 224"/>
                <a:gd name="T14" fmla="*/ 85 w 101"/>
                <a:gd name="T15" fmla="*/ 191 h 224"/>
                <a:gd name="T16" fmla="*/ 100 w 101"/>
                <a:gd name="T17" fmla="*/ 188 h 224"/>
                <a:gd name="T18" fmla="*/ 100 w 101"/>
                <a:gd name="T19" fmla="*/ 218 h 224"/>
                <a:gd name="T20" fmla="*/ 74 w 101"/>
                <a:gd name="T21" fmla="*/ 223 h 224"/>
                <a:gd name="T22" fmla="*/ 26 w 101"/>
                <a:gd name="T23" fmla="*/ 173 h 224"/>
                <a:gd name="T24" fmla="*/ 26 w 101"/>
                <a:gd name="T25" fmla="*/ 77 h 224"/>
                <a:gd name="T26" fmla="*/ 0 w 101"/>
                <a:gd name="T27" fmla="*/ 77 h 224"/>
                <a:gd name="T28" fmla="*/ 0 w 101"/>
                <a:gd name="T29" fmla="*/ 48 h 224"/>
                <a:gd name="T30" fmla="*/ 26 w 101"/>
                <a:gd name="T31" fmla="*/ 48 h 224"/>
                <a:gd name="T32" fmla="*/ 26 w 101"/>
                <a:gd name="T33" fmla="*/ 1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224">
                  <a:moveTo>
                    <a:pt x="26" y="14"/>
                  </a:moveTo>
                  <a:lnTo>
                    <a:pt x="66" y="0"/>
                  </a:lnTo>
                  <a:lnTo>
                    <a:pt x="66" y="48"/>
                  </a:lnTo>
                  <a:lnTo>
                    <a:pt x="100" y="48"/>
                  </a:lnTo>
                  <a:lnTo>
                    <a:pt x="100" y="77"/>
                  </a:lnTo>
                  <a:lnTo>
                    <a:pt x="66" y="77"/>
                  </a:lnTo>
                  <a:lnTo>
                    <a:pt x="66" y="167"/>
                  </a:lnTo>
                  <a:cubicBezTo>
                    <a:pt x="66" y="186"/>
                    <a:pt x="71" y="191"/>
                    <a:pt x="85" y="191"/>
                  </a:cubicBezTo>
                  <a:cubicBezTo>
                    <a:pt x="92" y="191"/>
                    <a:pt x="98" y="188"/>
                    <a:pt x="100" y="188"/>
                  </a:cubicBezTo>
                  <a:lnTo>
                    <a:pt x="100" y="218"/>
                  </a:lnTo>
                  <a:cubicBezTo>
                    <a:pt x="95" y="220"/>
                    <a:pt x="85" y="223"/>
                    <a:pt x="74" y="223"/>
                  </a:cubicBezTo>
                  <a:cubicBezTo>
                    <a:pt x="45" y="223"/>
                    <a:pt x="26" y="210"/>
                    <a:pt x="26" y="173"/>
                  </a:cubicBezTo>
                  <a:lnTo>
                    <a:pt x="26" y="77"/>
                  </a:lnTo>
                  <a:lnTo>
                    <a:pt x="0" y="77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6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D8398D05-F8F0-9F44-A87F-54E2EEC66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9263" y="2173288"/>
              <a:ext cx="15875" cy="88900"/>
            </a:xfrm>
            <a:custGeom>
              <a:avLst/>
              <a:gdLst>
                <a:gd name="T0" fmla="*/ 0 w 46"/>
                <a:gd name="T1" fmla="*/ 0 h 247"/>
                <a:gd name="T2" fmla="*/ 42 w 46"/>
                <a:gd name="T3" fmla="*/ 0 h 247"/>
                <a:gd name="T4" fmla="*/ 42 w 46"/>
                <a:gd name="T5" fmla="*/ 39 h 247"/>
                <a:gd name="T6" fmla="*/ 0 w 46"/>
                <a:gd name="T7" fmla="*/ 39 h 247"/>
                <a:gd name="T8" fmla="*/ 0 w 46"/>
                <a:gd name="T9" fmla="*/ 0 h 247"/>
                <a:gd name="T10" fmla="*/ 5 w 46"/>
                <a:gd name="T11" fmla="*/ 74 h 247"/>
                <a:gd name="T12" fmla="*/ 45 w 46"/>
                <a:gd name="T13" fmla="*/ 74 h 247"/>
                <a:gd name="T14" fmla="*/ 45 w 46"/>
                <a:gd name="T15" fmla="*/ 246 h 247"/>
                <a:gd name="T16" fmla="*/ 5 w 46"/>
                <a:gd name="T17" fmla="*/ 246 h 247"/>
                <a:gd name="T18" fmla="*/ 5 w 46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247">
                  <a:moveTo>
                    <a:pt x="0" y="0"/>
                  </a:moveTo>
                  <a:lnTo>
                    <a:pt x="42" y="0"/>
                  </a:lnTo>
                  <a:lnTo>
                    <a:pt x="42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5" y="74"/>
                  </a:moveTo>
                  <a:lnTo>
                    <a:pt x="45" y="74"/>
                  </a:lnTo>
                  <a:lnTo>
                    <a:pt x="45" y="246"/>
                  </a:lnTo>
                  <a:lnTo>
                    <a:pt x="5" y="246"/>
                  </a:lnTo>
                  <a:lnTo>
                    <a:pt x="5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2" name="Freeform 59">
              <a:extLst>
                <a:ext uri="{FF2B5EF4-FFF2-40B4-BE49-F238E27FC236}">
                  <a16:creationId xmlns:a16="http://schemas.microsoft.com/office/drawing/2014/main" id="{F026467A-F069-074F-8B38-59736DE6E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250" y="2198688"/>
              <a:ext cx="53975" cy="65087"/>
            </a:xfrm>
            <a:custGeom>
              <a:avLst/>
              <a:gdLst>
                <a:gd name="T0" fmla="*/ 148 w 149"/>
                <a:gd name="T1" fmla="*/ 90 h 181"/>
                <a:gd name="T2" fmla="*/ 74 w 149"/>
                <a:gd name="T3" fmla="*/ 180 h 181"/>
                <a:gd name="T4" fmla="*/ 0 w 149"/>
                <a:gd name="T5" fmla="*/ 90 h 181"/>
                <a:gd name="T6" fmla="*/ 74 w 149"/>
                <a:gd name="T7" fmla="*/ 0 h 181"/>
                <a:gd name="T8" fmla="*/ 148 w 149"/>
                <a:gd name="T9" fmla="*/ 90 h 181"/>
                <a:gd name="T10" fmla="*/ 106 w 149"/>
                <a:gd name="T11" fmla="*/ 87 h 181"/>
                <a:gd name="T12" fmla="*/ 74 w 149"/>
                <a:gd name="T13" fmla="*/ 29 h 181"/>
                <a:gd name="T14" fmla="*/ 42 w 149"/>
                <a:gd name="T15" fmla="*/ 87 h 181"/>
                <a:gd name="T16" fmla="*/ 74 w 149"/>
                <a:gd name="T17" fmla="*/ 148 h 181"/>
                <a:gd name="T18" fmla="*/ 106 w 149"/>
                <a:gd name="T19" fmla="*/ 8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181">
                  <a:moveTo>
                    <a:pt x="148" y="90"/>
                  </a:moveTo>
                  <a:cubicBezTo>
                    <a:pt x="148" y="162"/>
                    <a:pt x="109" y="180"/>
                    <a:pt x="74" y="180"/>
                  </a:cubicBezTo>
                  <a:cubicBezTo>
                    <a:pt x="40" y="180"/>
                    <a:pt x="0" y="164"/>
                    <a:pt x="0" y="90"/>
                  </a:cubicBezTo>
                  <a:cubicBezTo>
                    <a:pt x="3" y="19"/>
                    <a:pt x="42" y="0"/>
                    <a:pt x="74" y="0"/>
                  </a:cubicBezTo>
                  <a:cubicBezTo>
                    <a:pt x="109" y="0"/>
                    <a:pt x="148" y="19"/>
                    <a:pt x="148" y="90"/>
                  </a:cubicBezTo>
                  <a:close/>
                  <a:moveTo>
                    <a:pt x="106" y="87"/>
                  </a:moveTo>
                  <a:cubicBezTo>
                    <a:pt x="106" y="58"/>
                    <a:pt x="101" y="29"/>
                    <a:pt x="74" y="29"/>
                  </a:cubicBezTo>
                  <a:cubicBezTo>
                    <a:pt x="48" y="29"/>
                    <a:pt x="42" y="61"/>
                    <a:pt x="42" y="87"/>
                  </a:cubicBezTo>
                  <a:cubicBezTo>
                    <a:pt x="42" y="117"/>
                    <a:pt x="50" y="148"/>
                    <a:pt x="74" y="148"/>
                  </a:cubicBezTo>
                  <a:cubicBezTo>
                    <a:pt x="101" y="148"/>
                    <a:pt x="106" y="117"/>
                    <a:pt x="106" y="8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3" name="Freeform 60">
              <a:extLst>
                <a:ext uri="{FF2B5EF4-FFF2-40B4-BE49-F238E27FC236}">
                  <a16:creationId xmlns:a16="http://schemas.microsoft.com/office/drawing/2014/main" id="{991AED92-3663-1F43-B322-19F3230BCC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8" y="2198688"/>
              <a:ext cx="47625" cy="63500"/>
            </a:xfrm>
            <a:custGeom>
              <a:avLst/>
              <a:gdLst>
                <a:gd name="T0" fmla="*/ 0 w 133"/>
                <a:gd name="T1" fmla="*/ 32 h 176"/>
                <a:gd name="T2" fmla="*/ 0 w 133"/>
                <a:gd name="T3" fmla="*/ 3 h 176"/>
                <a:gd name="T4" fmla="*/ 37 w 133"/>
                <a:gd name="T5" fmla="*/ 3 h 176"/>
                <a:gd name="T6" fmla="*/ 37 w 133"/>
                <a:gd name="T7" fmla="*/ 30 h 176"/>
                <a:gd name="T8" fmla="*/ 37 w 133"/>
                <a:gd name="T9" fmla="*/ 30 h 176"/>
                <a:gd name="T10" fmla="*/ 37 w 133"/>
                <a:gd name="T11" fmla="*/ 30 h 176"/>
                <a:gd name="T12" fmla="*/ 82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9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0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30"/>
                  </a:cubicBezTo>
                  <a:lnTo>
                    <a:pt x="37" y="30"/>
                  </a:lnTo>
                  <a:lnTo>
                    <a:pt x="37" y="30"/>
                  </a:lnTo>
                  <a:cubicBezTo>
                    <a:pt x="42" y="19"/>
                    <a:pt x="53" y="0"/>
                    <a:pt x="82" y="0"/>
                  </a:cubicBezTo>
                  <a:cubicBezTo>
                    <a:pt x="119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5"/>
                    <a:pt x="87" y="35"/>
                    <a:pt x="69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4" name="Freeform 61">
              <a:extLst>
                <a:ext uri="{FF2B5EF4-FFF2-40B4-BE49-F238E27FC236}">
                  <a16:creationId xmlns:a16="http://schemas.microsoft.com/office/drawing/2014/main" id="{73D1D2B2-808A-1343-A653-23078C9F4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150" y="2032000"/>
              <a:ext cx="47625" cy="84138"/>
            </a:xfrm>
            <a:custGeom>
              <a:avLst/>
              <a:gdLst>
                <a:gd name="T0" fmla="*/ 0 w 133"/>
                <a:gd name="T1" fmla="*/ 0 h 234"/>
                <a:gd name="T2" fmla="*/ 64 w 133"/>
                <a:gd name="T3" fmla="*/ 0 h 234"/>
                <a:gd name="T4" fmla="*/ 132 w 133"/>
                <a:gd name="T5" fmla="*/ 72 h 234"/>
                <a:gd name="T6" fmla="*/ 64 w 133"/>
                <a:gd name="T7" fmla="*/ 143 h 234"/>
                <a:gd name="T8" fmla="*/ 42 w 133"/>
                <a:gd name="T9" fmla="*/ 143 h 234"/>
                <a:gd name="T10" fmla="*/ 42 w 133"/>
                <a:gd name="T11" fmla="*/ 233 h 234"/>
                <a:gd name="T12" fmla="*/ 3 w 133"/>
                <a:gd name="T13" fmla="*/ 233 h 234"/>
                <a:gd name="T14" fmla="*/ 0 w 133"/>
                <a:gd name="T15" fmla="*/ 0 h 234"/>
                <a:gd name="T16" fmla="*/ 56 w 133"/>
                <a:gd name="T17" fmla="*/ 111 h 234"/>
                <a:gd name="T18" fmla="*/ 93 w 133"/>
                <a:gd name="T19" fmla="*/ 72 h 234"/>
                <a:gd name="T20" fmla="*/ 56 w 133"/>
                <a:gd name="T21" fmla="*/ 34 h 234"/>
                <a:gd name="T22" fmla="*/ 40 w 133"/>
                <a:gd name="T23" fmla="*/ 34 h 234"/>
                <a:gd name="T24" fmla="*/ 40 w 133"/>
                <a:gd name="T25" fmla="*/ 111 h 234"/>
                <a:gd name="T26" fmla="*/ 56 w 133"/>
                <a:gd name="T27" fmla="*/ 11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234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2" y="27"/>
                    <a:pt x="132" y="72"/>
                  </a:cubicBezTo>
                  <a:cubicBezTo>
                    <a:pt x="132" y="117"/>
                    <a:pt x="109" y="143"/>
                    <a:pt x="64" y="143"/>
                  </a:cubicBezTo>
                  <a:lnTo>
                    <a:pt x="42" y="143"/>
                  </a:lnTo>
                  <a:lnTo>
                    <a:pt x="42" y="233"/>
                  </a:lnTo>
                  <a:lnTo>
                    <a:pt x="3" y="233"/>
                  </a:lnTo>
                  <a:lnTo>
                    <a:pt x="0" y="0"/>
                  </a:lnTo>
                  <a:close/>
                  <a:moveTo>
                    <a:pt x="56" y="111"/>
                  </a:moveTo>
                  <a:cubicBezTo>
                    <a:pt x="79" y="111"/>
                    <a:pt x="93" y="98"/>
                    <a:pt x="93" y="72"/>
                  </a:cubicBezTo>
                  <a:cubicBezTo>
                    <a:pt x="93" y="45"/>
                    <a:pt x="82" y="34"/>
                    <a:pt x="56" y="34"/>
                  </a:cubicBezTo>
                  <a:lnTo>
                    <a:pt x="40" y="34"/>
                  </a:lnTo>
                  <a:lnTo>
                    <a:pt x="40" y="111"/>
                  </a:lnTo>
                  <a:lnTo>
                    <a:pt x="56" y="11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5" name="Freeform 62">
              <a:extLst>
                <a:ext uri="{FF2B5EF4-FFF2-40B4-BE49-F238E27FC236}">
                  <a16:creationId xmlns:a16="http://schemas.microsoft.com/office/drawing/2014/main" id="{3ECFDFAF-C9A0-604E-8507-9A0E4A963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3363" y="2052638"/>
              <a:ext cx="47625" cy="63500"/>
            </a:xfrm>
            <a:custGeom>
              <a:avLst/>
              <a:gdLst>
                <a:gd name="T0" fmla="*/ 16 w 131"/>
                <a:gd name="T1" fmla="*/ 14 h 176"/>
                <a:gd name="T2" fmla="*/ 66 w 131"/>
                <a:gd name="T3" fmla="*/ 0 h 176"/>
                <a:gd name="T4" fmla="*/ 127 w 131"/>
                <a:gd name="T5" fmla="*/ 69 h 176"/>
                <a:gd name="T6" fmla="*/ 127 w 131"/>
                <a:gd name="T7" fmla="*/ 143 h 176"/>
                <a:gd name="T8" fmla="*/ 130 w 131"/>
                <a:gd name="T9" fmla="*/ 172 h 176"/>
                <a:gd name="T10" fmla="*/ 95 w 131"/>
                <a:gd name="T11" fmla="*/ 172 h 176"/>
                <a:gd name="T12" fmla="*/ 92 w 131"/>
                <a:gd name="T13" fmla="*/ 149 h 176"/>
                <a:gd name="T14" fmla="*/ 47 w 131"/>
                <a:gd name="T15" fmla="*/ 175 h 176"/>
                <a:gd name="T16" fmla="*/ 0 w 131"/>
                <a:gd name="T17" fmla="*/ 125 h 176"/>
                <a:gd name="T18" fmla="*/ 84 w 131"/>
                <a:gd name="T19" fmla="*/ 67 h 176"/>
                <a:gd name="T20" fmla="*/ 92 w 131"/>
                <a:gd name="T21" fmla="*/ 67 h 176"/>
                <a:gd name="T22" fmla="*/ 92 w 131"/>
                <a:gd name="T23" fmla="*/ 61 h 176"/>
                <a:gd name="T24" fmla="*/ 63 w 131"/>
                <a:gd name="T25" fmla="*/ 29 h 176"/>
                <a:gd name="T26" fmla="*/ 18 w 131"/>
                <a:gd name="T27" fmla="*/ 45 h 176"/>
                <a:gd name="T28" fmla="*/ 16 w 131"/>
                <a:gd name="T29" fmla="*/ 14 h 176"/>
                <a:gd name="T30" fmla="*/ 87 w 131"/>
                <a:gd name="T31" fmla="*/ 93 h 176"/>
                <a:gd name="T32" fmla="*/ 34 w 131"/>
                <a:gd name="T33" fmla="*/ 125 h 176"/>
                <a:gd name="T34" fmla="*/ 58 w 131"/>
                <a:gd name="T35" fmla="*/ 151 h 176"/>
                <a:gd name="T36" fmla="*/ 90 w 131"/>
                <a:gd name="T37" fmla="*/ 101 h 176"/>
                <a:gd name="T38" fmla="*/ 90 w 131"/>
                <a:gd name="T39" fmla="*/ 93 h 176"/>
                <a:gd name="T40" fmla="*/ 87 w 131"/>
                <a:gd name="T41" fmla="*/ 9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4" y="67"/>
                  </a:cubicBezTo>
                  <a:lnTo>
                    <a:pt x="92" y="67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18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5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6" name="Freeform 63">
              <a:extLst>
                <a:ext uri="{FF2B5EF4-FFF2-40B4-BE49-F238E27FC236}">
                  <a16:creationId xmlns:a16="http://schemas.microsoft.com/office/drawing/2014/main" id="{FD47B6F9-38B7-5E45-8859-F46627BF1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3688" y="2052638"/>
              <a:ext cx="46037" cy="63500"/>
            </a:xfrm>
            <a:custGeom>
              <a:avLst/>
              <a:gdLst>
                <a:gd name="T0" fmla="*/ 0 w 128"/>
                <a:gd name="T1" fmla="*/ 32 h 176"/>
                <a:gd name="T2" fmla="*/ 0 w 128"/>
                <a:gd name="T3" fmla="*/ 3 h 176"/>
                <a:gd name="T4" fmla="*/ 37 w 128"/>
                <a:gd name="T5" fmla="*/ 3 h 176"/>
                <a:gd name="T6" fmla="*/ 37 w 128"/>
                <a:gd name="T7" fmla="*/ 29 h 176"/>
                <a:gd name="T8" fmla="*/ 37 w 128"/>
                <a:gd name="T9" fmla="*/ 29 h 176"/>
                <a:gd name="T10" fmla="*/ 37 w 128"/>
                <a:gd name="T11" fmla="*/ 29 h 176"/>
                <a:gd name="T12" fmla="*/ 79 w 128"/>
                <a:gd name="T13" fmla="*/ 0 h 176"/>
                <a:gd name="T14" fmla="*/ 127 w 128"/>
                <a:gd name="T15" fmla="*/ 64 h 176"/>
                <a:gd name="T16" fmla="*/ 127 w 128"/>
                <a:gd name="T17" fmla="*/ 175 h 176"/>
                <a:gd name="T18" fmla="*/ 87 w 128"/>
                <a:gd name="T19" fmla="*/ 175 h 176"/>
                <a:gd name="T20" fmla="*/ 87 w 128"/>
                <a:gd name="T21" fmla="*/ 72 h 176"/>
                <a:gd name="T22" fmla="*/ 66 w 128"/>
                <a:gd name="T23" fmla="*/ 35 h 176"/>
                <a:gd name="T24" fmla="*/ 39 w 128"/>
                <a:gd name="T25" fmla="*/ 74 h 176"/>
                <a:gd name="T26" fmla="*/ 39 w 128"/>
                <a:gd name="T27" fmla="*/ 175 h 176"/>
                <a:gd name="T28" fmla="*/ 0 w 128"/>
                <a:gd name="T29" fmla="*/ 175 h 176"/>
                <a:gd name="T30" fmla="*/ 0 w 128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7" name="Freeform 64">
              <a:extLst>
                <a:ext uri="{FF2B5EF4-FFF2-40B4-BE49-F238E27FC236}">
                  <a16:creationId xmlns:a16="http://schemas.microsoft.com/office/drawing/2014/main" id="{C79ADE19-5299-BF4C-99D5-9528E4B0F7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9888" y="2032000"/>
              <a:ext cx="66675" cy="84138"/>
            </a:xfrm>
            <a:custGeom>
              <a:avLst/>
              <a:gdLst>
                <a:gd name="T0" fmla="*/ 132 w 186"/>
                <a:gd name="T1" fmla="*/ 177 h 234"/>
                <a:gd name="T2" fmla="*/ 56 w 186"/>
                <a:gd name="T3" fmla="*/ 177 h 234"/>
                <a:gd name="T4" fmla="*/ 40 w 186"/>
                <a:gd name="T5" fmla="*/ 233 h 234"/>
                <a:gd name="T6" fmla="*/ 0 w 186"/>
                <a:gd name="T7" fmla="*/ 233 h 234"/>
                <a:gd name="T8" fmla="*/ 74 w 186"/>
                <a:gd name="T9" fmla="*/ 0 h 234"/>
                <a:gd name="T10" fmla="*/ 117 w 186"/>
                <a:gd name="T11" fmla="*/ 0 h 234"/>
                <a:gd name="T12" fmla="*/ 185 w 186"/>
                <a:gd name="T13" fmla="*/ 233 h 234"/>
                <a:gd name="T14" fmla="*/ 143 w 186"/>
                <a:gd name="T15" fmla="*/ 233 h 234"/>
                <a:gd name="T16" fmla="*/ 132 w 186"/>
                <a:gd name="T17" fmla="*/ 177 h 234"/>
                <a:gd name="T18" fmla="*/ 125 w 186"/>
                <a:gd name="T19" fmla="*/ 146 h 234"/>
                <a:gd name="T20" fmla="*/ 98 w 186"/>
                <a:gd name="T21" fmla="*/ 37 h 234"/>
                <a:gd name="T22" fmla="*/ 98 w 186"/>
                <a:gd name="T23" fmla="*/ 37 h 234"/>
                <a:gd name="T24" fmla="*/ 69 w 186"/>
                <a:gd name="T25" fmla="*/ 146 h 234"/>
                <a:gd name="T26" fmla="*/ 125 w 186"/>
                <a:gd name="T27" fmla="*/ 146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6" h="234">
                  <a:moveTo>
                    <a:pt x="132" y="177"/>
                  </a:moveTo>
                  <a:lnTo>
                    <a:pt x="56" y="177"/>
                  </a:lnTo>
                  <a:lnTo>
                    <a:pt x="40" y="233"/>
                  </a:lnTo>
                  <a:lnTo>
                    <a:pt x="0" y="233"/>
                  </a:lnTo>
                  <a:lnTo>
                    <a:pt x="74" y="0"/>
                  </a:lnTo>
                  <a:lnTo>
                    <a:pt x="117" y="0"/>
                  </a:lnTo>
                  <a:lnTo>
                    <a:pt x="185" y="233"/>
                  </a:lnTo>
                  <a:lnTo>
                    <a:pt x="143" y="233"/>
                  </a:lnTo>
                  <a:lnTo>
                    <a:pt x="132" y="177"/>
                  </a:lnTo>
                  <a:close/>
                  <a:moveTo>
                    <a:pt x="125" y="146"/>
                  </a:moveTo>
                  <a:lnTo>
                    <a:pt x="98" y="37"/>
                  </a:lnTo>
                  <a:lnTo>
                    <a:pt x="98" y="37"/>
                  </a:lnTo>
                  <a:lnTo>
                    <a:pt x="69" y="146"/>
                  </a:lnTo>
                  <a:lnTo>
                    <a:pt x="125" y="1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8" name="Freeform 65">
              <a:extLst>
                <a:ext uri="{FF2B5EF4-FFF2-40B4-BE49-F238E27FC236}">
                  <a16:creationId xmlns:a16="http://schemas.microsoft.com/office/drawing/2014/main" id="{CCDC41C1-0364-004E-8D16-C3DC43587D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4500" y="2052638"/>
              <a:ext cx="76200" cy="63500"/>
            </a:xfrm>
            <a:custGeom>
              <a:avLst/>
              <a:gdLst>
                <a:gd name="T0" fmla="*/ 2 w 210"/>
                <a:gd name="T1" fmla="*/ 32 h 176"/>
                <a:gd name="T2" fmla="*/ 2 w 210"/>
                <a:gd name="T3" fmla="*/ 3 h 176"/>
                <a:gd name="T4" fmla="*/ 42 w 210"/>
                <a:gd name="T5" fmla="*/ 3 h 176"/>
                <a:gd name="T6" fmla="*/ 42 w 210"/>
                <a:gd name="T7" fmla="*/ 29 h 176"/>
                <a:gd name="T8" fmla="*/ 42 w 210"/>
                <a:gd name="T9" fmla="*/ 29 h 176"/>
                <a:gd name="T10" fmla="*/ 82 w 210"/>
                <a:gd name="T11" fmla="*/ 0 h 176"/>
                <a:gd name="T12" fmla="*/ 121 w 210"/>
                <a:gd name="T13" fmla="*/ 27 h 176"/>
                <a:gd name="T14" fmla="*/ 164 w 210"/>
                <a:gd name="T15" fmla="*/ 0 h 176"/>
                <a:gd name="T16" fmla="*/ 209 w 210"/>
                <a:gd name="T17" fmla="*/ 69 h 176"/>
                <a:gd name="T18" fmla="*/ 209 w 210"/>
                <a:gd name="T19" fmla="*/ 175 h 176"/>
                <a:gd name="T20" fmla="*/ 169 w 210"/>
                <a:gd name="T21" fmla="*/ 175 h 176"/>
                <a:gd name="T22" fmla="*/ 169 w 210"/>
                <a:gd name="T23" fmla="*/ 67 h 176"/>
                <a:gd name="T24" fmla="*/ 148 w 210"/>
                <a:gd name="T25" fmla="*/ 35 h 176"/>
                <a:gd name="T26" fmla="*/ 121 w 210"/>
                <a:gd name="T27" fmla="*/ 72 h 176"/>
                <a:gd name="T28" fmla="*/ 121 w 210"/>
                <a:gd name="T29" fmla="*/ 175 h 176"/>
                <a:gd name="T30" fmla="*/ 87 w 210"/>
                <a:gd name="T31" fmla="*/ 175 h 176"/>
                <a:gd name="T32" fmla="*/ 87 w 210"/>
                <a:gd name="T33" fmla="*/ 67 h 176"/>
                <a:gd name="T34" fmla="*/ 66 w 210"/>
                <a:gd name="T35" fmla="*/ 35 h 176"/>
                <a:gd name="T36" fmla="*/ 39 w 210"/>
                <a:gd name="T37" fmla="*/ 72 h 176"/>
                <a:gd name="T38" fmla="*/ 39 w 210"/>
                <a:gd name="T39" fmla="*/ 175 h 176"/>
                <a:gd name="T40" fmla="*/ 0 w 210"/>
                <a:gd name="T41" fmla="*/ 175 h 176"/>
                <a:gd name="T42" fmla="*/ 2 w 210"/>
                <a:gd name="T43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0" h="176">
                  <a:moveTo>
                    <a:pt x="2" y="32"/>
                  </a:moveTo>
                  <a:cubicBezTo>
                    <a:pt x="2" y="19"/>
                    <a:pt x="2" y="11"/>
                    <a:pt x="2" y="3"/>
                  </a:cubicBezTo>
                  <a:lnTo>
                    <a:pt x="42" y="3"/>
                  </a:lnTo>
                  <a:cubicBezTo>
                    <a:pt x="42" y="11"/>
                    <a:pt x="42" y="21"/>
                    <a:pt x="42" y="29"/>
                  </a:cubicBezTo>
                  <a:lnTo>
                    <a:pt x="42" y="29"/>
                  </a:lnTo>
                  <a:cubicBezTo>
                    <a:pt x="47" y="16"/>
                    <a:pt x="61" y="0"/>
                    <a:pt x="82" y="0"/>
                  </a:cubicBezTo>
                  <a:cubicBezTo>
                    <a:pt x="108" y="0"/>
                    <a:pt x="119" y="19"/>
                    <a:pt x="121" y="27"/>
                  </a:cubicBezTo>
                  <a:cubicBezTo>
                    <a:pt x="129" y="14"/>
                    <a:pt x="140" y="0"/>
                    <a:pt x="164" y="0"/>
                  </a:cubicBezTo>
                  <a:cubicBezTo>
                    <a:pt x="198" y="0"/>
                    <a:pt x="209" y="27"/>
                    <a:pt x="209" y="69"/>
                  </a:cubicBezTo>
                  <a:lnTo>
                    <a:pt x="209" y="175"/>
                  </a:lnTo>
                  <a:lnTo>
                    <a:pt x="169" y="175"/>
                  </a:lnTo>
                  <a:lnTo>
                    <a:pt x="169" y="67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1" y="53"/>
                    <a:pt x="121" y="72"/>
                  </a:cubicBezTo>
                  <a:lnTo>
                    <a:pt x="121" y="175"/>
                  </a:lnTo>
                  <a:lnTo>
                    <a:pt x="87" y="175"/>
                  </a:lnTo>
                  <a:lnTo>
                    <a:pt x="87" y="67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50" y="35"/>
                    <a:pt x="39" y="53"/>
                    <a:pt x="39" y="72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2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9" name="Freeform 66">
              <a:extLst>
                <a:ext uri="{FF2B5EF4-FFF2-40B4-BE49-F238E27FC236}">
                  <a16:creationId xmlns:a16="http://schemas.microsoft.com/office/drawing/2014/main" id="{B16E3936-3A16-6144-96C2-443383143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400" y="2052638"/>
              <a:ext cx="47625" cy="65087"/>
            </a:xfrm>
            <a:custGeom>
              <a:avLst/>
              <a:gdLst>
                <a:gd name="T0" fmla="*/ 122 w 131"/>
                <a:gd name="T1" fmla="*/ 167 h 179"/>
                <a:gd name="T2" fmla="*/ 74 w 131"/>
                <a:gd name="T3" fmla="*/ 178 h 179"/>
                <a:gd name="T4" fmla="*/ 0 w 131"/>
                <a:gd name="T5" fmla="*/ 90 h 179"/>
                <a:gd name="T6" fmla="*/ 66 w 131"/>
                <a:gd name="T7" fmla="*/ 0 h 179"/>
                <a:gd name="T8" fmla="*/ 130 w 131"/>
                <a:gd name="T9" fmla="*/ 93 h 179"/>
                <a:gd name="T10" fmla="*/ 130 w 131"/>
                <a:gd name="T11" fmla="*/ 101 h 179"/>
                <a:gd name="T12" fmla="*/ 37 w 131"/>
                <a:gd name="T13" fmla="*/ 101 h 179"/>
                <a:gd name="T14" fmla="*/ 77 w 131"/>
                <a:gd name="T15" fmla="*/ 149 h 179"/>
                <a:gd name="T16" fmla="*/ 119 w 131"/>
                <a:gd name="T17" fmla="*/ 135 h 179"/>
                <a:gd name="T18" fmla="*/ 122 w 131"/>
                <a:gd name="T19" fmla="*/ 167 h 179"/>
                <a:gd name="T20" fmla="*/ 93 w 131"/>
                <a:gd name="T21" fmla="*/ 74 h 179"/>
                <a:gd name="T22" fmla="*/ 66 w 131"/>
                <a:gd name="T23" fmla="*/ 29 h 179"/>
                <a:gd name="T24" fmla="*/ 37 w 131"/>
                <a:gd name="T25" fmla="*/ 74 h 179"/>
                <a:gd name="T26" fmla="*/ 93 w 131"/>
                <a:gd name="T27" fmla="*/ 7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1" y="178"/>
                    <a:pt x="0" y="138"/>
                    <a:pt x="0" y="90"/>
                  </a:cubicBezTo>
                  <a:cubicBezTo>
                    <a:pt x="0" y="40"/>
                    <a:pt x="26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8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3" y="74"/>
                  </a:moveTo>
                  <a:cubicBezTo>
                    <a:pt x="93" y="45"/>
                    <a:pt x="82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0" name="Freeform 67">
              <a:extLst>
                <a:ext uri="{FF2B5EF4-FFF2-40B4-BE49-F238E27FC236}">
                  <a16:creationId xmlns:a16="http://schemas.microsoft.com/office/drawing/2014/main" id="{4AD2DE79-DEC7-A348-8492-1636F90BF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0550" y="2052638"/>
              <a:ext cx="30163" cy="63500"/>
            </a:xfrm>
            <a:custGeom>
              <a:avLst/>
              <a:gdLst>
                <a:gd name="T0" fmla="*/ 5 w 85"/>
                <a:gd name="T1" fmla="*/ 32 h 176"/>
                <a:gd name="T2" fmla="*/ 5 w 85"/>
                <a:gd name="T3" fmla="*/ 3 h 176"/>
                <a:gd name="T4" fmla="*/ 39 w 85"/>
                <a:gd name="T5" fmla="*/ 3 h 176"/>
                <a:gd name="T6" fmla="*/ 39 w 85"/>
                <a:gd name="T7" fmla="*/ 35 h 176"/>
                <a:gd name="T8" fmla="*/ 39 w 85"/>
                <a:gd name="T9" fmla="*/ 35 h 176"/>
                <a:gd name="T10" fmla="*/ 79 w 85"/>
                <a:gd name="T11" fmla="*/ 0 h 176"/>
                <a:gd name="T12" fmla="*/ 84 w 85"/>
                <a:gd name="T13" fmla="*/ 0 h 176"/>
                <a:gd name="T14" fmla="*/ 84 w 85"/>
                <a:gd name="T15" fmla="*/ 40 h 176"/>
                <a:gd name="T16" fmla="*/ 74 w 85"/>
                <a:gd name="T17" fmla="*/ 37 h 176"/>
                <a:gd name="T18" fmla="*/ 39 w 85"/>
                <a:gd name="T19" fmla="*/ 80 h 176"/>
                <a:gd name="T20" fmla="*/ 39 w 85"/>
                <a:gd name="T21" fmla="*/ 175 h 176"/>
                <a:gd name="T22" fmla="*/ 0 w 85"/>
                <a:gd name="T23" fmla="*/ 175 h 176"/>
                <a:gd name="T24" fmla="*/ 5 w 85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76">
                  <a:moveTo>
                    <a:pt x="5" y="32"/>
                  </a:moveTo>
                  <a:cubicBezTo>
                    <a:pt x="5" y="21"/>
                    <a:pt x="5" y="11"/>
                    <a:pt x="5" y="3"/>
                  </a:cubicBezTo>
                  <a:lnTo>
                    <a:pt x="39" y="3"/>
                  </a:lnTo>
                  <a:cubicBezTo>
                    <a:pt x="39" y="14"/>
                    <a:pt x="39" y="24"/>
                    <a:pt x="39" y="35"/>
                  </a:cubicBezTo>
                  <a:lnTo>
                    <a:pt x="39" y="35"/>
                  </a:lnTo>
                  <a:cubicBezTo>
                    <a:pt x="45" y="21"/>
                    <a:pt x="55" y="0"/>
                    <a:pt x="79" y="0"/>
                  </a:cubicBezTo>
                  <a:cubicBezTo>
                    <a:pt x="82" y="0"/>
                    <a:pt x="84" y="0"/>
                    <a:pt x="84" y="0"/>
                  </a:cubicBezTo>
                  <a:lnTo>
                    <a:pt x="84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39" y="48"/>
                    <a:pt x="39" y="80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1" name="Freeform 68">
              <a:extLst>
                <a:ext uri="{FF2B5EF4-FFF2-40B4-BE49-F238E27FC236}">
                  <a16:creationId xmlns:a16="http://schemas.microsoft.com/office/drawing/2014/main" id="{7DCF56BF-BE4B-7547-A0F7-108AF0BAB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413" y="2027238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40 w 41"/>
                <a:gd name="T3" fmla="*/ 0 h 245"/>
                <a:gd name="T4" fmla="*/ 40 w 41"/>
                <a:gd name="T5" fmla="*/ 40 h 245"/>
                <a:gd name="T6" fmla="*/ 0 w 41"/>
                <a:gd name="T7" fmla="*/ 40 h 245"/>
                <a:gd name="T8" fmla="*/ 0 w 41"/>
                <a:gd name="T9" fmla="*/ 0 h 245"/>
                <a:gd name="T10" fmla="*/ 0 w 41"/>
                <a:gd name="T11" fmla="*/ 72 h 245"/>
                <a:gd name="T12" fmla="*/ 40 w 41"/>
                <a:gd name="T13" fmla="*/ 72 h 245"/>
                <a:gd name="T14" fmla="*/ 40 w 41"/>
                <a:gd name="T15" fmla="*/ 244 h 245"/>
                <a:gd name="T16" fmla="*/ 0 w 41"/>
                <a:gd name="T17" fmla="*/ 244 h 245"/>
                <a:gd name="T18" fmla="*/ 0 w 41"/>
                <a:gd name="T19" fmla="*/ 72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40" y="72"/>
                  </a:lnTo>
                  <a:lnTo>
                    <a:pt x="40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2" name="Freeform 69">
              <a:extLst>
                <a:ext uri="{FF2B5EF4-FFF2-40B4-BE49-F238E27FC236}">
                  <a16:creationId xmlns:a16="http://schemas.microsoft.com/office/drawing/2014/main" id="{5125B603-C3E7-4E43-96E8-3CEAF51AA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1988" y="2054225"/>
              <a:ext cx="41275" cy="63500"/>
            </a:xfrm>
            <a:custGeom>
              <a:avLst/>
              <a:gdLst>
                <a:gd name="T0" fmla="*/ 112 w 113"/>
                <a:gd name="T1" fmla="*/ 169 h 178"/>
                <a:gd name="T2" fmla="*/ 74 w 113"/>
                <a:gd name="T3" fmla="*/ 177 h 178"/>
                <a:gd name="T4" fmla="*/ 0 w 113"/>
                <a:gd name="T5" fmla="*/ 90 h 178"/>
                <a:gd name="T6" fmla="*/ 77 w 113"/>
                <a:gd name="T7" fmla="*/ 0 h 178"/>
                <a:gd name="T8" fmla="*/ 112 w 113"/>
                <a:gd name="T9" fmla="*/ 8 h 178"/>
                <a:gd name="T10" fmla="*/ 109 w 113"/>
                <a:gd name="T11" fmla="*/ 40 h 178"/>
                <a:gd name="T12" fmla="*/ 82 w 113"/>
                <a:gd name="T13" fmla="*/ 32 h 178"/>
                <a:gd name="T14" fmla="*/ 40 w 113"/>
                <a:gd name="T15" fmla="*/ 90 h 178"/>
                <a:gd name="T16" fmla="*/ 85 w 113"/>
                <a:gd name="T17" fmla="*/ 146 h 178"/>
                <a:gd name="T18" fmla="*/ 112 w 113"/>
                <a:gd name="T19" fmla="*/ 138 h 178"/>
                <a:gd name="T20" fmla="*/ 112 w 113"/>
                <a:gd name="T21" fmla="*/ 169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78">
                  <a:moveTo>
                    <a:pt x="112" y="169"/>
                  </a:moveTo>
                  <a:cubicBezTo>
                    <a:pt x="104" y="172"/>
                    <a:pt x="90" y="177"/>
                    <a:pt x="74" y="177"/>
                  </a:cubicBezTo>
                  <a:cubicBezTo>
                    <a:pt x="22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4" y="5"/>
                    <a:pt x="112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5" y="146"/>
                  </a:cubicBezTo>
                  <a:cubicBezTo>
                    <a:pt x="96" y="146"/>
                    <a:pt x="106" y="140"/>
                    <a:pt x="112" y="138"/>
                  </a:cubicBezTo>
                  <a:lnTo>
                    <a:pt x="112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3" name="Freeform 70">
              <a:extLst>
                <a:ext uri="{FF2B5EF4-FFF2-40B4-BE49-F238E27FC236}">
                  <a16:creationId xmlns:a16="http://schemas.microsoft.com/office/drawing/2014/main" id="{E468937D-AAC5-4A45-B62D-EDFA3D5DF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8025" y="2052638"/>
              <a:ext cx="47625" cy="63500"/>
            </a:xfrm>
            <a:custGeom>
              <a:avLst/>
              <a:gdLst>
                <a:gd name="T0" fmla="*/ 16 w 131"/>
                <a:gd name="T1" fmla="*/ 14 h 176"/>
                <a:gd name="T2" fmla="*/ 66 w 131"/>
                <a:gd name="T3" fmla="*/ 0 h 176"/>
                <a:gd name="T4" fmla="*/ 127 w 131"/>
                <a:gd name="T5" fmla="*/ 69 h 176"/>
                <a:gd name="T6" fmla="*/ 127 w 131"/>
                <a:gd name="T7" fmla="*/ 143 h 176"/>
                <a:gd name="T8" fmla="*/ 130 w 131"/>
                <a:gd name="T9" fmla="*/ 172 h 176"/>
                <a:gd name="T10" fmla="*/ 95 w 131"/>
                <a:gd name="T11" fmla="*/ 172 h 176"/>
                <a:gd name="T12" fmla="*/ 93 w 131"/>
                <a:gd name="T13" fmla="*/ 149 h 176"/>
                <a:gd name="T14" fmla="*/ 48 w 131"/>
                <a:gd name="T15" fmla="*/ 175 h 176"/>
                <a:gd name="T16" fmla="*/ 0 w 131"/>
                <a:gd name="T17" fmla="*/ 125 h 176"/>
                <a:gd name="T18" fmla="*/ 85 w 131"/>
                <a:gd name="T19" fmla="*/ 67 h 176"/>
                <a:gd name="T20" fmla="*/ 93 w 131"/>
                <a:gd name="T21" fmla="*/ 67 h 176"/>
                <a:gd name="T22" fmla="*/ 93 w 131"/>
                <a:gd name="T23" fmla="*/ 61 h 176"/>
                <a:gd name="T24" fmla="*/ 64 w 131"/>
                <a:gd name="T25" fmla="*/ 29 h 176"/>
                <a:gd name="T26" fmla="*/ 19 w 131"/>
                <a:gd name="T27" fmla="*/ 45 h 176"/>
                <a:gd name="T28" fmla="*/ 16 w 131"/>
                <a:gd name="T29" fmla="*/ 14 h 176"/>
                <a:gd name="T30" fmla="*/ 90 w 131"/>
                <a:gd name="T31" fmla="*/ 93 h 176"/>
                <a:gd name="T32" fmla="*/ 37 w 131"/>
                <a:gd name="T33" fmla="*/ 125 h 176"/>
                <a:gd name="T34" fmla="*/ 61 w 131"/>
                <a:gd name="T35" fmla="*/ 151 h 176"/>
                <a:gd name="T36" fmla="*/ 93 w 131"/>
                <a:gd name="T37" fmla="*/ 101 h 176"/>
                <a:gd name="T38" fmla="*/ 93 w 131"/>
                <a:gd name="T39" fmla="*/ 93 h 176"/>
                <a:gd name="T40" fmla="*/ 90 w 131"/>
                <a:gd name="T41" fmla="*/ 9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19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4" name="Freeform 71">
              <a:extLst>
                <a:ext uri="{FF2B5EF4-FFF2-40B4-BE49-F238E27FC236}">
                  <a16:creationId xmlns:a16="http://schemas.microsoft.com/office/drawing/2014/main" id="{3928D51C-81CB-E84B-BE62-E486C8D53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8350" y="2052638"/>
              <a:ext cx="46038" cy="63500"/>
            </a:xfrm>
            <a:custGeom>
              <a:avLst/>
              <a:gdLst>
                <a:gd name="T0" fmla="*/ 0 w 128"/>
                <a:gd name="T1" fmla="*/ 32 h 176"/>
                <a:gd name="T2" fmla="*/ 0 w 128"/>
                <a:gd name="T3" fmla="*/ 3 h 176"/>
                <a:gd name="T4" fmla="*/ 37 w 128"/>
                <a:gd name="T5" fmla="*/ 3 h 176"/>
                <a:gd name="T6" fmla="*/ 37 w 128"/>
                <a:gd name="T7" fmla="*/ 29 h 176"/>
                <a:gd name="T8" fmla="*/ 37 w 128"/>
                <a:gd name="T9" fmla="*/ 29 h 176"/>
                <a:gd name="T10" fmla="*/ 37 w 128"/>
                <a:gd name="T11" fmla="*/ 29 h 176"/>
                <a:gd name="T12" fmla="*/ 79 w 128"/>
                <a:gd name="T13" fmla="*/ 0 h 176"/>
                <a:gd name="T14" fmla="*/ 127 w 128"/>
                <a:gd name="T15" fmla="*/ 64 h 176"/>
                <a:gd name="T16" fmla="*/ 127 w 128"/>
                <a:gd name="T17" fmla="*/ 175 h 176"/>
                <a:gd name="T18" fmla="*/ 87 w 128"/>
                <a:gd name="T19" fmla="*/ 175 h 176"/>
                <a:gd name="T20" fmla="*/ 87 w 128"/>
                <a:gd name="T21" fmla="*/ 72 h 176"/>
                <a:gd name="T22" fmla="*/ 66 w 128"/>
                <a:gd name="T23" fmla="*/ 35 h 176"/>
                <a:gd name="T24" fmla="*/ 40 w 128"/>
                <a:gd name="T25" fmla="*/ 74 h 176"/>
                <a:gd name="T26" fmla="*/ 40 w 128"/>
                <a:gd name="T27" fmla="*/ 175 h 176"/>
                <a:gd name="T28" fmla="*/ 0 w 128"/>
                <a:gd name="T29" fmla="*/ 175 h 176"/>
                <a:gd name="T30" fmla="*/ 0 w 128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5" name="Freeform 72">
              <a:extLst>
                <a:ext uri="{FF2B5EF4-FFF2-40B4-BE49-F238E27FC236}">
                  <a16:creationId xmlns:a16="http://schemas.microsoft.com/office/drawing/2014/main" id="{551B12F0-BCD1-054B-9A22-28AC1AF59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150" y="2136775"/>
              <a:ext cx="52388" cy="84138"/>
            </a:xfrm>
            <a:custGeom>
              <a:avLst/>
              <a:gdLst>
                <a:gd name="T0" fmla="*/ 0 w 146"/>
                <a:gd name="T1" fmla="*/ 0 h 234"/>
                <a:gd name="T2" fmla="*/ 39 w 146"/>
                <a:gd name="T3" fmla="*/ 0 h 234"/>
                <a:gd name="T4" fmla="*/ 39 w 146"/>
                <a:gd name="T5" fmla="*/ 95 h 234"/>
                <a:gd name="T6" fmla="*/ 103 w 146"/>
                <a:gd name="T7" fmla="*/ 95 h 234"/>
                <a:gd name="T8" fmla="*/ 103 w 146"/>
                <a:gd name="T9" fmla="*/ 0 h 234"/>
                <a:gd name="T10" fmla="*/ 145 w 146"/>
                <a:gd name="T11" fmla="*/ 0 h 234"/>
                <a:gd name="T12" fmla="*/ 145 w 146"/>
                <a:gd name="T13" fmla="*/ 233 h 234"/>
                <a:gd name="T14" fmla="*/ 103 w 146"/>
                <a:gd name="T15" fmla="*/ 233 h 234"/>
                <a:gd name="T16" fmla="*/ 103 w 146"/>
                <a:gd name="T17" fmla="*/ 130 h 234"/>
                <a:gd name="T18" fmla="*/ 39 w 146"/>
                <a:gd name="T19" fmla="*/ 130 h 234"/>
                <a:gd name="T20" fmla="*/ 39 w 146"/>
                <a:gd name="T21" fmla="*/ 233 h 234"/>
                <a:gd name="T22" fmla="*/ 0 w 146"/>
                <a:gd name="T23" fmla="*/ 233 h 234"/>
                <a:gd name="T24" fmla="*/ 0 w 146"/>
                <a:gd name="T25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234">
                  <a:moveTo>
                    <a:pt x="0" y="0"/>
                  </a:moveTo>
                  <a:lnTo>
                    <a:pt x="39" y="0"/>
                  </a:lnTo>
                  <a:lnTo>
                    <a:pt x="39" y="95"/>
                  </a:lnTo>
                  <a:lnTo>
                    <a:pt x="103" y="95"/>
                  </a:lnTo>
                  <a:lnTo>
                    <a:pt x="103" y="0"/>
                  </a:lnTo>
                  <a:lnTo>
                    <a:pt x="145" y="0"/>
                  </a:lnTo>
                  <a:lnTo>
                    <a:pt x="145" y="233"/>
                  </a:lnTo>
                  <a:lnTo>
                    <a:pt x="103" y="233"/>
                  </a:lnTo>
                  <a:lnTo>
                    <a:pt x="103" y="130"/>
                  </a:lnTo>
                  <a:lnTo>
                    <a:pt x="39" y="130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6" name="Freeform 73">
              <a:extLst>
                <a:ext uri="{FF2B5EF4-FFF2-40B4-BE49-F238E27FC236}">
                  <a16:creationId xmlns:a16="http://schemas.microsoft.com/office/drawing/2014/main" id="{2A825CB5-8770-8246-8B36-476B4C03F9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0825" y="2157413"/>
              <a:ext cx="47625" cy="65087"/>
            </a:xfrm>
            <a:custGeom>
              <a:avLst/>
              <a:gdLst>
                <a:gd name="T0" fmla="*/ 122 w 131"/>
                <a:gd name="T1" fmla="*/ 167 h 179"/>
                <a:gd name="T2" fmla="*/ 74 w 131"/>
                <a:gd name="T3" fmla="*/ 178 h 179"/>
                <a:gd name="T4" fmla="*/ 0 w 131"/>
                <a:gd name="T5" fmla="*/ 90 h 179"/>
                <a:gd name="T6" fmla="*/ 66 w 131"/>
                <a:gd name="T7" fmla="*/ 0 h 179"/>
                <a:gd name="T8" fmla="*/ 130 w 131"/>
                <a:gd name="T9" fmla="*/ 93 h 179"/>
                <a:gd name="T10" fmla="*/ 130 w 131"/>
                <a:gd name="T11" fmla="*/ 101 h 179"/>
                <a:gd name="T12" fmla="*/ 37 w 131"/>
                <a:gd name="T13" fmla="*/ 101 h 179"/>
                <a:gd name="T14" fmla="*/ 77 w 131"/>
                <a:gd name="T15" fmla="*/ 149 h 179"/>
                <a:gd name="T16" fmla="*/ 119 w 131"/>
                <a:gd name="T17" fmla="*/ 135 h 179"/>
                <a:gd name="T18" fmla="*/ 122 w 131"/>
                <a:gd name="T19" fmla="*/ 167 h 179"/>
                <a:gd name="T20" fmla="*/ 90 w 131"/>
                <a:gd name="T21" fmla="*/ 74 h 179"/>
                <a:gd name="T22" fmla="*/ 64 w 131"/>
                <a:gd name="T23" fmla="*/ 29 h 179"/>
                <a:gd name="T24" fmla="*/ 34 w 131"/>
                <a:gd name="T25" fmla="*/ 74 h 179"/>
                <a:gd name="T26" fmla="*/ 90 w 131"/>
                <a:gd name="T27" fmla="*/ 7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1" y="178"/>
                    <a:pt x="0" y="138"/>
                    <a:pt x="0" y="90"/>
                  </a:cubicBezTo>
                  <a:cubicBezTo>
                    <a:pt x="0" y="40"/>
                    <a:pt x="27" y="0"/>
                    <a:pt x="66" y="0"/>
                  </a:cubicBezTo>
                  <a:cubicBezTo>
                    <a:pt x="101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8" y="149"/>
                    <a:pt x="77" y="149"/>
                  </a:cubicBezTo>
                  <a:cubicBezTo>
                    <a:pt x="101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0" y="74"/>
                  </a:moveTo>
                  <a:cubicBezTo>
                    <a:pt x="90" y="45"/>
                    <a:pt x="80" y="29"/>
                    <a:pt x="64" y="29"/>
                  </a:cubicBezTo>
                  <a:cubicBezTo>
                    <a:pt x="42" y="29"/>
                    <a:pt x="34" y="53"/>
                    <a:pt x="34" y="74"/>
                  </a:cubicBezTo>
                  <a:lnTo>
                    <a:pt x="90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7" name="Freeform 74">
              <a:extLst>
                <a:ext uri="{FF2B5EF4-FFF2-40B4-BE49-F238E27FC236}">
                  <a16:creationId xmlns:a16="http://schemas.microsoft.com/office/drawing/2014/main" id="{6283B7C4-18A6-8F44-A5EC-D0DEEF35F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6388" y="2157413"/>
              <a:ext cx="46037" cy="63500"/>
            </a:xfrm>
            <a:custGeom>
              <a:avLst/>
              <a:gdLst>
                <a:gd name="T0" fmla="*/ 16 w 130"/>
                <a:gd name="T1" fmla="*/ 13 h 176"/>
                <a:gd name="T2" fmla="*/ 66 w 130"/>
                <a:gd name="T3" fmla="*/ 0 h 176"/>
                <a:gd name="T4" fmla="*/ 127 w 130"/>
                <a:gd name="T5" fmla="*/ 69 h 176"/>
                <a:gd name="T6" fmla="*/ 127 w 130"/>
                <a:gd name="T7" fmla="*/ 143 h 176"/>
                <a:gd name="T8" fmla="*/ 129 w 130"/>
                <a:gd name="T9" fmla="*/ 172 h 176"/>
                <a:gd name="T10" fmla="*/ 95 w 130"/>
                <a:gd name="T11" fmla="*/ 172 h 176"/>
                <a:gd name="T12" fmla="*/ 92 w 130"/>
                <a:gd name="T13" fmla="*/ 149 h 176"/>
                <a:gd name="T14" fmla="*/ 47 w 130"/>
                <a:gd name="T15" fmla="*/ 175 h 176"/>
                <a:gd name="T16" fmla="*/ 0 w 130"/>
                <a:gd name="T17" fmla="*/ 125 h 176"/>
                <a:gd name="T18" fmla="*/ 84 w 130"/>
                <a:gd name="T19" fmla="*/ 66 h 176"/>
                <a:gd name="T20" fmla="*/ 92 w 130"/>
                <a:gd name="T21" fmla="*/ 66 h 176"/>
                <a:gd name="T22" fmla="*/ 92 w 130"/>
                <a:gd name="T23" fmla="*/ 61 h 176"/>
                <a:gd name="T24" fmla="*/ 63 w 130"/>
                <a:gd name="T25" fmla="*/ 29 h 176"/>
                <a:gd name="T26" fmla="*/ 18 w 130"/>
                <a:gd name="T27" fmla="*/ 45 h 176"/>
                <a:gd name="T28" fmla="*/ 16 w 130"/>
                <a:gd name="T29" fmla="*/ 13 h 176"/>
                <a:gd name="T30" fmla="*/ 90 w 130"/>
                <a:gd name="T31" fmla="*/ 90 h 176"/>
                <a:gd name="T32" fmla="*/ 37 w 130"/>
                <a:gd name="T33" fmla="*/ 122 h 176"/>
                <a:gd name="T34" fmla="*/ 61 w 130"/>
                <a:gd name="T35" fmla="*/ 149 h 176"/>
                <a:gd name="T36" fmla="*/ 92 w 130"/>
                <a:gd name="T37" fmla="*/ 98 h 176"/>
                <a:gd name="T38" fmla="*/ 92 w 130"/>
                <a:gd name="T39" fmla="*/ 90 h 176"/>
                <a:gd name="T40" fmla="*/ 90 w 130"/>
                <a:gd name="T41" fmla="*/ 9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6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18" y="45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1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8" name="Freeform 75">
              <a:extLst>
                <a:ext uri="{FF2B5EF4-FFF2-40B4-BE49-F238E27FC236}">
                  <a16:creationId xmlns:a16="http://schemas.microsoft.com/office/drawing/2014/main" id="{F13CCEE9-76DE-D147-A964-360CFB623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8300" y="2130425"/>
              <a:ext cx="14288" cy="90488"/>
            </a:xfrm>
            <a:custGeom>
              <a:avLst/>
              <a:gdLst>
                <a:gd name="T0" fmla="*/ 20 w 40"/>
                <a:gd name="T1" fmla="*/ 252 h 253"/>
                <a:gd name="T2" fmla="*/ 0 w 40"/>
                <a:gd name="T3" fmla="*/ 252 h 253"/>
                <a:gd name="T4" fmla="*/ 0 w 40"/>
                <a:gd name="T5" fmla="*/ 0 h 253"/>
                <a:gd name="T6" fmla="*/ 39 w 40"/>
                <a:gd name="T7" fmla="*/ 0 h 253"/>
                <a:gd name="T8" fmla="*/ 39 w 40"/>
                <a:gd name="T9" fmla="*/ 252 h 253"/>
                <a:gd name="T10" fmla="*/ 20 w 40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39" y="0"/>
                  </a:lnTo>
                  <a:lnTo>
                    <a:pt x="39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9" name="Freeform 76">
              <a:extLst>
                <a:ext uri="{FF2B5EF4-FFF2-40B4-BE49-F238E27FC236}">
                  <a16:creationId xmlns:a16="http://schemas.microsoft.com/office/drawing/2014/main" id="{3FE75284-FAD1-F84C-8C92-C44460DE6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3700" y="2141538"/>
              <a:ext cx="34925" cy="80962"/>
            </a:xfrm>
            <a:custGeom>
              <a:avLst/>
              <a:gdLst>
                <a:gd name="T0" fmla="*/ 23 w 99"/>
                <a:gd name="T1" fmla="*/ 13 h 224"/>
                <a:gd name="T2" fmla="*/ 63 w 99"/>
                <a:gd name="T3" fmla="*/ 0 h 224"/>
                <a:gd name="T4" fmla="*/ 63 w 99"/>
                <a:gd name="T5" fmla="*/ 48 h 224"/>
                <a:gd name="T6" fmla="*/ 95 w 99"/>
                <a:gd name="T7" fmla="*/ 48 h 224"/>
                <a:gd name="T8" fmla="*/ 95 w 99"/>
                <a:gd name="T9" fmla="*/ 77 h 224"/>
                <a:gd name="T10" fmla="*/ 63 w 99"/>
                <a:gd name="T11" fmla="*/ 77 h 224"/>
                <a:gd name="T12" fmla="*/ 63 w 99"/>
                <a:gd name="T13" fmla="*/ 167 h 224"/>
                <a:gd name="T14" fmla="*/ 82 w 99"/>
                <a:gd name="T15" fmla="*/ 191 h 224"/>
                <a:gd name="T16" fmla="*/ 98 w 99"/>
                <a:gd name="T17" fmla="*/ 188 h 224"/>
                <a:gd name="T18" fmla="*/ 98 w 99"/>
                <a:gd name="T19" fmla="*/ 217 h 224"/>
                <a:gd name="T20" fmla="*/ 71 w 99"/>
                <a:gd name="T21" fmla="*/ 223 h 224"/>
                <a:gd name="T22" fmla="*/ 26 w 99"/>
                <a:gd name="T23" fmla="*/ 172 h 224"/>
                <a:gd name="T24" fmla="*/ 26 w 99"/>
                <a:gd name="T25" fmla="*/ 77 h 224"/>
                <a:gd name="T26" fmla="*/ 0 w 99"/>
                <a:gd name="T27" fmla="*/ 77 h 224"/>
                <a:gd name="T28" fmla="*/ 0 w 99"/>
                <a:gd name="T29" fmla="*/ 48 h 224"/>
                <a:gd name="T30" fmla="*/ 26 w 99"/>
                <a:gd name="T31" fmla="*/ 48 h 224"/>
                <a:gd name="T32" fmla="*/ 23 w 99"/>
                <a:gd name="T33" fmla="*/ 13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4">
                  <a:moveTo>
                    <a:pt x="23" y="13"/>
                  </a:moveTo>
                  <a:lnTo>
                    <a:pt x="63" y="0"/>
                  </a:lnTo>
                  <a:lnTo>
                    <a:pt x="63" y="48"/>
                  </a:lnTo>
                  <a:lnTo>
                    <a:pt x="95" y="48"/>
                  </a:lnTo>
                  <a:lnTo>
                    <a:pt x="95" y="77"/>
                  </a:lnTo>
                  <a:lnTo>
                    <a:pt x="63" y="77"/>
                  </a:lnTo>
                  <a:lnTo>
                    <a:pt x="63" y="167"/>
                  </a:lnTo>
                  <a:cubicBezTo>
                    <a:pt x="63" y="186"/>
                    <a:pt x="68" y="191"/>
                    <a:pt x="82" y="191"/>
                  </a:cubicBezTo>
                  <a:cubicBezTo>
                    <a:pt x="90" y="191"/>
                    <a:pt x="92" y="188"/>
                    <a:pt x="98" y="188"/>
                  </a:cubicBezTo>
                  <a:lnTo>
                    <a:pt x="98" y="217"/>
                  </a:lnTo>
                  <a:cubicBezTo>
                    <a:pt x="92" y="220"/>
                    <a:pt x="84" y="223"/>
                    <a:pt x="71" y="223"/>
                  </a:cubicBezTo>
                  <a:cubicBezTo>
                    <a:pt x="42" y="223"/>
                    <a:pt x="26" y="209"/>
                    <a:pt x="26" y="172"/>
                  </a:cubicBezTo>
                  <a:lnTo>
                    <a:pt x="26" y="77"/>
                  </a:lnTo>
                  <a:lnTo>
                    <a:pt x="0" y="77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3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0" name="Freeform 77">
              <a:extLst>
                <a:ext uri="{FF2B5EF4-FFF2-40B4-BE49-F238E27FC236}">
                  <a16:creationId xmlns:a16="http://schemas.microsoft.com/office/drawing/2014/main" id="{45CE7FC6-586C-C54E-9477-A6C077518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150" y="2130425"/>
              <a:ext cx="46038" cy="90488"/>
            </a:xfrm>
            <a:custGeom>
              <a:avLst/>
              <a:gdLst>
                <a:gd name="T0" fmla="*/ 0 w 128"/>
                <a:gd name="T1" fmla="*/ 0 h 253"/>
                <a:gd name="T2" fmla="*/ 40 w 128"/>
                <a:gd name="T3" fmla="*/ 0 h 253"/>
                <a:gd name="T4" fmla="*/ 40 w 128"/>
                <a:gd name="T5" fmla="*/ 101 h 253"/>
                <a:gd name="T6" fmla="*/ 40 w 128"/>
                <a:gd name="T7" fmla="*/ 101 h 253"/>
                <a:gd name="T8" fmla="*/ 80 w 128"/>
                <a:gd name="T9" fmla="*/ 77 h 253"/>
                <a:gd name="T10" fmla="*/ 127 w 128"/>
                <a:gd name="T11" fmla="*/ 141 h 253"/>
                <a:gd name="T12" fmla="*/ 127 w 128"/>
                <a:gd name="T13" fmla="*/ 252 h 253"/>
                <a:gd name="T14" fmla="*/ 87 w 128"/>
                <a:gd name="T15" fmla="*/ 252 h 253"/>
                <a:gd name="T16" fmla="*/ 87 w 128"/>
                <a:gd name="T17" fmla="*/ 149 h 253"/>
                <a:gd name="T18" fmla="*/ 66 w 128"/>
                <a:gd name="T19" fmla="*/ 112 h 253"/>
                <a:gd name="T20" fmla="*/ 40 w 128"/>
                <a:gd name="T21" fmla="*/ 151 h 253"/>
                <a:gd name="T22" fmla="*/ 40 w 128"/>
                <a:gd name="T23" fmla="*/ 252 h 253"/>
                <a:gd name="T24" fmla="*/ 0 w 128"/>
                <a:gd name="T25" fmla="*/ 252 h 253"/>
                <a:gd name="T26" fmla="*/ 0 w 128"/>
                <a:gd name="T2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253">
                  <a:moveTo>
                    <a:pt x="0" y="0"/>
                  </a:moveTo>
                  <a:lnTo>
                    <a:pt x="40" y="0"/>
                  </a:lnTo>
                  <a:lnTo>
                    <a:pt x="40" y="101"/>
                  </a:lnTo>
                  <a:lnTo>
                    <a:pt x="40" y="101"/>
                  </a:lnTo>
                  <a:cubicBezTo>
                    <a:pt x="48" y="90"/>
                    <a:pt x="56" y="77"/>
                    <a:pt x="80" y="77"/>
                  </a:cubicBezTo>
                  <a:cubicBezTo>
                    <a:pt x="117" y="77"/>
                    <a:pt x="127" y="106"/>
                    <a:pt x="127" y="141"/>
                  </a:cubicBezTo>
                  <a:lnTo>
                    <a:pt x="127" y="252"/>
                  </a:lnTo>
                  <a:lnTo>
                    <a:pt x="87" y="252"/>
                  </a:lnTo>
                  <a:lnTo>
                    <a:pt x="87" y="149"/>
                  </a:lnTo>
                  <a:cubicBezTo>
                    <a:pt x="87" y="122"/>
                    <a:pt x="82" y="112"/>
                    <a:pt x="66" y="112"/>
                  </a:cubicBezTo>
                  <a:cubicBezTo>
                    <a:pt x="45" y="112"/>
                    <a:pt x="40" y="130"/>
                    <a:pt x="40" y="151"/>
                  </a:cubicBezTo>
                  <a:lnTo>
                    <a:pt x="40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1" name="Freeform 78">
              <a:extLst>
                <a:ext uri="{FF2B5EF4-FFF2-40B4-BE49-F238E27FC236}">
                  <a16:creationId xmlns:a16="http://schemas.microsoft.com/office/drawing/2014/main" id="{D539A887-9A60-064B-A4EA-F1ABBDC49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0975" y="2241550"/>
              <a:ext cx="63500" cy="85725"/>
            </a:xfrm>
            <a:custGeom>
              <a:avLst/>
              <a:gdLst>
                <a:gd name="T0" fmla="*/ 175 w 176"/>
                <a:gd name="T1" fmla="*/ 119 h 239"/>
                <a:gd name="T2" fmla="*/ 87 w 176"/>
                <a:gd name="T3" fmla="*/ 238 h 239"/>
                <a:gd name="T4" fmla="*/ 0 w 176"/>
                <a:gd name="T5" fmla="*/ 119 h 239"/>
                <a:gd name="T6" fmla="*/ 87 w 176"/>
                <a:gd name="T7" fmla="*/ 0 h 239"/>
                <a:gd name="T8" fmla="*/ 175 w 176"/>
                <a:gd name="T9" fmla="*/ 119 h 239"/>
                <a:gd name="T10" fmla="*/ 133 w 176"/>
                <a:gd name="T11" fmla="*/ 119 h 239"/>
                <a:gd name="T12" fmla="*/ 87 w 176"/>
                <a:gd name="T13" fmla="*/ 31 h 239"/>
                <a:gd name="T14" fmla="*/ 42 w 176"/>
                <a:gd name="T15" fmla="*/ 119 h 239"/>
                <a:gd name="T16" fmla="*/ 87 w 176"/>
                <a:gd name="T17" fmla="*/ 206 h 239"/>
                <a:gd name="T18" fmla="*/ 133 w 176"/>
                <a:gd name="T19" fmla="*/ 11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239">
                  <a:moveTo>
                    <a:pt x="175" y="119"/>
                  </a:moveTo>
                  <a:cubicBezTo>
                    <a:pt x="175" y="204"/>
                    <a:pt x="133" y="238"/>
                    <a:pt x="87" y="238"/>
                  </a:cubicBezTo>
                  <a:cubicBezTo>
                    <a:pt x="42" y="238"/>
                    <a:pt x="0" y="201"/>
                    <a:pt x="0" y="119"/>
                  </a:cubicBezTo>
                  <a:cubicBezTo>
                    <a:pt x="3" y="37"/>
                    <a:pt x="42" y="0"/>
                    <a:pt x="87" y="0"/>
                  </a:cubicBezTo>
                  <a:cubicBezTo>
                    <a:pt x="133" y="0"/>
                    <a:pt x="175" y="37"/>
                    <a:pt x="175" y="119"/>
                  </a:cubicBezTo>
                  <a:close/>
                  <a:moveTo>
                    <a:pt x="133" y="119"/>
                  </a:moveTo>
                  <a:cubicBezTo>
                    <a:pt x="133" y="55"/>
                    <a:pt x="111" y="31"/>
                    <a:pt x="87" y="31"/>
                  </a:cubicBezTo>
                  <a:cubicBezTo>
                    <a:pt x="61" y="31"/>
                    <a:pt x="42" y="55"/>
                    <a:pt x="42" y="119"/>
                  </a:cubicBezTo>
                  <a:cubicBezTo>
                    <a:pt x="42" y="185"/>
                    <a:pt x="64" y="206"/>
                    <a:pt x="87" y="206"/>
                  </a:cubicBezTo>
                  <a:cubicBezTo>
                    <a:pt x="114" y="206"/>
                    <a:pt x="133" y="182"/>
                    <a:pt x="133" y="11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2" name="Freeform 79">
              <a:extLst>
                <a:ext uri="{FF2B5EF4-FFF2-40B4-BE49-F238E27FC236}">
                  <a16:creationId xmlns:a16="http://schemas.microsoft.com/office/drawing/2014/main" id="{073EB285-66A1-2E47-A209-67BD2C7FB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7175" y="2263775"/>
              <a:ext cx="28575" cy="63500"/>
            </a:xfrm>
            <a:custGeom>
              <a:avLst/>
              <a:gdLst>
                <a:gd name="T0" fmla="*/ 0 w 80"/>
                <a:gd name="T1" fmla="*/ 31 h 175"/>
                <a:gd name="T2" fmla="*/ 0 w 80"/>
                <a:gd name="T3" fmla="*/ 2 h 175"/>
                <a:gd name="T4" fmla="*/ 34 w 80"/>
                <a:gd name="T5" fmla="*/ 2 h 175"/>
                <a:gd name="T6" fmla="*/ 34 w 80"/>
                <a:gd name="T7" fmla="*/ 34 h 175"/>
                <a:gd name="T8" fmla="*/ 34 w 80"/>
                <a:gd name="T9" fmla="*/ 34 h 175"/>
                <a:gd name="T10" fmla="*/ 74 w 80"/>
                <a:gd name="T11" fmla="*/ 0 h 175"/>
                <a:gd name="T12" fmla="*/ 79 w 80"/>
                <a:gd name="T13" fmla="*/ 0 h 175"/>
                <a:gd name="T14" fmla="*/ 79 w 80"/>
                <a:gd name="T15" fmla="*/ 39 h 175"/>
                <a:gd name="T16" fmla="*/ 69 w 80"/>
                <a:gd name="T17" fmla="*/ 37 h 175"/>
                <a:gd name="T18" fmla="*/ 34 w 80"/>
                <a:gd name="T19" fmla="*/ 79 h 175"/>
                <a:gd name="T20" fmla="*/ 34 w 80"/>
                <a:gd name="T21" fmla="*/ 174 h 175"/>
                <a:gd name="T22" fmla="*/ 0 w 80"/>
                <a:gd name="T23" fmla="*/ 174 h 175"/>
                <a:gd name="T24" fmla="*/ 0 w 80"/>
                <a:gd name="T25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175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3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4" y="0"/>
                  </a:cubicBezTo>
                  <a:cubicBezTo>
                    <a:pt x="77" y="0"/>
                    <a:pt x="79" y="0"/>
                    <a:pt x="79" y="0"/>
                  </a:cubicBezTo>
                  <a:lnTo>
                    <a:pt x="79" y="39"/>
                  </a:lnTo>
                  <a:cubicBezTo>
                    <a:pt x="77" y="39"/>
                    <a:pt x="71" y="37"/>
                    <a:pt x="69" y="37"/>
                  </a:cubicBezTo>
                  <a:cubicBezTo>
                    <a:pt x="53" y="37"/>
                    <a:pt x="34" y="47"/>
                    <a:pt x="34" y="79"/>
                  </a:cubicBezTo>
                  <a:lnTo>
                    <a:pt x="34" y="174"/>
                  </a:lnTo>
                  <a:lnTo>
                    <a:pt x="0" y="174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3" name="Freeform 80">
              <a:extLst>
                <a:ext uri="{FF2B5EF4-FFF2-40B4-BE49-F238E27FC236}">
                  <a16:creationId xmlns:a16="http://schemas.microsoft.com/office/drawing/2014/main" id="{2F2B31E6-A649-ED45-85BD-917FA02D0D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275" y="2265363"/>
              <a:ext cx="49213" cy="90487"/>
            </a:xfrm>
            <a:custGeom>
              <a:avLst/>
              <a:gdLst>
                <a:gd name="T0" fmla="*/ 8 w 136"/>
                <a:gd name="T1" fmla="*/ 198 h 250"/>
                <a:gd name="T2" fmla="*/ 55 w 136"/>
                <a:gd name="T3" fmla="*/ 214 h 250"/>
                <a:gd name="T4" fmla="*/ 98 w 136"/>
                <a:gd name="T5" fmla="*/ 161 h 250"/>
                <a:gd name="T6" fmla="*/ 98 w 136"/>
                <a:gd name="T7" fmla="*/ 145 h 250"/>
                <a:gd name="T8" fmla="*/ 55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2 h 250"/>
                <a:gd name="T18" fmla="*/ 135 w 136"/>
                <a:gd name="T19" fmla="*/ 2 h 250"/>
                <a:gd name="T20" fmla="*/ 135 w 136"/>
                <a:gd name="T21" fmla="*/ 29 h 250"/>
                <a:gd name="T22" fmla="*/ 135 w 136"/>
                <a:gd name="T23" fmla="*/ 156 h 250"/>
                <a:gd name="T24" fmla="*/ 61 w 136"/>
                <a:gd name="T25" fmla="*/ 249 h 250"/>
                <a:gd name="T26" fmla="*/ 5 w 136"/>
                <a:gd name="T27" fmla="*/ 238 h 250"/>
                <a:gd name="T28" fmla="*/ 8 w 136"/>
                <a:gd name="T29" fmla="*/ 198 h 250"/>
                <a:gd name="T30" fmla="*/ 98 w 136"/>
                <a:gd name="T31" fmla="*/ 82 h 250"/>
                <a:gd name="T32" fmla="*/ 66 w 136"/>
                <a:gd name="T33" fmla="*/ 26 h 250"/>
                <a:gd name="T34" fmla="*/ 37 w 136"/>
                <a:gd name="T35" fmla="*/ 82 h 250"/>
                <a:gd name="T36" fmla="*/ 63 w 136"/>
                <a:gd name="T37" fmla="*/ 140 h 250"/>
                <a:gd name="T38" fmla="*/ 98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8" y="198"/>
                  </a:moveTo>
                  <a:cubicBezTo>
                    <a:pt x="16" y="204"/>
                    <a:pt x="34" y="214"/>
                    <a:pt x="55" y="214"/>
                  </a:cubicBezTo>
                  <a:cubicBezTo>
                    <a:pt x="93" y="214"/>
                    <a:pt x="98" y="188"/>
                    <a:pt x="98" y="161"/>
                  </a:cubicBezTo>
                  <a:lnTo>
                    <a:pt x="98" y="145"/>
                  </a:lnTo>
                  <a:cubicBezTo>
                    <a:pt x="93" y="159"/>
                    <a:pt x="82" y="175"/>
                    <a:pt x="55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2"/>
                  </a:lnTo>
                  <a:lnTo>
                    <a:pt x="135" y="2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4" y="249"/>
                    <a:pt x="16" y="241"/>
                    <a:pt x="5" y="238"/>
                  </a:cubicBezTo>
                  <a:lnTo>
                    <a:pt x="8" y="198"/>
                  </a:lnTo>
                  <a:close/>
                  <a:moveTo>
                    <a:pt x="98" y="82"/>
                  </a:moveTo>
                  <a:cubicBezTo>
                    <a:pt x="98" y="45"/>
                    <a:pt x="85" y="26"/>
                    <a:pt x="66" y="26"/>
                  </a:cubicBezTo>
                  <a:cubicBezTo>
                    <a:pt x="45" y="26"/>
                    <a:pt x="37" y="47"/>
                    <a:pt x="37" y="82"/>
                  </a:cubicBezTo>
                  <a:cubicBezTo>
                    <a:pt x="37" y="124"/>
                    <a:pt x="50" y="140"/>
                    <a:pt x="63" y="140"/>
                  </a:cubicBezTo>
                  <a:cubicBezTo>
                    <a:pt x="87" y="140"/>
                    <a:pt x="98" y="122"/>
                    <a:pt x="98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4" name="Freeform 81">
              <a:extLst>
                <a:ext uri="{FF2B5EF4-FFF2-40B4-BE49-F238E27FC236}">
                  <a16:creationId xmlns:a16="http://schemas.microsoft.com/office/drawing/2014/main" id="{B5815D68-9B0D-D34C-AA91-16FFD160E2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4013" y="2263775"/>
              <a:ext cx="47625" cy="63500"/>
            </a:xfrm>
            <a:custGeom>
              <a:avLst/>
              <a:gdLst>
                <a:gd name="T0" fmla="*/ 16 w 131"/>
                <a:gd name="T1" fmla="*/ 13 h 175"/>
                <a:gd name="T2" fmla="*/ 66 w 131"/>
                <a:gd name="T3" fmla="*/ 0 h 175"/>
                <a:gd name="T4" fmla="*/ 127 w 131"/>
                <a:gd name="T5" fmla="*/ 68 h 175"/>
                <a:gd name="T6" fmla="*/ 127 w 131"/>
                <a:gd name="T7" fmla="*/ 143 h 175"/>
                <a:gd name="T8" fmla="*/ 130 w 131"/>
                <a:gd name="T9" fmla="*/ 172 h 175"/>
                <a:gd name="T10" fmla="*/ 95 w 131"/>
                <a:gd name="T11" fmla="*/ 172 h 175"/>
                <a:gd name="T12" fmla="*/ 93 w 131"/>
                <a:gd name="T13" fmla="*/ 148 h 175"/>
                <a:gd name="T14" fmla="*/ 48 w 131"/>
                <a:gd name="T15" fmla="*/ 174 h 175"/>
                <a:gd name="T16" fmla="*/ 0 w 131"/>
                <a:gd name="T17" fmla="*/ 124 h 175"/>
                <a:gd name="T18" fmla="*/ 85 w 131"/>
                <a:gd name="T19" fmla="*/ 66 h 175"/>
                <a:gd name="T20" fmla="*/ 93 w 131"/>
                <a:gd name="T21" fmla="*/ 66 h 175"/>
                <a:gd name="T22" fmla="*/ 93 w 131"/>
                <a:gd name="T23" fmla="*/ 60 h 175"/>
                <a:gd name="T24" fmla="*/ 64 w 131"/>
                <a:gd name="T25" fmla="*/ 29 h 175"/>
                <a:gd name="T26" fmla="*/ 19 w 131"/>
                <a:gd name="T27" fmla="*/ 45 h 175"/>
                <a:gd name="T28" fmla="*/ 16 w 131"/>
                <a:gd name="T29" fmla="*/ 13 h 175"/>
                <a:gd name="T30" fmla="*/ 90 w 131"/>
                <a:gd name="T31" fmla="*/ 92 h 175"/>
                <a:gd name="T32" fmla="*/ 37 w 131"/>
                <a:gd name="T33" fmla="*/ 124 h 175"/>
                <a:gd name="T34" fmla="*/ 61 w 131"/>
                <a:gd name="T35" fmla="*/ 150 h 175"/>
                <a:gd name="T36" fmla="*/ 93 w 131"/>
                <a:gd name="T37" fmla="*/ 100 h 175"/>
                <a:gd name="T38" fmla="*/ 93 w 131"/>
                <a:gd name="T39" fmla="*/ 92 h 175"/>
                <a:gd name="T40" fmla="*/ 90 w 131"/>
                <a:gd name="T41" fmla="*/ 9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5">
                  <a:moveTo>
                    <a:pt x="16" y="13"/>
                  </a:moveTo>
                  <a:cubicBezTo>
                    <a:pt x="27" y="7"/>
                    <a:pt x="42" y="0"/>
                    <a:pt x="66" y="0"/>
                  </a:cubicBezTo>
                  <a:cubicBezTo>
                    <a:pt x="117" y="0"/>
                    <a:pt x="127" y="26"/>
                    <a:pt x="127" y="68"/>
                  </a:cubicBezTo>
                  <a:lnTo>
                    <a:pt x="127" y="143"/>
                  </a:lnTo>
                  <a:cubicBezTo>
                    <a:pt x="127" y="156"/>
                    <a:pt x="127" y="166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6"/>
                    <a:pt x="93" y="148"/>
                  </a:cubicBezTo>
                  <a:cubicBezTo>
                    <a:pt x="82" y="161"/>
                    <a:pt x="72" y="174"/>
                    <a:pt x="48" y="174"/>
                  </a:cubicBezTo>
                  <a:cubicBezTo>
                    <a:pt x="24" y="174"/>
                    <a:pt x="0" y="156"/>
                    <a:pt x="0" y="124"/>
                  </a:cubicBezTo>
                  <a:cubicBezTo>
                    <a:pt x="0" y="76"/>
                    <a:pt x="34" y="66"/>
                    <a:pt x="85" y="66"/>
                  </a:cubicBezTo>
                  <a:lnTo>
                    <a:pt x="93" y="66"/>
                  </a:lnTo>
                  <a:lnTo>
                    <a:pt x="93" y="60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39"/>
                    <a:pt x="19" y="45"/>
                  </a:cubicBezTo>
                  <a:lnTo>
                    <a:pt x="16" y="13"/>
                  </a:lnTo>
                  <a:close/>
                  <a:moveTo>
                    <a:pt x="90" y="92"/>
                  </a:moveTo>
                  <a:cubicBezTo>
                    <a:pt x="58" y="92"/>
                    <a:pt x="37" y="100"/>
                    <a:pt x="37" y="124"/>
                  </a:cubicBezTo>
                  <a:cubicBezTo>
                    <a:pt x="37" y="140"/>
                    <a:pt x="48" y="150"/>
                    <a:pt x="61" y="150"/>
                  </a:cubicBezTo>
                  <a:cubicBezTo>
                    <a:pt x="85" y="150"/>
                    <a:pt x="93" y="132"/>
                    <a:pt x="93" y="100"/>
                  </a:cubicBezTo>
                  <a:lnTo>
                    <a:pt x="93" y="92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5" name="Freeform 82">
              <a:extLst>
                <a:ext uri="{FF2B5EF4-FFF2-40B4-BE49-F238E27FC236}">
                  <a16:creationId xmlns:a16="http://schemas.microsoft.com/office/drawing/2014/main" id="{D5D50CBE-A80A-C641-AC15-0725A73512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4338" y="2263775"/>
              <a:ext cx="46037" cy="63500"/>
            </a:xfrm>
            <a:custGeom>
              <a:avLst/>
              <a:gdLst>
                <a:gd name="T0" fmla="*/ 0 w 128"/>
                <a:gd name="T1" fmla="*/ 31 h 178"/>
                <a:gd name="T2" fmla="*/ 0 w 128"/>
                <a:gd name="T3" fmla="*/ 2 h 178"/>
                <a:gd name="T4" fmla="*/ 37 w 128"/>
                <a:gd name="T5" fmla="*/ 2 h 178"/>
                <a:gd name="T6" fmla="*/ 37 w 128"/>
                <a:gd name="T7" fmla="*/ 29 h 178"/>
                <a:gd name="T8" fmla="*/ 37 w 128"/>
                <a:gd name="T9" fmla="*/ 29 h 178"/>
                <a:gd name="T10" fmla="*/ 37 w 128"/>
                <a:gd name="T11" fmla="*/ 29 h 178"/>
                <a:gd name="T12" fmla="*/ 79 w 128"/>
                <a:gd name="T13" fmla="*/ 0 h 178"/>
                <a:gd name="T14" fmla="*/ 127 w 128"/>
                <a:gd name="T15" fmla="*/ 63 h 178"/>
                <a:gd name="T16" fmla="*/ 127 w 128"/>
                <a:gd name="T17" fmla="*/ 174 h 178"/>
                <a:gd name="T18" fmla="*/ 87 w 128"/>
                <a:gd name="T19" fmla="*/ 174 h 178"/>
                <a:gd name="T20" fmla="*/ 87 w 128"/>
                <a:gd name="T21" fmla="*/ 74 h 178"/>
                <a:gd name="T22" fmla="*/ 66 w 128"/>
                <a:gd name="T23" fmla="*/ 37 h 178"/>
                <a:gd name="T24" fmla="*/ 40 w 128"/>
                <a:gd name="T25" fmla="*/ 76 h 178"/>
                <a:gd name="T26" fmla="*/ 40 w 128"/>
                <a:gd name="T27" fmla="*/ 177 h 178"/>
                <a:gd name="T28" fmla="*/ 0 w 128"/>
                <a:gd name="T29" fmla="*/ 177 h 178"/>
                <a:gd name="T30" fmla="*/ 0 w 128"/>
                <a:gd name="T31" fmla="*/ 3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8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7" y="2"/>
                  </a:lnTo>
                  <a:cubicBezTo>
                    <a:pt x="37" y="10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8"/>
                    <a:pt x="53" y="0"/>
                    <a:pt x="79" y="0"/>
                  </a:cubicBezTo>
                  <a:cubicBezTo>
                    <a:pt x="116" y="0"/>
                    <a:pt x="127" y="29"/>
                    <a:pt x="127" y="63"/>
                  </a:cubicBezTo>
                  <a:lnTo>
                    <a:pt x="127" y="174"/>
                  </a:lnTo>
                  <a:lnTo>
                    <a:pt x="87" y="174"/>
                  </a:lnTo>
                  <a:lnTo>
                    <a:pt x="87" y="74"/>
                  </a:lnTo>
                  <a:cubicBezTo>
                    <a:pt x="87" y="47"/>
                    <a:pt x="82" y="37"/>
                    <a:pt x="66" y="37"/>
                  </a:cubicBezTo>
                  <a:cubicBezTo>
                    <a:pt x="45" y="37"/>
                    <a:pt x="40" y="55"/>
                    <a:pt x="40" y="76"/>
                  </a:cubicBezTo>
                  <a:lnTo>
                    <a:pt x="40" y="177"/>
                  </a:lnTo>
                  <a:lnTo>
                    <a:pt x="0" y="177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6" name="Freeform 83">
              <a:extLst>
                <a:ext uri="{FF2B5EF4-FFF2-40B4-BE49-F238E27FC236}">
                  <a16:creationId xmlns:a16="http://schemas.microsoft.com/office/drawing/2014/main" id="{C59EE428-B939-104D-AC93-5C153BCC7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4663" y="22383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39 h 247"/>
                <a:gd name="T6" fmla="*/ 0 w 41"/>
                <a:gd name="T7" fmla="*/ 39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7" name="Freeform 84">
              <a:extLst>
                <a:ext uri="{FF2B5EF4-FFF2-40B4-BE49-F238E27FC236}">
                  <a16:creationId xmlns:a16="http://schemas.microsoft.com/office/drawing/2014/main" id="{90764857-C115-EA4E-AEE0-944CC7172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2265363"/>
              <a:ext cx="39688" cy="61912"/>
            </a:xfrm>
            <a:custGeom>
              <a:avLst/>
              <a:gdLst>
                <a:gd name="T0" fmla="*/ 0 w 109"/>
                <a:gd name="T1" fmla="*/ 135 h 173"/>
                <a:gd name="T2" fmla="*/ 69 w 109"/>
                <a:gd name="T3" fmla="*/ 29 h 173"/>
                <a:gd name="T4" fmla="*/ 2 w 109"/>
                <a:gd name="T5" fmla="*/ 29 h 173"/>
                <a:gd name="T6" fmla="*/ 2 w 109"/>
                <a:gd name="T7" fmla="*/ 0 h 173"/>
                <a:gd name="T8" fmla="*/ 108 w 109"/>
                <a:gd name="T9" fmla="*/ 0 h 173"/>
                <a:gd name="T10" fmla="*/ 108 w 109"/>
                <a:gd name="T11" fmla="*/ 34 h 173"/>
                <a:gd name="T12" fmla="*/ 40 w 109"/>
                <a:gd name="T13" fmla="*/ 140 h 173"/>
                <a:gd name="T14" fmla="*/ 108 w 109"/>
                <a:gd name="T15" fmla="*/ 140 h 173"/>
                <a:gd name="T16" fmla="*/ 108 w 109"/>
                <a:gd name="T17" fmla="*/ 172 h 173"/>
                <a:gd name="T18" fmla="*/ 0 w 109"/>
                <a:gd name="T19" fmla="*/ 172 h 173"/>
                <a:gd name="T20" fmla="*/ 0 w 109"/>
                <a:gd name="T21" fmla="*/ 13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173">
                  <a:moveTo>
                    <a:pt x="0" y="135"/>
                  </a:moveTo>
                  <a:lnTo>
                    <a:pt x="69" y="29"/>
                  </a:lnTo>
                  <a:lnTo>
                    <a:pt x="2" y="29"/>
                  </a:lnTo>
                  <a:lnTo>
                    <a:pt x="2" y="0"/>
                  </a:lnTo>
                  <a:lnTo>
                    <a:pt x="108" y="0"/>
                  </a:lnTo>
                  <a:lnTo>
                    <a:pt x="108" y="34"/>
                  </a:lnTo>
                  <a:lnTo>
                    <a:pt x="40" y="140"/>
                  </a:lnTo>
                  <a:lnTo>
                    <a:pt x="108" y="140"/>
                  </a:lnTo>
                  <a:lnTo>
                    <a:pt x="108" y="172"/>
                  </a:lnTo>
                  <a:lnTo>
                    <a:pt x="0" y="172"/>
                  </a:lnTo>
                  <a:lnTo>
                    <a:pt x="0" y="13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8" name="Freeform 85">
              <a:extLst>
                <a:ext uri="{FF2B5EF4-FFF2-40B4-BE49-F238E27FC236}">
                  <a16:creationId xmlns:a16="http://schemas.microsoft.com/office/drawing/2014/main" id="{D981D2A3-B1C2-014C-A0C3-64832B56A1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2263775"/>
              <a:ext cx="46037" cy="63500"/>
            </a:xfrm>
            <a:custGeom>
              <a:avLst/>
              <a:gdLst>
                <a:gd name="T0" fmla="*/ 15 w 130"/>
                <a:gd name="T1" fmla="*/ 13 h 175"/>
                <a:gd name="T2" fmla="*/ 66 w 130"/>
                <a:gd name="T3" fmla="*/ 0 h 175"/>
                <a:gd name="T4" fmla="*/ 127 w 130"/>
                <a:gd name="T5" fmla="*/ 68 h 175"/>
                <a:gd name="T6" fmla="*/ 127 w 130"/>
                <a:gd name="T7" fmla="*/ 143 h 175"/>
                <a:gd name="T8" fmla="*/ 129 w 130"/>
                <a:gd name="T9" fmla="*/ 172 h 175"/>
                <a:gd name="T10" fmla="*/ 95 w 130"/>
                <a:gd name="T11" fmla="*/ 172 h 175"/>
                <a:gd name="T12" fmla="*/ 92 w 130"/>
                <a:gd name="T13" fmla="*/ 148 h 175"/>
                <a:gd name="T14" fmla="*/ 47 w 130"/>
                <a:gd name="T15" fmla="*/ 174 h 175"/>
                <a:gd name="T16" fmla="*/ 0 w 130"/>
                <a:gd name="T17" fmla="*/ 124 h 175"/>
                <a:gd name="T18" fmla="*/ 84 w 130"/>
                <a:gd name="T19" fmla="*/ 66 h 175"/>
                <a:gd name="T20" fmla="*/ 92 w 130"/>
                <a:gd name="T21" fmla="*/ 66 h 175"/>
                <a:gd name="T22" fmla="*/ 92 w 130"/>
                <a:gd name="T23" fmla="*/ 60 h 175"/>
                <a:gd name="T24" fmla="*/ 63 w 130"/>
                <a:gd name="T25" fmla="*/ 29 h 175"/>
                <a:gd name="T26" fmla="*/ 18 w 130"/>
                <a:gd name="T27" fmla="*/ 45 h 175"/>
                <a:gd name="T28" fmla="*/ 15 w 130"/>
                <a:gd name="T29" fmla="*/ 13 h 175"/>
                <a:gd name="T30" fmla="*/ 90 w 130"/>
                <a:gd name="T31" fmla="*/ 92 h 175"/>
                <a:gd name="T32" fmla="*/ 37 w 130"/>
                <a:gd name="T33" fmla="*/ 124 h 175"/>
                <a:gd name="T34" fmla="*/ 60 w 130"/>
                <a:gd name="T35" fmla="*/ 150 h 175"/>
                <a:gd name="T36" fmla="*/ 92 w 130"/>
                <a:gd name="T37" fmla="*/ 100 h 175"/>
                <a:gd name="T38" fmla="*/ 92 w 130"/>
                <a:gd name="T39" fmla="*/ 92 h 175"/>
                <a:gd name="T40" fmla="*/ 90 w 130"/>
                <a:gd name="T41" fmla="*/ 9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5">
                  <a:moveTo>
                    <a:pt x="15" y="13"/>
                  </a:moveTo>
                  <a:cubicBezTo>
                    <a:pt x="26" y="7"/>
                    <a:pt x="42" y="0"/>
                    <a:pt x="66" y="0"/>
                  </a:cubicBezTo>
                  <a:cubicBezTo>
                    <a:pt x="116" y="0"/>
                    <a:pt x="127" y="26"/>
                    <a:pt x="127" y="68"/>
                  </a:cubicBezTo>
                  <a:lnTo>
                    <a:pt x="127" y="143"/>
                  </a:lnTo>
                  <a:cubicBezTo>
                    <a:pt x="127" y="156"/>
                    <a:pt x="127" y="166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8"/>
                  </a:cubicBezTo>
                  <a:cubicBezTo>
                    <a:pt x="82" y="161"/>
                    <a:pt x="71" y="174"/>
                    <a:pt x="47" y="174"/>
                  </a:cubicBezTo>
                  <a:cubicBezTo>
                    <a:pt x="23" y="174"/>
                    <a:pt x="0" y="156"/>
                    <a:pt x="0" y="124"/>
                  </a:cubicBezTo>
                  <a:cubicBezTo>
                    <a:pt x="0" y="76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0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39"/>
                    <a:pt x="18" y="45"/>
                  </a:cubicBezTo>
                  <a:lnTo>
                    <a:pt x="15" y="13"/>
                  </a:lnTo>
                  <a:close/>
                  <a:moveTo>
                    <a:pt x="90" y="92"/>
                  </a:moveTo>
                  <a:cubicBezTo>
                    <a:pt x="58" y="92"/>
                    <a:pt x="37" y="100"/>
                    <a:pt x="37" y="124"/>
                  </a:cubicBezTo>
                  <a:cubicBezTo>
                    <a:pt x="37" y="140"/>
                    <a:pt x="47" y="150"/>
                    <a:pt x="60" y="150"/>
                  </a:cubicBezTo>
                  <a:cubicBezTo>
                    <a:pt x="84" y="150"/>
                    <a:pt x="92" y="132"/>
                    <a:pt x="92" y="100"/>
                  </a:cubicBezTo>
                  <a:lnTo>
                    <a:pt x="92" y="92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9" name="Freeform 86">
              <a:extLst>
                <a:ext uri="{FF2B5EF4-FFF2-40B4-BE49-F238E27FC236}">
                  <a16:creationId xmlns:a16="http://schemas.microsoft.com/office/drawing/2014/main" id="{773DE4A6-6B0A-CD45-8B7F-8B23EC3F58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2247900"/>
              <a:ext cx="34925" cy="80963"/>
            </a:xfrm>
            <a:custGeom>
              <a:avLst/>
              <a:gdLst>
                <a:gd name="T0" fmla="*/ 24 w 99"/>
                <a:gd name="T1" fmla="*/ 13 h 223"/>
                <a:gd name="T2" fmla="*/ 64 w 99"/>
                <a:gd name="T3" fmla="*/ 0 h 223"/>
                <a:gd name="T4" fmla="*/ 64 w 99"/>
                <a:gd name="T5" fmla="*/ 47 h 223"/>
                <a:gd name="T6" fmla="*/ 96 w 99"/>
                <a:gd name="T7" fmla="*/ 47 h 223"/>
                <a:gd name="T8" fmla="*/ 96 w 99"/>
                <a:gd name="T9" fmla="*/ 76 h 223"/>
                <a:gd name="T10" fmla="*/ 64 w 99"/>
                <a:gd name="T11" fmla="*/ 76 h 223"/>
                <a:gd name="T12" fmla="*/ 64 w 99"/>
                <a:gd name="T13" fmla="*/ 166 h 223"/>
                <a:gd name="T14" fmla="*/ 83 w 99"/>
                <a:gd name="T15" fmla="*/ 190 h 223"/>
                <a:gd name="T16" fmla="*/ 98 w 99"/>
                <a:gd name="T17" fmla="*/ 188 h 223"/>
                <a:gd name="T18" fmla="*/ 98 w 99"/>
                <a:gd name="T19" fmla="*/ 217 h 223"/>
                <a:gd name="T20" fmla="*/ 72 w 99"/>
                <a:gd name="T21" fmla="*/ 222 h 223"/>
                <a:gd name="T22" fmla="*/ 27 w 99"/>
                <a:gd name="T23" fmla="*/ 172 h 223"/>
                <a:gd name="T24" fmla="*/ 27 w 99"/>
                <a:gd name="T25" fmla="*/ 76 h 223"/>
                <a:gd name="T26" fmla="*/ 0 w 99"/>
                <a:gd name="T27" fmla="*/ 76 h 223"/>
                <a:gd name="T28" fmla="*/ 0 w 99"/>
                <a:gd name="T29" fmla="*/ 47 h 223"/>
                <a:gd name="T30" fmla="*/ 27 w 99"/>
                <a:gd name="T31" fmla="*/ 47 h 223"/>
                <a:gd name="T32" fmla="*/ 24 w 99"/>
                <a:gd name="T33" fmla="*/ 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3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6"/>
                  </a:lnTo>
                  <a:lnTo>
                    <a:pt x="64" y="76"/>
                  </a:lnTo>
                  <a:lnTo>
                    <a:pt x="64" y="166"/>
                  </a:lnTo>
                  <a:cubicBezTo>
                    <a:pt x="64" y="185"/>
                    <a:pt x="69" y="190"/>
                    <a:pt x="83" y="190"/>
                  </a:cubicBezTo>
                  <a:cubicBezTo>
                    <a:pt x="90" y="190"/>
                    <a:pt x="93" y="188"/>
                    <a:pt x="98" y="188"/>
                  </a:cubicBezTo>
                  <a:lnTo>
                    <a:pt x="98" y="217"/>
                  </a:lnTo>
                  <a:cubicBezTo>
                    <a:pt x="93" y="219"/>
                    <a:pt x="85" y="222"/>
                    <a:pt x="72" y="222"/>
                  </a:cubicBezTo>
                  <a:cubicBezTo>
                    <a:pt x="43" y="222"/>
                    <a:pt x="27" y="209"/>
                    <a:pt x="27" y="172"/>
                  </a:cubicBezTo>
                  <a:lnTo>
                    <a:pt x="27" y="76"/>
                  </a:lnTo>
                  <a:lnTo>
                    <a:pt x="0" y="76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0" name="Freeform 87">
              <a:extLst>
                <a:ext uri="{FF2B5EF4-FFF2-40B4-BE49-F238E27FC236}">
                  <a16:creationId xmlns:a16="http://schemas.microsoft.com/office/drawing/2014/main" id="{0A960E2C-4784-204C-A630-0DC1E6374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9288" y="2238375"/>
              <a:ext cx="15875" cy="88900"/>
            </a:xfrm>
            <a:custGeom>
              <a:avLst/>
              <a:gdLst>
                <a:gd name="T0" fmla="*/ 0 w 43"/>
                <a:gd name="T1" fmla="*/ 0 h 247"/>
                <a:gd name="T2" fmla="*/ 40 w 43"/>
                <a:gd name="T3" fmla="*/ 0 h 247"/>
                <a:gd name="T4" fmla="*/ 40 w 43"/>
                <a:gd name="T5" fmla="*/ 39 h 247"/>
                <a:gd name="T6" fmla="*/ 0 w 43"/>
                <a:gd name="T7" fmla="*/ 39 h 247"/>
                <a:gd name="T8" fmla="*/ 0 w 43"/>
                <a:gd name="T9" fmla="*/ 0 h 247"/>
                <a:gd name="T10" fmla="*/ 3 w 43"/>
                <a:gd name="T11" fmla="*/ 74 h 247"/>
                <a:gd name="T12" fmla="*/ 42 w 43"/>
                <a:gd name="T13" fmla="*/ 74 h 247"/>
                <a:gd name="T14" fmla="*/ 42 w 43"/>
                <a:gd name="T15" fmla="*/ 246 h 247"/>
                <a:gd name="T16" fmla="*/ 3 w 43"/>
                <a:gd name="T17" fmla="*/ 246 h 247"/>
                <a:gd name="T18" fmla="*/ 3 w 43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247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4"/>
                  </a:moveTo>
                  <a:lnTo>
                    <a:pt x="42" y="74"/>
                  </a:lnTo>
                  <a:lnTo>
                    <a:pt x="42" y="246"/>
                  </a:lnTo>
                  <a:lnTo>
                    <a:pt x="3" y="246"/>
                  </a:lnTo>
                  <a:lnTo>
                    <a:pt x="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1" name="Freeform 88">
              <a:extLst>
                <a:ext uri="{FF2B5EF4-FFF2-40B4-BE49-F238E27FC236}">
                  <a16:creationId xmlns:a16="http://schemas.microsoft.com/office/drawing/2014/main" id="{4C380DB5-75D4-654F-91BD-985CF7304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7863" y="2263775"/>
              <a:ext cx="52387" cy="65088"/>
            </a:xfrm>
            <a:custGeom>
              <a:avLst/>
              <a:gdLst>
                <a:gd name="T0" fmla="*/ 143 w 144"/>
                <a:gd name="T1" fmla="*/ 88 h 179"/>
                <a:gd name="T2" fmla="*/ 71 w 144"/>
                <a:gd name="T3" fmla="*/ 178 h 179"/>
                <a:gd name="T4" fmla="*/ 0 w 144"/>
                <a:gd name="T5" fmla="*/ 88 h 179"/>
                <a:gd name="T6" fmla="*/ 71 w 144"/>
                <a:gd name="T7" fmla="*/ 0 h 179"/>
                <a:gd name="T8" fmla="*/ 143 w 144"/>
                <a:gd name="T9" fmla="*/ 88 h 179"/>
                <a:gd name="T10" fmla="*/ 103 w 144"/>
                <a:gd name="T11" fmla="*/ 88 h 179"/>
                <a:gd name="T12" fmla="*/ 71 w 144"/>
                <a:gd name="T13" fmla="*/ 29 h 179"/>
                <a:gd name="T14" fmla="*/ 39 w 144"/>
                <a:gd name="T15" fmla="*/ 88 h 179"/>
                <a:gd name="T16" fmla="*/ 71 w 144"/>
                <a:gd name="T17" fmla="*/ 146 h 179"/>
                <a:gd name="T18" fmla="*/ 103 w 144"/>
                <a:gd name="T19" fmla="*/ 8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79">
                  <a:moveTo>
                    <a:pt x="143" y="88"/>
                  </a:moveTo>
                  <a:cubicBezTo>
                    <a:pt x="143" y="159"/>
                    <a:pt x="106" y="178"/>
                    <a:pt x="71" y="178"/>
                  </a:cubicBezTo>
                  <a:cubicBezTo>
                    <a:pt x="39" y="178"/>
                    <a:pt x="0" y="162"/>
                    <a:pt x="0" y="88"/>
                  </a:cubicBezTo>
                  <a:cubicBezTo>
                    <a:pt x="0" y="19"/>
                    <a:pt x="39" y="0"/>
                    <a:pt x="71" y="0"/>
                  </a:cubicBezTo>
                  <a:cubicBezTo>
                    <a:pt x="103" y="0"/>
                    <a:pt x="143" y="19"/>
                    <a:pt x="143" y="88"/>
                  </a:cubicBezTo>
                  <a:close/>
                  <a:moveTo>
                    <a:pt x="103" y="88"/>
                  </a:moveTo>
                  <a:cubicBezTo>
                    <a:pt x="103" y="58"/>
                    <a:pt x="98" y="29"/>
                    <a:pt x="71" y="29"/>
                  </a:cubicBezTo>
                  <a:cubicBezTo>
                    <a:pt x="47" y="29"/>
                    <a:pt x="39" y="58"/>
                    <a:pt x="39" y="88"/>
                  </a:cubicBezTo>
                  <a:cubicBezTo>
                    <a:pt x="39" y="117"/>
                    <a:pt x="47" y="146"/>
                    <a:pt x="71" y="146"/>
                  </a:cubicBezTo>
                  <a:cubicBezTo>
                    <a:pt x="95" y="146"/>
                    <a:pt x="103" y="114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2" name="Freeform 89">
              <a:extLst>
                <a:ext uri="{FF2B5EF4-FFF2-40B4-BE49-F238E27FC236}">
                  <a16:creationId xmlns:a16="http://schemas.microsoft.com/office/drawing/2014/main" id="{1CC515DE-E6FE-EC4C-83ED-622BBD100A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9775" y="2263775"/>
              <a:ext cx="46038" cy="63500"/>
            </a:xfrm>
            <a:custGeom>
              <a:avLst/>
              <a:gdLst>
                <a:gd name="T0" fmla="*/ 0 w 129"/>
                <a:gd name="T1" fmla="*/ 31 h 178"/>
                <a:gd name="T2" fmla="*/ 0 w 129"/>
                <a:gd name="T3" fmla="*/ 2 h 178"/>
                <a:gd name="T4" fmla="*/ 38 w 129"/>
                <a:gd name="T5" fmla="*/ 2 h 178"/>
                <a:gd name="T6" fmla="*/ 38 w 129"/>
                <a:gd name="T7" fmla="*/ 29 h 178"/>
                <a:gd name="T8" fmla="*/ 38 w 129"/>
                <a:gd name="T9" fmla="*/ 29 h 178"/>
                <a:gd name="T10" fmla="*/ 38 w 129"/>
                <a:gd name="T11" fmla="*/ 29 h 178"/>
                <a:gd name="T12" fmla="*/ 80 w 129"/>
                <a:gd name="T13" fmla="*/ 0 h 178"/>
                <a:gd name="T14" fmla="*/ 128 w 129"/>
                <a:gd name="T15" fmla="*/ 63 h 178"/>
                <a:gd name="T16" fmla="*/ 128 w 129"/>
                <a:gd name="T17" fmla="*/ 174 h 178"/>
                <a:gd name="T18" fmla="*/ 88 w 129"/>
                <a:gd name="T19" fmla="*/ 174 h 178"/>
                <a:gd name="T20" fmla="*/ 88 w 129"/>
                <a:gd name="T21" fmla="*/ 74 h 178"/>
                <a:gd name="T22" fmla="*/ 67 w 129"/>
                <a:gd name="T23" fmla="*/ 37 h 178"/>
                <a:gd name="T24" fmla="*/ 40 w 129"/>
                <a:gd name="T25" fmla="*/ 76 h 178"/>
                <a:gd name="T26" fmla="*/ 40 w 129"/>
                <a:gd name="T27" fmla="*/ 177 h 178"/>
                <a:gd name="T28" fmla="*/ 0 w 129"/>
                <a:gd name="T29" fmla="*/ 177 h 178"/>
                <a:gd name="T30" fmla="*/ 0 w 129"/>
                <a:gd name="T31" fmla="*/ 3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9" h="178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8" y="2"/>
                  </a:lnTo>
                  <a:cubicBezTo>
                    <a:pt x="38" y="10"/>
                    <a:pt x="38" y="21"/>
                    <a:pt x="38" y="29"/>
                  </a:cubicBezTo>
                  <a:lnTo>
                    <a:pt x="38" y="29"/>
                  </a:lnTo>
                  <a:lnTo>
                    <a:pt x="38" y="29"/>
                  </a:lnTo>
                  <a:cubicBezTo>
                    <a:pt x="43" y="18"/>
                    <a:pt x="53" y="0"/>
                    <a:pt x="80" y="0"/>
                  </a:cubicBezTo>
                  <a:cubicBezTo>
                    <a:pt x="117" y="0"/>
                    <a:pt x="128" y="29"/>
                    <a:pt x="128" y="63"/>
                  </a:cubicBezTo>
                  <a:lnTo>
                    <a:pt x="128" y="174"/>
                  </a:lnTo>
                  <a:lnTo>
                    <a:pt x="88" y="174"/>
                  </a:lnTo>
                  <a:lnTo>
                    <a:pt x="88" y="74"/>
                  </a:lnTo>
                  <a:cubicBezTo>
                    <a:pt x="88" y="47"/>
                    <a:pt x="83" y="37"/>
                    <a:pt x="67" y="37"/>
                  </a:cubicBezTo>
                  <a:cubicBezTo>
                    <a:pt x="45" y="37"/>
                    <a:pt x="40" y="55"/>
                    <a:pt x="40" y="76"/>
                  </a:cubicBezTo>
                  <a:lnTo>
                    <a:pt x="40" y="177"/>
                  </a:lnTo>
                  <a:lnTo>
                    <a:pt x="0" y="177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3" name="Freeform 90">
              <a:extLst>
                <a:ext uri="{FF2B5EF4-FFF2-40B4-BE49-F238E27FC236}">
                  <a16:creationId xmlns:a16="http://schemas.microsoft.com/office/drawing/2014/main" id="{62E31689-6DBA-BB46-B78D-5405435E76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5850" y="2014538"/>
              <a:ext cx="339725" cy="336550"/>
            </a:xfrm>
            <a:custGeom>
              <a:avLst/>
              <a:gdLst>
                <a:gd name="T0" fmla="*/ 0 w 943"/>
                <a:gd name="T1" fmla="*/ 466 h 933"/>
                <a:gd name="T2" fmla="*/ 471 w 943"/>
                <a:gd name="T3" fmla="*/ 0 h 933"/>
                <a:gd name="T4" fmla="*/ 942 w 943"/>
                <a:gd name="T5" fmla="*/ 466 h 933"/>
                <a:gd name="T6" fmla="*/ 471 w 943"/>
                <a:gd name="T7" fmla="*/ 932 h 933"/>
                <a:gd name="T8" fmla="*/ 0 w 943"/>
                <a:gd name="T9" fmla="*/ 466 h 933"/>
                <a:gd name="T10" fmla="*/ 21 w 943"/>
                <a:gd name="T11" fmla="*/ 466 h 933"/>
                <a:gd name="T12" fmla="*/ 471 w 943"/>
                <a:gd name="T13" fmla="*/ 911 h 933"/>
                <a:gd name="T14" fmla="*/ 920 w 943"/>
                <a:gd name="T15" fmla="*/ 466 h 933"/>
                <a:gd name="T16" fmla="*/ 471 w 943"/>
                <a:gd name="T17" fmla="*/ 22 h 933"/>
                <a:gd name="T18" fmla="*/ 21 w 943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3" h="933">
                  <a:moveTo>
                    <a:pt x="0" y="466"/>
                  </a:moveTo>
                  <a:cubicBezTo>
                    <a:pt x="0" y="209"/>
                    <a:pt x="211" y="0"/>
                    <a:pt x="471" y="0"/>
                  </a:cubicBezTo>
                  <a:cubicBezTo>
                    <a:pt x="730" y="0"/>
                    <a:pt x="942" y="209"/>
                    <a:pt x="942" y="466"/>
                  </a:cubicBezTo>
                  <a:cubicBezTo>
                    <a:pt x="942" y="722"/>
                    <a:pt x="730" y="932"/>
                    <a:pt x="471" y="932"/>
                  </a:cubicBezTo>
                  <a:cubicBezTo>
                    <a:pt x="211" y="932"/>
                    <a:pt x="0" y="722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0"/>
                    <a:pt x="222" y="911"/>
                    <a:pt x="471" y="911"/>
                  </a:cubicBezTo>
                  <a:cubicBezTo>
                    <a:pt x="719" y="911"/>
                    <a:pt x="920" y="713"/>
                    <a:pt x="920" y="466"/>
                  </a:cubicBezTo>
                  <a:cubicBezTo>
                    <a:pt x="920" y="223"/>
                    <a:pt x="719" y="22"/>
                    <a:pt x="471" y="22"/>
                  </a:cubicBezTo>
                  <a:cubicBezTo>
                    <a:pt x="222" y="22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4" name="Freeform 91">
              <a:extLst>
                <a:ext uri="{FF2B5EF4-FFF2-40B4-BE49-F238E27FC236}">
                  <a16:creationId xmlns:a16="http://schemas.microsoft.com/office/drawing/2014/main" id="{636CC437-725A-8846-A073-D3536AFF3F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0300" y="2060575"/>
              <a:ext cx="252413" cy="242888"/>
            </a:xfrm>
            <a:custGeom>
              <a:avLst/>
              <a:gdLst>
                <a:gd name="T0" fmla="*/ 0 w 701"/>
                <a:gd name="T1" fmla="*/ 336 h 674"/>
                <a:gd name="T2" fmla="*/ 349 w 701"/>
                <a:gd name="T3" fmla="*/ 0 h 674"/>
                <a:gd name="T4" fmla="*/ 698 w 701"/>
                <a:gd name="T5" fmla="*/ 336 h 674"/>
                <a:gd name="T6" fmla="*/ 349 w 701"/>
                <a:gd name="T7" fmla="*/ 673 h 674"/>
                <a:gd name="T8" fmla="*/ 0 w 701"/>
                <a:gd name="T9" fmla="*/ 336 h 674"/>
                <a:gd name="T10" fmla="*/ 24 w 701"/>
                <a:gd name="T11" fmla="*/ 336 h 674"/>
                <a:gd name="T12" fmla="*/ 349 w 701"/>
                <a:gd name="T13" fmla="*/ 649 h 674"/>
                <a:gd name="T14" fmla="*/ 674 w 701"/>
                <a:gd name="T15" fmla="*/ 336 h 674"/>
                <a:gd name="T16" fmla="*/ 349 w 701"/>
                <a:gd name="T17" fmla="*/ 24 h 674"/>
                <a:gd name="T18" fmla="*/ 24 w 701"/>
                <a:gd name="T19" fmla="*/ 336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1" h="674">
                  <a:moveTo>
                    <a:pt x="0" y="336"/>
                  </a:moveTo>
                  <a:cubicBezTo>
                    <a:pt x="0" y="150"/>
                    <a:pt x="155" y="0"/>
                    <a:pt x="349" y="0"/>
                  </a:cubicBezTo>
                  <a:cubicBezTo>
                    <a:pt x="542" y="0"/>
                    <a:pt x="698" y="151"/>
                    <a:pt x="698" y="336"/>
                  </a:cubicBezTo>
                  <a:cubicBezTo>
                    <a:pt x="700" y="522"/>
                    <a:pt x="542" y="673"/>
                    <a:pt x="349" y="673"/>
                  </a:cubicBezTo>
                  <a:cubicBezTo>
                    <a:pt x="155" y="673"/>
                    <a:pt x="0" y="521"/>
                    <a:pt x="0" y="336"/>
                  </a:cubicBezTo>
                  <a:close/>
                  <a:moveTo>
                    <a:pt x="24" y="336"/>
                  </a:moveTo>
                  <a:cubicBezTo>
                    <a:pt x="24" y="508"/>
                    <a:pt x="169" y="649"/>
                    <a:pt x="349" y="649"/>
                  </a:cubicBezTo>
                  <a:cubicBezTo>
                    <a:pt x="528" y="649"/>
                    <a:pt x="674" y="509"/>
                    <a:pt x="674" y="336"/>
                  </a:cubicBezTo>
                  <a:cubicBezTo>
                    <a:pt x="674" y="164"/>
                    <a:pt x="528" y="24"/>
                    <a:pt x="349" y="24"/>
                  </a:cubicBezTo>
                  <a:cubicBezTo>
                    <a:pt x="169" y="24"/>
                    <a:pt x="24" y="163"/>
                    <a:pt x="24" y="33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5" name="Freeform 92">
              <a:extLst>
                <a:ext uri="{FF2B5EF4-FFF2-40B4-BE49-F238E27FC236}">
                  <a16:creationId xmlns:a16="http://schemas.microsoft.com/office/drawing/2014/main" id="{4C7B9EC1-5FEE-1C44-93C2-17B1880C7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2124075"/>
              <a:ext cx="20638" cy="20638"/>
            </a:xfrm>
            <a:custGeom>
              <a:avLst/>
              <a:gdLst>
                <a:gd name="T0" fmla="*/ 32 w 59"/>
                <a:gd name="T1" fmla="*/ 0 h 57"/>
                <a:gd name="T2" fmla="*/ 37 w 59"/>
                <a:gd name="T3" fmla="*/ 24 h 57"/>
                <a:gd name="T4" fmla="*/ 58 w 59"/>
                <a:gd name="T5" fmla="*/ 24 h 57"/>
                <a:gd name="T6" fmla="*/ 42 w 59"/>
                <a:gd name="T7" fmla="*/ 34 h 57"/>
                <a:gd name="T8" fmla="*/ 50 w 59"/>
                <a:gd name="T9" fmla="*/ 56 h 57"/>
                <a:gd name="T10" fmla="*/ 29 w 59"/>
                <a:gd name="T11" fmla="*/ 40 h 57"/>
                <a:gd name="T12" fmla="*/ 10 w 59"/>
                <a:gd name="T13" fmla="*/ 56 h 57"/>
                <a:gd name="T14" fmla="*/ 18 w 59"/>
                <a:gd name="T15" fmla="*/ 34 h 57"/>
                <a:gd name="T16" fmla="*/ 0 w 59"/>
                <a:gd name="T17" fmla="*/ 24 h 57"/>
                <a:gd name="T18" fmla="*/ 21 w 59"/>
                <a:gd name="T19" fmla="*/ 24 h 57"/>
                <a:gd name="T20" fmla="*/ 32 w 59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57">
                  <a:moveTo>
                    <a:pt x="32" y="0"/>
                  </a:moveTo>
                  <a:lnTo>
                    <a:pt x="37" y="24"/>
                  </a:lnTo>
                  <a:lnTo>
                    <a:pt x="58" y="24"/>
                  </a:lnTo>
                  <a:lnTo>
                    <a:pt x="42" y="34"/>
                  </a:lnTo>
                  <a:lnTo>
                    <a:pt x="50" y="56"/>
                  </a:lnTo>
                  <a:lnTo>
                    <a:pt x="29" y="40"/>
                  </a:lnTo>
                  <a:lnTo>
                    <a:pt x="10" y="56"/>
                  </a:lnTo>
                  <a:lnTo>
                    <a:pt x="18" y="34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6" name="Freeform 93">
              <a:extLst>
                <a:ext uri="{FF2B5EF4-FFF2-40B4-BE49-F238E27FC236}">
                  <a16:creationId xmlns:a16="http://schemas.microsoft.com/office/drawing/2014/main" id="{0138266A-5D6C-604A-A576-3E89F1173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2122488"/>
              <a:ext cx="25400" cy="23812"/>
            </a:xfrm>
            <a:custGeom>
              <a:avLst/>
              <a:gdLst>
                <a:gd name="T0" fmla="*/ 56 w 70"/>
                <a:gd name="T1" fmla="*/ 63 h 64"/>
                <a:gd name="T2" fmla="*/ 35 w 70"/>
                <a:gd name="T3" fmla="*/ 45 h 64"/>
                <a:gd name="T4" fmla="*/ 16 w 70"/>
                <a:gd name="T5" fmla="*/ 61 h 64"/>
                <a:gd name="T6" fmla="*/ 14 w 70"/>
                <a:gd name="T7" fmla="*/ 61 h 64"/>
                <a:gd name="T8" fmla="*/ 22 w 70"/>
                <a:gd name="T9" fmla="*/ 39 h 64"/>
                <a:gd name="T10" fmla="*/ 0 w 70"/>
                <a:gd name="T11" fmla="*/ 26 h 64"/>
                <a:gd name="T12" fmla="*/ 25 w 70"/>
                <a:gd name="T13" fmla="*/ 26 h 64"/>
                <a:gd name="T14" fmla="*/ 24 w 70"/>
                <a:gd name="T15" fmla="*/ 29 h 64"/>
                <a:gd name="T16" fmla="*/ 8 w 70"/>
                <a:gd name="T17" fmla="*/ 29 h 64"/>
                <a:gd name="T18" fmla="*/ 24 w 70"/>
                <a:gd name="T19" fmla="*/ 39 h 64"/>
                <a:gd name="T20" fmla="*/ 19 w 70"/>
                <a:gd name="T21" fmla="*/ 58 h 64"/>
                <a:gd name="T22" fmla="*/ 35 w 70"/>
                <a:gd name="T23" fmla="*/ 42 h 64"/>
                <a:gd name="T24" fmla="*/ 51 w 70"/>
                <a:gd name="T25" fmla="*/ 55 h 64"/>
                <a:gd name="T26" fmla="*/ 46 w 70"/>
                <a:gd name="T27" fmla="*/ 39 h 64"/>
                <a:gd name="T28" fmla="*/ 59 w 70"/>
                <a:gd name="T29" fmla="*/ 29 h 64"/>
                <a:gd name="T30" fmla="*/ 38 w 70"/>
                <a:gd name="T31" fmla="*/ 29 h 64"/>
                <a:gd name="T32" fmla="*/ 33 w 70"/>
                <a:gd name="T33" fmla="*/ 11 h 64"/>
                <a:gd name="T34" fmla="*/ 38 w 70"/>
                <a:gd name="T35" fmla="*/ 0 h 64"/>
                <a:gd name="T36" fmla="*/ 46 w 70"/>
                <a:gd name="T37" fmla="*/ 26 h 64"/>
                <a:gd name="T38" fmla="*/ 69 w 70"/>
                <a:gd name="T39" fmla="*/ 26 h 64"/>
                <a:gd name="T40" fmla="*/ 51 w 70"/>
                <a:gd name="T41" fmla="*/ 42 h 64"/>
                <a:gd name="T42" fmla="*/ 56 w 70"/>
                <a:gd name="T43" fmla="*/ 63 h 64"/>
                <a:gd name="T44" fmla="*/ 27 w 70"/>
                <a:gd name="T45" fmla="*/ 26 h 64"/>
                <a:gd name="T46" fmla="*/ 33 w 70"/>
                <a:gd name="T47" fmla="*/ 11 h 64"/>
                <a:gd name="T48" fmla="*/ 32 w 70"/>
                <a:gd name="T49" fmla="*/ 8 h 64"/>
                <a:gd name="T50" fmla="*/ 25 w 70"/>
                <a:gd name="T51" fmla="*/ 26 h 64"/>
                <a:gd name="T52" fmla="*/ 27 w 70"/>
                <a:gd name="T53" fmla="*/ 2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4">
                  <a:moveTo>
                    <a:pt x="56" y="63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4" y="61"/>
                  </a:lnTo>
                  <a:lnTo>
                    <a:pt x="22" y="39"/>
                  </a:lnTo>
                  <a:lnTo>
                    <a:pt x="0" y="26"/>
                  </a:lnTo>
                  <a:lnTo>
                    <a:pt x="25" y="26"/>
                  </a:lnTo>
                  <a:lnTo>
                    <a:pt x="24" y="29"/>
                  </a:lnTo>
                  <a:lnTo>
                    <a:pt x="8" y="29"/>
                  </a:ln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1" y="55"/>
                  </a:lnTo>
                  <a:lnTo>
                    <a:pt x="46" y="39"/>
                  </a:lnTo>
                  <a:lnTo>
                    <a:pt x="59" y="29"/>
                  </a:lnTo>
                  <a:lnTo>
                    <a:pt x="38" y="29"/>
                  </a:lnTo>
                  <a:lnTo>
                    <a:pt x="33" y="11"/>
                  </a:lnTo>
                  <a:lnTo>
                    <a:pt x="38" y="0"/>
                  </a:lnTo>
                  <a:lnTo>
                    <a:pt x="46" y="26"/>
                  </a:lnTo>
                  <a:lnTo>
                    <a:pt x="69" y="26"/>
                  </a:lnTo>
                  <a:lnTo>
                    <a:pt x="51" y="42"/>
                  </a:lnTo>
                  <a:lnTo>
                    <a:pt x="56" y="63"/>
                  </a:lnTo>
                  <a:close/>
                  <a:moveTo>
                    <a:pt x="27" y="26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6"/>
                  </a:ln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7" name="Freeform 94">
              <a:extLst>
                <a:ext uri="{FF2B5EF4-FFF2-40B4-BE49-F238E27FC236}">
                  <a16:creationId xmlns:a16="http://schemas.microsoft.com/office/drawing/2014/main" id="{60E328ED-760C-F849-B639-F9F3D507F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239963"/>
              <a:ext cx="22225" cy="20637"/>
            </a:xfrm>
            <a:custGeom>
              <a:avLst/>
              <a:gdLst>
                <a:gd name="T0" fmla="*/ 32 w 62"/>
                <a:gd name="T1" fmla="*/ 0 h 57"/>
                <a:gd name="T2" fmla="*/ 37 w 62"/>
                <a:gd name="T3" fmla="*/ 21 h 57"/>
                <a:gd name="T4" fmla="*/ 61 w 62"/>
                <a:gd name="T5" fmla="*/ 21 h 57"/>
                <a:gd name="T6" fmla="*/ 45 w 62"/>
                <a:gd name="T7" fmla="*/ 34 h 57"/>
                <a:gd name="T8" fmla="*/ 51 w 62"/>
                <a:gd name="T9" fmla="*/ 56 h 57"/>
                <a:gd name="T10" fmla="*/ 32 w 62"/>
                <a:gd name="T11" fmla="*/ 40 h 57"/>
                <a:gd name="T12" fmla="*/ 11 w 62"/>
                <a:gd name="T13" fmla="*/ 56 h 57"/>
                <a:gd name="T14" fmla="*/ 19 w 62"/>
                <a:gd name="T15" fmla="*/ 34 h 57"/>
                <a:gd name="T16" fmla="*/ 0 w 62"/>
                <a:gd name="T17" fmla="*/ 21 h 57"/>
                <a:gd name="T18" fmla="*/ 22 w 62"/>
                <a:gd name="T19" fmla="*/ 24 h 57"/>
                <a:gd name="T20" fmla="*/ 32 w 62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7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6"/>
                  </a:lnTo>
                  <a:lnTo>
                    <a:pt x="32" y="40"/>
                  </a:lnTo>
                  <a:lnTo>
                    <a:pt x="11" y="56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8" name="Freeform 95">
              <a:extLst>
                <a:ext uri="{FF2B5EF4-FFF2-40B4-BE49-F238E27FC236}">
                  <a16:creationId xmlns:a16="http://schemas.microsoft.com/office/drawing/2014/main" id="{F070DC50-6D04-F246-A967-02C4D83C1A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238375"/>
              <a:ext cx="25400" cy="23813"/>
            </a:xfrm>
            <a:custGeom>
              <a:avLst/>
              <a:gdLst>
                <a:gd name="T0" fmla="*/ 55 w 70"/>
                <a:gd name="T1" fmla="*/ 63 h 64"/>
                <a:gd name="T2" fmla="*/ 34 w 70"/>
                <a:gd name="T3" fmla="*/ 45 h 64"/>
                <a:gd name="T4" fmla="*/ 16 w 70"/>
                <a:gd name="T5" fmla="*/ 61 h 64"/>
                <a:gd name="T6" fmla="*/ 13 w 70"/>
                <a:gd name="T7" fmla="*/ 61 h 64"/>
                <a:gd name="T8" fmla="*/ 21 w 70"/>
                <a:gd name="T9" fmla="*/ 39 h 64"/>
                <a:gd name="T10" fmla="*/ 0 w 70"/>
                <a:gd name="T11" fmla="*/ 26 h 64"/>
                <a:gd name="T12" fmla="*/ 22 w 70"/>
                <a:gd name="T13" fmla="*/ 26 h 64"/>
                <a:gd name="T14" fmla="*/ 21 w 70"/>
                <a:gd name="T15" fmla="*/ 29 h 64"/>
                <a:gd name="T16" fmla="*/ 5 w 70"/>
                <a:gd name="T17" fmla="*/ 29 h 64"/>
                <a:gd name="T18" fmla="*/ 21 w 70"/>
                <a:gd name="T19" fmla="*/ 39 h 64"/>
                <a:gd name="T20" fmla="*/ 16 w 70"/>
                <a:gd name="T21" fmla="*/ 58 h 64"/>
                <a:gd name="T22" fmla="*/ 32 w 70"/>
                <a:gd name="T23" fmla="*/ 42 h 64"/>
                <a:gd name="T24" fmla="*/ 47 w 70"/>
                <a:gd name="T25" fmla="*/ 55 h 64"/>
                <a:gd name="T26" fmla="*/ 42 w 70"/>
                <a:gd name="T27" fmla="*/ 39 h 64"/>
                <a:gd name="T28" fmla="*/ 55 w 70"/>
                <a:gd name="T29" fmla="*/ 29 h 64"/>
                <a:gd name="T30" fmla="*/ 34 w 70"/>
                <a:gd name="T31" fmla="*/ 29 h 64"/>
                <a:gd name="T32" fmla="*/ 31 w 70"/>
                <a:gd name="T33" fmla="*/ 15 h 64"/>
                <a:gd name="T34" fmla="*/ 37 w 70"/>
                <a:gd name="T35" fmla="*/ 0 h 64"/>
                <a:gd name="T36" fmla="*/ 45 w 70"/>
                <a:gd name="T37" fmla="*/ 26 h 64"/>
                <a:gd name="T38" fmla="*/ 69 w 70"/>
                <a:gd name="T39" fmla="*/ 26 h 64"/>
                <a:gd name="T40" fmla="*/ 50 w 70"/>
                <a:gd name="T41" fmla="*/ 39 h 64"/>
                <a:gd name="T42" fmla="*/ 55 w 70"/>
                <a:gd name="T43" fmla="*/ 63 h 64"/>
                <a:gd name="T44" fmla="*/ 26 w 70"/>
                <a:gd name="T45" fmla="*/ 26 h 64"/>
                <a:gd name="T46" fmla="*/ 31 w 70"/>
                <a:gd name="T47" fmla="*/ 15 h 64"/>
                <a:gd name="T48" fmla="*/ 29 w 70"/>
                <a:gd name="T49" fmla="*/ 8 h 64"/>
                <a:gd name="T50" fmla="*/ 22 w 70"/>
                <a:gd name="T51" fmla="*/ 26 h 64"/>
                <a:gd name="T52" fmla="*/ 26 w 70"/>
                <a:gd name="T53" fmla="*/ 2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4">
                  <a:moveTo>
                    <a:pt x="55" y="63"/>
                  </a:moveTo>
                  <a:lnTo>
                    <a:pt x="34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39"/>
                  </a:lnTo>
                  <a:lnTo>
                    <a:pt x="0" y="26"/>
                  </a:lnTo>
                  <a:lnTo>
                    <a:pt x="22" y="26"/>
                  </a:lnTo>
                  <a:lnTo>
                    <a:pt x="21" y="29"/>
                  </a:lnTo>
                  <a:lnTo>
                    <a:pt x="5" y="29"/>
                  </a:lnTo>
                  <a:lnTo>
                    <a:pt x="21" y="39"/>
                  </a:lnTo>
                  <a:lnTo>
                    <a:pt x="16" y="58"/>
                  </a:lnTo>
                  <a:lnTo>
                    <a:pt x="32" y="42"/>
                  </a:lnTo>
                  <a:lnTo>
                    <a:pt x="47" y="55"/>
                  </a:lnTo>
                  <a:lnTo>
                    <a:pt x="42" y="39"/>
                  </a:lnTo>
                  <a:lnTo>
                    <a:pt x="55" y="29"/>
                  </a:lnTo>
                  <a:lnTo>
                    <a:pt x="34" y="29"/>
                  </a:lnTo>
                  <a:lnTo>
                    <a:pt x="31" y="15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69" y="26"/>
                  </a:lnTo>
                  <a:lnTo>
                    <a:pt x="50" y="39"/>
                  </a:lnTo>
                  <a:lnTo>
                    <a:pt x="55" y="63"/>
                  </a:lnTo>
                  <a:close/>
                  <a:moveTo>
                    <a:pt x="26" y="26"/>
                  </a:moveTo>
                  <a:lnTo>
                    <a:pt x="31" y="15"/>
                  </a:lnTo>
                  <a:lnTo>
                    <a:pt x="29" y="8"/>
                  </a:lnTo>
                  <a:lnTo>
                    <a:pt x="22" y="26"/>
                  </a:lnTo>
                  <a:lnTo>
                    <a:pt x="26" y="2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9" name="Freeform 96">
              <a:extLst>
                <a:ext uri="{FF2B5EF4-FFF2-40B4-BE49-F238E27FC236}">
                  <a16:creationId xmlns:a16="http://schemas.microsoft.com/office/drawing/2014/main" id="{3E66EBDB-8264-F940-AB33-BA6243991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9188" y="2238375"/>
              <a:ext cx="20637" cy="20638"/>
            </a:xfrm>
            <a:custGeom>
              <a:avLst/>
              <a:gdLst>
                <a:gd name="T0" fmla="*/ 31 w 59"/>
                <a:gd name="T1" fmla="*/ 0 h 56"/>
                <a:gd name="T2" fmla="*/ 37 w 59"/>
                <a:gd name="T3" fmla="*/ 21 h 56"/>
                <a:gd name="T4" fmla="*/ 58 w 59"/>
                <a:gd name="T5" fmla="*/ 21 h 56"/>
                <a:gd name="T6" fmla="*/ 42 w 59"/>
                <a:gd name="T7" fmla="*/ 34 h 56"/>
                <a:gd name="T8" fmla="*/ 50 w 59"/>
                <a:gd name="T9" fmla="*/ 55 h 56"/>
                <a:gd name="T10" fmla="*/ 29 w 59"/>
                <a:gd name="T11" fmla="*/ 39 h 56"/>
                <a:gd name="T12" fmla="*/ 10 w 59"/>
                <a:gd name="T13" fmla="*/ 55 h 56"/>
                <a:gd name="T14" fmla="*/ 18 w 59"/>
                <a:gd name="T15" fmla="*/ 34 h 56"/>
                <a:gd name="T16" fmla="*/ 0 w 59"/>
                <a:gd name="T17" fmla="*/ 21 h 56"/>
                <a:gd name="T18" fmla="*/ 21 w 59"/>
                <a:gd name="T19" fmla="*/ 24 h 56"/>
                <a:gd name="T20" fmla="*/ 31 w 59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56">
                  <a:moveTo>
                    <a:pt x="31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50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0" name="Freeform 97">
              <a:extLst>
                <a:ext uri="{FF2B5EF4-FFF2-40B4-BE49-F238E27FC236}">
                  <a16:creationId xmlns:a16="http://schemas.microsoft.com/office/drawing/2014/main" id="{3A681514-3F91-3747-8067-21DDA88E02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2236788"/>
              <a:ext cx="25400" cy="23812"/>
            </a:xfrm>
            <a:custGeom>
              <a:avLst/>
              <a:gdLst>
                <a:gd name="T0" fmla="*/ 56 w 70"/>
                <a:gd name="T1" fmla="*/ 64 h 65"/>
                <a:gd name="T2" fmla="*/ 35 w 70"/>
                <a:gd name="T3" fmla="*/ 45 h 65"/>
                <a:gd name="T4" fmla="*/ 16 w 70"/>
                <a:gd name="T5" fmla="*/ 61 h 65"/>
                <a:gd name="T6" fmla="*/ 14 w 70"/>
                <a:gd name="T7" fmla="*/ 61 h 65"/>
                <a:gd name="T8" fmla="*/ 22 w 70"/>
                <a:gd name="T9" fmla="*/ 40 h 65"/>
                <a:gd name="T10" fmla="*/ 0 w 70"/>
                <a:gd name="T11" fmla="*/ 27 h 65"/>
                <a:gd name="T12" fmla="*/ 25 w 70"/>
                <a:gd name="T13" fmla="*/ 27 h 65"/>
                <a:gd name="T14" fmla="*/ 24 w 70"/>
                <a:gd name="T15" fmla="*/ 30 h 65"/>
                <a:gd name="T16" fmla="*/ 8 w 70"/>
                <a:gd name="T17" fmla="*/ 30 h 65"/>
                <a:gd name="T18" fmla="*/ 24 w 70"/>
                <a:gd name="T19" fmla="*/ 40 h 65"/>
                <a:gd name="T20" fmla="*/ 19 w 70"/>
                <a:gd name="T21" fmla="*/ 59 h 65"/>
                <a:gd name="T22" fmla="*/ 35 w 70"/>
                <a:gd name="T23" fmla="*/ 43 h 65"/>
                <a:gd name="T24" fmla="*/ 51 w 70"/>
                <a:gd name="T25" fmla="*/ 56 h 65"/>
                <a:gd name="T26" fmla="*/ 45 w 70"/>
                <a:gd name="T27" fmla="*/ 40 h 65"/>
                <a:gd name="T28" fmla="*/ 59 w 70"/>
                <a:gd name="T29" fmla="*/ 30 h 65"/>
                <a:gd name="T30" fmla="*/ 37 w 70"/>
                <a:gd name="T31" fmla="*/ 30 h 65"/>
                <a:gd name="T32" fmla="*/ 33 w 70"/>
                <a:gd name="T33" fmla="*/ 12 h 65"/>
                <a:gd name="T34" fmla="*/ 37 w 70"/>
                <a:gd name="T35" fmla="*/ 0 h 65"/>
                <a:gd name="T36" fmla="*/ 45 w 70"/>
                <a:gd name="T37" fmla="*/ 27 h 65"/>
                <a:gd name="T38" fmla="*/ 69 w 70"/>
                <a:gd name="T39" fmla="*/ 27 h 65"/>
                <a:gd name="T40" fmla="*/ 51 w 70"/>
                <a:gd name="T41" fmla="*/ 40 h 65"/>
                <a:gd name="T42" fmla="*/ 56 w 70"/>
                <a:gd name="T43" fmla="*/ 64 h 65"/>
                <a:gd name="T44" fmla="*/ 27 w 70"/>
                <a:gd name="T45" fmla="*/ 27 h 65"/>
                <a:gd name="T46" fmla="*/ 33 w 70"/>
                <a:gd name="T47" fmla="*/ 12 h 65"/>
                <a:gd name="T48" fmla="*/ 32 w 70"/>
                <a:gd name="T49" fmla="*/ 8 h 65"/>
                <a:gd name="T50" fmla="*/ 25 w 70"/>
                <a:gd name="T51" fmla="*/ 27 h 65"/>
                <a:gd name="T52" fmla="*/ 27 w 70"/>
                <a:gd name="T53" fmla="*/ 2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4" y="61"/>
                  </a:lnTo>
                  <a:lnTo>
                    <a:pt x="22" y="40"/>
                  </a:lnTo>
                  <a:lnTo>
                    <a:pt x="0" y="27"/>
                  </a:lnTo>
                  <a:lnTo>
                    <a:pt x="25" y="27"/>
                  </a:lnTo>
                  <a:lnTo>
                    <a:pt x="24" y="30"/>
                  </a:lnTo>
                  <a:lnTo>
                    <a:pt x="8" y="30"/>
                  </a:ln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37" y="30"/>
                  </a:lnTo>
                  <a:lnTo>
                    <a:pt x="33" y="12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27" y="27"/>
                  </a:moveTo>
                  <a:lnTo>
                    <a:pt x="33" y="12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1" name="Freeform 98">
              <a:extLst>
                <a:ext uri="{FF2B5EF4-FFF2-40B4-BE49-F238E27FC236}">
                  <a16:creationId xmlns:a16="http://schemas.microsoft.com/office/drawing/2014/main" id="{FBDF89B4-7730-444A-91EF-8D45A9E2A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7950" y="2117725"/>
              <a:ext cx="22225" cy="20638"/>
            </a:xfrm>
            <a:custGeom>
              <a:avLst/>
              <a:gdLst>
                <a:gd name="T0" fmla="*/ 32 w 62"/>
                <a:gd name="T1" fmla="*/ 0 h 57"/>
                <a:gd name="T2" fmla="*/ 42 w 62"/>
                <a:gd name="T3" fmla="*/ 21 h 57"/>
                <a:gd name="T4" fmla="*/ 61 w 62"/>
                <a:gd name="T5" fmla="*/ 21 h 57"/>
                <a:gd name="T6" fmla="*/ 45 w 62"/>
                <a:gd name="T7" fmla="*/ 34 h 57"/>
                <a:gd name="T8" fmla="*/ 50 w 62"/>
                <a:gd name="T9" fmla="*/ 56 h 57"/>
                <a:gd name="T10" fmla="*/ 32 w 62"/>
                <a:gd name="T11" fmla="*/ 37 h 57"/>
                <a:gd name="T12" fmla="*/ 13 w 62"/>
                <a:gd name="T13" fmla="*/ 56 h 57"/>
                <a:gd name="T14" fmla="*/ 21 w 62"/>
                <a:gd name="T15" fmla="*/ 34 h 57"/>
                <a:gd name="T16" fmla="*/ 0 w 62"/>
                <a:gd name="T17" fmla="*/ 21 h 57"/>
                <a:gd name="T18" fmla="*/ 24 w 62"/>
                <a:gd name="T19" fmla="*/ 24 h 57"/>
                <a:gd name="T20" fmla="*/ 32 w 62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7">
                  <a:moveTo>
                    <a:pt x="32" y="0"/>
                  </a:moveTo>
                  <a:lnTo>
                    <a:pt x="42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0" y="56"/>
                  </a:lnTo>
                  <a:lnTo>
                    <a:pt x="32" y="37"/>
                  </a:lnTo>
                  <a:lnTo>
                    <a:pt x="13" y="56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2" name="Freeform 99">
              <a:extLst>
                <a:ext uri="{FF2B5EF4-FFF2-40B4-BE49-F238E27FC236}">
                  <a16:creationId xmlns:a16="http://schemas.microsoft.com/office/drawing/2014/main" id="{9C5F7363-D607-F543-9310-8863B1538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7950" y="2117725"/>
              <a:ext cx="25400" cy="22225"/>
            </a:xfrm>
            <a:custGeom>
              <a:avLst/>
              <a:gdLst>
                <a:gd name="T0" fmla="*/ 56 w 70"/>
                <a:gd name="T1" fmla="*/ 61 h 62"/>
                <a:gd name="T2" fmla="*/ 35 w 70"/>
                <a:gd name="T3" fmla="*/ 43 h 62"/>
                <a:gd name="T4" fmla="*/ 16 w 70"/>
                <a:gd name="T5" fmla="*/ 61 h 62"/>
                <a:gd name="T6" fmla="*/ 13 w 70"/>
                <a:gd name="T7" fmla="*/ 61 h 62"/>
                <a:gd name="T8" fmla="*/ 21 w 70"/>
                <a:gd name="T9" fmla="*/ 40 h 62"/>
                <a:gd name="T10" fmla="*/ 0 w 70"/>
                <a:gd name="T11" fmla="*/ 27 h 62"/>
                <a:gd name="T12" fmla="*/ 25 w 70"/>
                <a:gd name="T13" fmla="*/ 27 h 62"/>
                <a:gd name="T14" fmla="*/ 24 w 70"/>
                <a:gd name="T15" fmla="*/ 29 h 62"/>
                <a:gd name="T16" fmla="*/ 8 w 70"/>
                <a:gd name="T17" fmla="*/ 27 h 62"/>
                <a:gd name="T18" fmla="*/ 24 w 70"/>
                <a:gd name="T19" fmla="*/ 37 h 62"/>
                <a:gd name="T20" fmla="*/ 19 w 70"/>
                <a:gd name="T21" fmla="*/ 56 h 62"/>
                <a:gd name="T22" fmla="*/ 35 w 70"/>
                <a:gd name="T23" fmla="*/ 40 h 62"/>
                <a:gd name="T24" fmla="*/ 51 w 70"/>
                <a:gd name="T25" fmla="*/ 56 h 62"/>
                <a:gd name="T26" fmla="*/ 45 w 70"/>
                <a:gd name="T27" fmla="*/ 40 h 62"/>
                <a:gd name="T28" fmla="*/ 58 w 70"/>
                <a:gd name="T29" fmla="*/ 29 h 62"/>
                <a:gd name="T30" fmla="*/ 40 w 70"/>
                <a:gd name="T31" fmla="*/ 29 h 62"/>
                <a:gd name="T32" fmla="*/ 33 w 70"/>
                <a:gd name="T33" fmla="*/ 11 h 62"/>
                <a:gd name="T34" fmla="*/ 37 w 70"/>
                <a:gd name="T35" fmla="*/ 0 h 62"/>
                <a:gd name="T36" fmla="*/ 45 w 70"/>
                <a:gd name="T37" fmla="*/ 24 h 62"/>
                <a:gd name="T38" fmla="*/ 69 w 70"/>
                <a:gd name="T39" fmla="*/ 24 h 62"/>
                <a:gd name="T40" fmla="*/ 51 w 70"/>
                <a:gd name="T41" fmla="*/ 37 h 62"/>
                <a:gd name="T42" fmla="*/ 56 w 70"/>
                <a:gd name="T43" fmla="*/ 61 h 62"/>
                <a:gd name="T44" fmla="*/ 27 w 70"/>
                <a:gd name="T45" fmla="*/ 27 h 62"/>
                <a:gd name="T46" fmla="*/ 33 w 70"/>
                <a:gd name="T47" fmla="*/ 11 h 62"/>
                <a:gd name="T48" fmla="*/ 32 w 70"/>
                <a:gd name="T49" fmla="*/ 8 h 62"/>
                <a:gd name="T50" fmla="*/ 25 w 70"/>
                <a:gd name="T51" fmla="*/ 27 h 62"/>
                <a:gd name="T52" fmla="*/ 27 w 70"/>
                <a:gd name="T5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5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5" y="40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1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3" name="Freeform 100">
              <a:extLst>
                <a:ext uri="{FF2B5EF4-FFF2-40B4-BE49-F238E27FC236}">
                  <a16:creationId xmlns:a16="http://schemas.microsoft.com/office/drawing/2014/main" id="{F3BB07D0-23F9-ED46-A911-2B7BEB7775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2266950"/>
              <a:ext cx="33337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1 w 91"/>
                <a:gd name="T7" fmla="*/ 77 h 88"/>
                <a:gd name="T8" fmla="*/ 45 w 91"/>
                <a:gd name="T9" fmla="*/ 24 h 88"/>
                <a:gd name="T10" fmla="*/ 45 w 91"/>
                <a:gd name="T11" fmla="*/ 24 h 88"/>
                <a:gd name="T12" fmla="*/ 10 w 91"/>
                <a:gd name="T13" fmla="*/ 58 h 88"/>
                <a:gd name="T14" fmla="*/ 0 w 91"/>
                <a:gd name="T15" fmla="*/ 50 h 88"/>
                <a:gd name="T16" fmla="*/ 47 w 91"/>
                <a:gd name="T17" fmla="*/ 0 h 88"/>
                <a:gd name="T18" fmla="*/ 58 w 91"/>
                <a:gd name="T19" fmla="*/ 11 h 88"/>
                <a:gd name="T20" fmla="*/ 47 w 91"/>
                <a:gd name="T21" fmla="*/ 64 h 88"/>
                <a:gd name="T22" fmla="*/ 47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1" y="77"/>
                  </a:lnTo>
                  <a:lnTo>
                    <a:pt x="45" y="24"/>
                  </a:lnTo>
                  <a:lnTo>
                    <a:pt x="45" y="24"/>
                  </a:lnTo>
                  <a:lnTo>
                    <a:pt x="10" y="58"/>
                  </a:lnTo>
                  <a:lnTo>
                    <a:pt x="0" y="50"/>
                  </a:lnTo>
                  <a:lnTo>
                    <a:pt x="47" y="0"/>
                  </a:lnTo>
                  <a:lnTo>
                    <a:pt x="58" y="11"/>
                  </a:lnTo>
                  <a:lnTo>
                    <a:pt x="47" y="64"/>
                  </a:lnTo>
                  <a:lnTo>
                    <a:pt x="47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4" name="Freeform 101">
              <a:extLst>
                <a:ext uri="{FF2B5EF4-FFF2-40B4-BE49-F238E27FC236}">
                  <a16:creationId xmlns:a16="http://schemas.microsoft.com/office/drawing/2014/main" id="{98E22334-F50E-1C49-B9DC-6463A3D03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300" y="2030413"/>
              <a:ext cx="23813" cy="26987"/>
            </a:xfrm>
            <a:custGeom>
              <a:avLst/>
              <a:gdLst>
                <a:gd name="T0" fmla="*/ 16 w 66"/>
                <a:gd name="T1" fmla="*/ 67 h 73"/>
                <a:gd name="T2" fmla="*/ 0 w 66"/>
                <a:gd name="T3" fmla="*/ 64 h 73"/>
                <a:gd name="T4" fmla="*/ 32 w 66"/>
                <a:gd name="T5" fmla="*/ 0 h 73"/>
                <a:gd name="T6" fmla="*/ 47 w 66"/>
                <a:gd name="T7" fmla="*/ 3 h 73"/>
                <a:gd name="T8" fmla="*/ 65 w 66"/>
                <a:gd name="T9" fmla="*/ 72 h 73"/>
                <a:gd name="T10" fmla="*/ 49 w 66"/>
                <a:gd name="T11" fmla="*/ 69 h 73"/>
                <a:gd name="T12" fmla="*/ 47 w 66"/>
                <a:gd name="T13" fmla="*/ 56 h 73"/>
                <a:gd name="T14" fmla="*/ 21 w 66"/>
                <a:gd name="T15" fmla="*/ 53 h 73"/>
                <a:gd name="T16" fmla="*/ 16 w 66"/>
                <a:gd name="T17" fmla="*/ 67 h 73"/>
                <a:gd name="T18" fmla="*/ 26 w 66"/>
                <a:gd name="T19" fmla="*/ 40 h 73"/>
                <a:gd name="T20" fmla="*/ 44 w 66"/>
                <a:gd name="T21" fmla="*/ 43 h 73"/>
                <a:gd name="T22" fmla="*/ 39 w 66"/>
                <a:gd name="T23" fmla="*/ 16 h 73"/>
                <a:gd name="T24" fmla="*/ 39 w 66"/>
                <a:gd name="T25" fmla="*/ 16 h 73"/>
                <a:gd name="T26" fmla="*/ 26 w 66"/>
                <a:gd name="T27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73">
                  <a:moveTo>
                    <a:pt x="16" y="67"/>
                  </a:moveTo>
                  <a:lnTo>
                    <a:pt x="0" y="64"/>
                  </a:lnTo>
                  <a:lnTo>
                    <a:pt x="32" y="0"/>
                  </a:lnTo>
                  <a:lnTo>
                    <a:pt x="47" y="3"/>
                  </a:lnTo>
                  <a:lnTo>
                    <a:pt x="65" y="72"/>
                  </a:lnTo>
                  <a:lnTo>
                    <a:pt x="49" y="69"/>
                  </a:lnTo>
                  <a:lnTo>
                    <a:pt x="47" y="56"/>
                  </a:lnTo>
                  <a:lnTo>
                    <a:pt x="21" y="53"/>
                  </a:lnTo>
                  <a:lnTo>
                    <a:pt x="16" y="67"/>
                  </a:lnTo>
                  <a:close/>
                  <a:moveTo>
                    <a:pt x="26" y="40"/>
                  </a:moveTo>
                  <a:lnTo>
                    <a:pt x="44" y="43"/>
                  </a:lnTo>
                  <a:lnTo>
                    <a:pt x="39" y="16"/>
                  </a:lnTo>
                  <a:lnTo>
                    <a:pt x="39" y="16"/>
                  </a:lnTo>
                  <a:lnTo>
                    <a:pt x="26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5" name="Freeform 102">
              <a:extLst>
                <a:ext uri="{FF2B5EF4-FFF2-40B4-BE49-F238E27FC236}">
                  <a16:creationId xmlns:a16="http://schemas.microsoft.com/office/drawing/2014/main" id="{383EEC21-F4BD-9444-8541-F6D590FC4F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9050" y="2033588"/>
              <a:ext cx="19050" cy="28575"/>
            </a:xfrm>
            <a:custGeom>
              <a:avLst/>
              <a:gdLst>
                <a:gd name="T0" fmla="*/ 18 w 54"/>
                <a:gd name="T1" fmla="*/ 58 h 80"/>
                <a:gd name="T2" fmla="*/ 53 w 54"/>
                <a:gd name="T3" fmla="*/ 69 h 80"/>
                <a:gd name="T4" fmla="*/ 48 w 54"/>
                <a:gd name="T5" fmla="*/ 79 h 80"/>
                <a:gd name="T6" fmla="*/ 0 w 54"/>
                <a:gd name="T7" fmla="*/ 66 h 80"/>
                <a:gd name="T8" fmla="*/ 24 w 54"/>
                <a:gd name="T9" fmla="*/ 0 h 80"/>
                <a:gd name="T10" fmla="*/ 37 w 54"/>
                <a:gd name="T11" fmla="*/ 5 h 80"/>
                <a:gd name="T12" fmla="*/ 18 w 54"/>
                <a:gd name="T13" fmla="*/ 5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80">
                  <a:moveTo>
                    <a:pt x="18" y="58"/>
                  </a:moveTo>
                  <a:lnTo>
                    <a:pt x="53" y="69"/>
                  </a:lnTo>
                  <a:lnTo>
                    <a:pt x="48" y="79"/>
                  </a:lnTo>
                  <a:lnTo>
                    <a:pt x="0" y="66"/>
                  </a:lnTo>
                  <a:lnTo>
                    <a:pt x="24" y="0"/>
                  </a:lnTo>
                  <a:lnTo>
                    <a:pt x="37" y="5"/>
                  </a:lnTo>
                  <a:lnTo>
                    <a:pt x="18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6" name="Freeform 103">
              <a:extLst>
                <a:ext uri="{FF2B5EF4-FFF2-40B4-BE49-F238E27FC236}">
                  <a16:creationId xmlns:a16="http://schemas.microsoft.com/office/drawing/2014/main" id="{5331E184-8C6B-5E43-8DBA-F9481D831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038" y="2046288"/>
              <a:ext cx="28575" cy="30162"/>
            </a:xfrm>
            <a:custGeom>
              <a:avLst/>
              <a:gdLst>
                <a:gd name="T0" fmla="*/ 50 w 81"/>
                <a:gd name="T1" fmla="*/ 66 h 83"/>
                <a:gd name="T2" fmla="*/ 13 w 81"/>
                <a:gd name="T3" fmla="*/ 71 h 83"/>
                <a:gd name="T4" fmla="*/ 0 w 81"/>
                <a:gd name="T5" fmla="*/ 53 h 83"/>
                <a:gd name="T6" fmla="*/ 5 w 81"/>
                <a:gd name="T7" fmla="*/ 37 h 83"/>
                <a:gd name="T8" fmla="*/ 32 w 81"/>
                <a:gd name="T9" fmla="*/ 0 h 83"/>
                <a:gd name="T10" fmla="*/ 45 w 81"/>
                <a:gd name="T11" fmla="*/ 8 h 83"/>
                <a:gd name="T12" fmla="*/ 21 w 81"/>
                <a:gd name="T13" fmla="*/ 45 h 83"/>
                <a:gd name="T14" fmla="*/ 24 w 81"/>
                <a:gd name="T15" fmla="*/ 63 h 83"/>
                <a:gd name="T16" fmla="*/ 42 w 81"/>
                <a:gd name="T17" fmla="*/ 61 h 83"/>
                <a:gd name="T18" fmla="*/ 66 w 81"/>
                <a:gd name="T19" fmla="*/ 24 h 83"/>
                <a:gd name="T20" fmla="*/ 80 w 81"/>
                <a:gd name="T21" fmla="*/ 32 h 83"/>
                <a:gd name="T22" fmla="*/ 50 w 81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" h="83">
                  <a:moveTo>
                    <a:pt x="50" y="66"/>
                  </a:moveTo>
                  <a:cubicBezTo>
                    <a:pt x="40" y="82"/>
                    <a:pt x="27" y="82"/>
                    <a:pt x="13" y="71"/>
                  </a:cubicBezTo>
                  <a:cubicBezTo>
                    <a:pt x="8" y="69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2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6" y="53"/>
                    <a:pt x="19" y="58"/>
                    <a:pt x="24" y="63"/>
                  </a:cubicBezTo>
                  <a:cubicBezTo>
                    <a:pt x="32" y="69"/>
                    <a:pt x="37" y="66"/>
                    <a:pt x="42" y="61"/>
                  </a:cubicBezTo>
                  <a:lnTo>
                    <a:pt x="66" y="24"/>
                  </a:lnTo>
                  <a:lnTo>
                    <a:pt x="80" y="32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7" name="Freeform 104">
              <a:extLst>
                <a:ext uri="{FF2B5EF4-FFF2-40B4-BE49-F238E27FC236}">
                  <a16:creationId xmlns:a16="http://schemas.microsoft.com/office/drawing/2014/main" id="{1C878EFE-3C79-704A-BD6B-4E081BF678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2062163"/>
              <a:ext cx="25400" cy="26987"/>
            </a:xfrm>
            <a:custGeom>
              <a:avLst/>
              <a:gdLst>
                <a:gd name="T0" fmla="*/ 10 w 72"/>
                <a:gd name="T1" fmla="*/ 75 h 76"/>
                <a:gd name="T2" fmla="*/ 0 w 72"/>
                <a:gd name="T3" fmla="*/ 64 h 76"/>
                <a:gd name="T4" fmla="*/ 37 w 72"/>
                <a:gd name="T5" fmla="*/ 22 h 76"/>
                <a:gd name="T6" fmla="*/ 21 w 72"/>
                <a:gd name="T7" fmla="*/ 8 h 76"/>
                <a:gd name="T8" fmla="*/ 29 w 72"/>
                <a:gd name="T9" fmla="*/ 0 h 76"/>
                <a:gd name="T10" fmla="*/ 71 w 72"/>
                <a:gd name="T11" fmla="*/ 35 h 76"/>
                <a:gd name="T12" fmla="*/ 63 w 72"/>
                <a:gd name="T13" fmla="*/ 43 h 76"/>
                <a:gd name="T14" fmla="*/ 47 w 72"/>
                <a:gd name="T15" fmla="*/ 32 h 76"/>
                <a:gd name="T16" fmla="*/ 10 w 72"/>
                <a:gd name="T17" fmla="*/ 7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6">
                  <a:moveTo>
                    <a:pt x="10" y="75"/>
                  </a:moveTo>
                  <a:lnTo>
                    <a:pt x="0" y="64"/>
                  </a:lnTo>
                  <a:lnTo>
                    <a:pt x="37" y="22"/>
                  </a:lnTo>
                  <a:lnTo>
                    <a:pt x="21" y="8"/>
                  </a:lnTo>
                  <a:lnTo>
                    <a:pt x="29" y="0"/>
                  </a:lnTo>
                  <a:lnTo>
                    <a:pt x="71" y="35"/>
                  </a:lnTo>
                  <a:lnTo>
                    <a:pt x="63" y="43"/>
                  </a:lnTo>
                  <a:lnTo>
                    <a:pt x="47" y="32"/>
                  </a:lnTo>
                  <a:lnTo>
                    <a:pt x="10" y="7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8" name="Freeform 105">
              <a:extLst>
                <a:ext uri="{FF2B5EF4-FFF2-40B4-BE49-F238E27FC236}">
                  <a16:creationId xmlns:a16="http://schemas.microsoft.com/office/drawing/2014/main" id="{365D9BE4-A444-334B-96E7-3431685A6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8725" y="2030413"/>
              <a:ext cx="23813" cy="28575"/>
            </a:xfrm>
            <a:custGeom>
              <a:avLst/>
              <a:gdLst>
                <a:gd name="T0" fmla="*/ 16 w 65"/>
                <a:gd name="T1" fmla="*/ 51 h 81"/>
                <a:gd name="T2" fmla="*/ 32 w 65"/>
                <a:gd name="T3" fmla="*/ 59 h 81"/>
                <a:gd name="T4" fmla="*/ 45 w 65"/>
                <a:gd name="T5" fmla="*/ 48 h 81"/>
                <a:gd name="T6" fmla="*/ 32 w 65"/>
                <a:gd name="T7" fmla="*/ 43 h 81"/>
                <a:gd name="T8" fmla="*/ 24 w 65"/>
                <a:gd name="T9" fmla="*/ 43 h 81"/>
                <a:gd name="T10" fmla="*/ 0 w 65"/>
                <a:gd name="T11" fmla="*/ 27 h 81"/>
                <a:gd name="T12" fmla="*/ 24 w 65"/>
                <a:gd name="T13" fmla="*/ 3 h 81"/>
                <a:gd name="T14" fmla="*/ 53 w 65"/>
                <a:gd name="T15" fmla="*/ 22 h 81"/>
                <a:gd name="T16" fmla="*/ 40 w 65"/>
                <a:gd name="T17" fmla="*/ 24 h 81"/>
                <a:gd name="T18" fmla="*/ 24 w 65"/>
                <a:gd name="T19" fmla="*/ 16 h 81"/>
                <a:gd name="T20" fmla="*/ 13 w 65"/>
                <a:gd name="T21" fmla="*/ 27 h 81"/>
                <a:gd name="T22" fmla="*/ 21 w 65"/>
                <a:gd name="T23" fmla="*/ 32 h 81"/>
                <a:gd name="T24" fmla="*/ 40 w 65"/>
                <a:gd name="T25" fmla="*/ 35 h 81"/>
                <a:gd name="T26" fmla="*/ 61 w 65"/>
                <a:gd name="T27" fmla="*/ 51 h 81"/>
                <a:gd name="T28" fmla="*/ 37 w 65"/>
                <a:gd name="T29" fmla="*/ 77 h 81"/>
                <a:gd name="T30" fmla="*/ 3 w 65"/>
                <a:gd name="T31" fmla="*/ 59 h 81"/>
                <a:gd name="T32" fmla="*/ 16 w 65"/>
                <a:gd name="T33" fmla="*/ 5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81">
                  <a:moveTo>
                    <a:pt x="16" y="51"/>
                  </a:moveTo>
                  <a:cubicBezTo>
                    <a:pt x="16" y="53"/>
                    <a:pt x="19" y="61"/>
                    <a:pt x="32" y="59"/>
                  </a:cubicBezTo>
                  <a:cubicBezTo>
                    <a:pt x="40" y="59"/>
                    <a:pt x="45" y="56"/>
                    <a:pt x="45" y="48"/>
                  </a:cubicBezTo>
                  <a:cubicBezTo>
                    <a:pt x="45" y="43"/>
                    <a:pt x="40" y="43"/>
                    <a:pt x="32" y="43"/>
                  </a:cubicBezTo>
                  <a:lnTo>
                    <a:pt x="24" y="43"/>
                  </a:lnTo>
                  <a:cubicBezTo>
                    <a:pt x="13" y="43"/>
                    <a:pt x="0" y="40"/>
                    <a:pt x="0" y="27"/>
                  </a:cubicBezTo>
                  <a:cubicBezTo>
                    <a:pt x="0" y="19"/>
                    <a:pt x="0" y="6"/>
                    <a:pt x="24" y="3"/>
                  </a:cubicBezTo>
                  <a:cubicBezTo>
                    <a:pt x="45" y="0"/>
                    <a:pt x="53" y="14"/>
                    <a:pt x="53" y="22"/>
                  </a:cubicBezTo>
                  <a:lnTo>
                    <a:pt x="40" y="24"/>
                  </a:lnTo>
                  <a:cubicBezTo>
                    <a:pt x="40" y="22"/>
                    <a:pt x="37" y="14"/>
                    <a:pt x="24" y="16"/>
                  </a:cubicBezTo>
                  <a:cubicBezTo>
                    <a:pt x="19" y="16"/>
                    <a:pt x="13" y="19"/>
                    <a:pt x="13" y="27"/>
                  </a:cubicBezTo>
                  <a:cubicBezTo>
                    <a:pt x="13" y="32"/>
                    <a:pt x="19" y="32"/>
                    <a:pt x="21" y="32"/>
                  </a:cubicBezTo>
                  <a:lnTo>
                    <a:pt x="40" y="35"/>
                  </a:lnTo>
                  <a:cubicBezTo>
                    <a:pt x="50" y="35"/>
                    <a:pt x="58" y="37"/>
                    <a:pt x="61" y="51"/>
                  </a:cubicBezTo>
                  <a:cubicBezTo>
                    <a:pt x="64" y="72"/>
                    <a:pt x="43" y="75"/>
                    <a:pt x="37" y="77"/>
                  </a:cubicBezTo>
                  <a:cubicBezTo>
                    <a:pt x="13" y="80"/>
                    <a:pt x="5" y="67"/>
                    <a:pt x="3" y="59"/>
                  </a:cubicBezTo>
                  <a:lnTo>
                    <a:pt x="16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9" name="Freeform 106">
              <a:extLst>
                <a:ext uri="{FF2B5EF4-FFF2-40B4-BE49-F238E27FC236}">
                  <a16:creationId xmlns:a16="http://schemas.microsoft.com/office/drawing/2014/main" id="{B19D57FB-6953-C44D-90B1-8C3CCFCCD5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8400" y="2044700"/>
              <a:ext cx="33338" cy="31750"/>
            </a:xfrm>
            <a:custGeom>
              <a:avLst/>
              <a:gdLst>
                <a:gd name="T0" fmla="*/ 74 w 91"/>
                <a:gd name="T1" fmla="*/ 27 h 86"/>
                <a:gd name="T2" fmla="*/ 61 w 91"/>
                <a:gd name="T3" fmla="*/ 74 h 86"/>
                <a:gd name="T4" fmla="*/ 13 w 91"/>
                <a:gd name="T5" fmla="*/ 58 h 86"/>
                <a:gd name="T6" fmla="*/ 26 w 91"/>
                <a:gd name="T7" fmla="*/ 11 h 86"/>
                <a:gd name="T8" fmla="*/ 74 w 91"/>
                <a:gd name="T9" fmla="*/ 27 h 86"/>
                <a:gd name="T10" fmla="*/ 61 w 91"/>
                <a:gd name="T11" fmla="*/ 35 h 86"/>
                <a:gd name="T12" fmla="*/ 31 w 91"/>
                <a:gd name="T13" fmla="*/ 21 h 86"/>
                <a:gd name="T14" fmla="*/ 26 w 91"/>
                <a:gd name="T15" fmla="*/ 50 h 86"/>
                <a:gd name="T16" fmla="*/ 55 w 91"/>
                <a:gd name="T17" fmla="*/ 64 h 86"/>
                <a:gd name="T18" fmla="*/ 61 w 91"/>
                <a:gd name="T19" fmla="*/ 3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86">
                  <a:moveTo>
                    <a:pt x="74" y="27"/>
                  </a:moveTo>
                  <a:cubicBezTo>
                    <a:pt x="90" y="56"/>
                    <a:pt x="69" y="69"/>
                    <a:pt x="61" y="74"/>
                  </a:cubicBezTo>
                  <a:cubicBezTo>
                    <a:pt x="53" y="80"/>
                    <a:pt x="29" y="85"/>
                    <a:pt x="13" y="58"/>
                  </a:cubicBezTo>
                  <a:cubicBezTo>
                    <a:pt x="0" y="29"/>
                    <a:pt x="18" y="16"/>
                    <a:pt x="26" y="11"/>
                  </a:cubicBezTo>
                  <a:cubicBezTo>
                    <a:pt x="34" y="5"/>
                    <a:pt x="58" y="0"/>
                    <a:pt x="74" y="27"/>
                  </a:cubicBezTo>
                  <a:close/>
                  <a:moveTo>
                    <a:pt x="61" y="35"/>
                  </a:moveTo>
                  <a:cubicBezTo>
                    <a:pt x="53" y="19"/>
                    <a:pt x="39" y="18"/>
                    <a:pt x="31" y="21"/>
                  </a:cubicBezTo>
                  <a:cubicBezTo>
                    <a:pt x="23" y="23"/>
                    <a:pt x="18" y="35"/>
                    <a:pt x="26" y="50"/>
                  </a:cubicBezTo>
                  <a:cubicBezTo>
                    <a:pt x="34" y="69"/>
                    <a:pt x="47" y="69"/>
                    <a:pt x="55" y="64"/>
                  </a:cubicBezTo>
                  <a:cubicBezTo>
                    <a:pt x="63" y="61"/>
                    <a:pt x="69" y="50"/>
                    <a:pt x="61" y="3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0" name="Freeform 107">
              <a:extLst>
                <a:ext uri="{FF2B5EF4-FFF2-40B4-BE49-F238E27FC236}">
                  <a16:creationId xmlns:a16="http://schemas.microsoft.com/office/drawing/2014/main" id="{2F266D47-D83F-914A-8847-0F1D2AA81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2065338"/>
              <a:ext cx="33337" cy="30162"/>
            </a:xfrm>
            <a:custGeom>
              <a:avLst/>
              <a:gdLst>
                <a:gd name="T0" fmla="*/ 0 w 91"/>
                <a:gd name="T1" fmla="*/ 37 h 85"/>
                <a:gd name="T2" fmla="*/ 23 w 91"/>
                <a:gd name="T3" fmla="*/ 13 h 85"/>
                <a:gd name="T4" fmla="*/ 52 w 91"/>
                <a:gd name="T5" fmla="*/ 10 h 85"/>
                <a:gd name="T6" fmla="*/ 58 w 91"/>
                <a:gd name="T7" fmla="*/ 29 h 85"/>
                <a:gd name="T8" fmla="*/ 76 w 91"/>
                <a:gd name="T9" fmla="*/ 34 h 85"/>
                <a:gd name="T10" fmla="*/ 90 w 91"/>
                <a:gd name="T11" fmla="*/ 42 h 85"/>
                <a:gd name="T12" fmla="*/ 90 w 91"/>
                <a:gd name="T13" fmla="*/ 42 h 85"/>
                <a:gd name="T14" fmla="*/ 79 w 91"/>
                <a:gd name="T15" fmla="*/ 53 h 85"/>
                <a:gd name="T16" fmla="*/ 68 w 91"/>
                <a:gd name="T17" fmla="*/ 45 h 85"/>
                <a:gd name="T18" fmla="*/ 52 w 91"/>
                <a:gd name="T19" fmla="*/ 45 h 85"/>
                <a:gd name="T20" fmla="*/ 42 w 91"/>
                <a:gd name="T21" fmla="*/ 55 h 85"/>
                <a:gd name="T22" fmla="*/ 60 w 91"/>
                <a:gd name="T23" fmla="*/ 74 h 85"/>
                <a:gd name="T24" fmla="*/ 50 w 91"/>
                <a:gd name="T25" fmla="*/ 84 h 85"/>
                <a:gd name="T26" fmla="*/ 0 w 91"/>
                <a:gd name="T27" fmla="*/ 37 h 85"/>
                <a:gd name="T28" fmla="*/ 42 w 91"/>
                <a:gd name="T29" fmla="*/ 34 h 85"/>
                <a:gd name="T30" fmla="*/ 42 w 91"/>
                <a:gd name="T31" fmla="*/ 21 h 85"/>
                <a:gd name="T32" fmla="*/ 29 w 91"/>
                <a:gd name="T33" fmla="*/ 21 h 85"/>
                <a:gd name="T34" fmla="*/ 15 w 91"/>
                <a:gd name="T35" fmla="*/ 34 h 85"/>
                <a:gd name="T36" fmla="*/ 29 w 91"/>
                <a:gd name="T37" fmla="*/ 47 h 85"/>
                <a:gd name="T38" fmla="*/ 42 w 91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1" h="85">
                  <a:moveTo>
                    <a:pt x="0" y="37"/>
                  </a:moveTo>
                  <a:lnTo>
                    <a:pt x="23" y="13"/>
                  </a:lnTo>
                  <a:cubicBezTo>
                    <a:pt x="37" y="0"/>
                    <a:pt x="47" y="8"/>
                    <a:pt x="52" y="10"/>
                  </a:cubicBezTo>
                  <a:cubicBezTo>
                    <a:pt x="58" y="16"/>
                    <a:pt x="60" y="24"/>
                    <a:pt x="58" y="29"/>
                  </a:cubicBezTo>
                  <a:cubicBezTo>
                    <a:pt x="63" y="26"/>
                    <a:pt x="68" y="26"/>
                    <a:pt x="76" y="34"/>
                  </a:cubicBezTo>
                  <a:cubicBezTo>
                    <a:pt x="84" y="42"/>
                    <a:pt x="84" y="42"/>
                    <a:pt x="90" y="42"/>
                  </a:cubicBezTo>
                  <a:lnTo>
                    <a:pt x="90" y="42"/>
                  </a:lnTo>
                  <a:lnTo>
                    <a:pt x="79" y="53"/>
                  </a:lnTo>
                  <a:cubicBezTo>
                    <a:pt x="76" y="50"/>
                    <a:pt x="74" y="50"/>
                    <a:pt x="68" y="45"/>
                  </a:cubicBezTo>
                  <a:cubicBezTo>
                    <a:pt x="60" y="39"/>
                    <a:pt x="58" y="37"/>
                    <a:pt x="52" y="45"/>
                  </a:cubicBezTo>
                  <a:lnTo>
                    <a:pt x="42" y="55"/>
                  </a:lnTo>
                  <a:lnTo>
                    <a:pt x="60" y="74"/>
                  </a:lnTo>
                  <a:lnTo>
                    <a:pt x="50" y="84"/>
                  </a:lnTo>
                  <a:lnTo>
                    <a:pt x="0" y="37"/>
                  </a:lnTo>
                  <a:close/>
                  <a:moveTo>
                    <a:pt x="42" y="34"/>
                  </a:moveTo>
                  <a:cubicBezTo>
                    <a:pt x="47" y="29"/>
                    <a:pt x="47" y="24"/>
                    <a:pt x="42" y="21"/>
                  </a:cubicBezTo>
                  <a:cubicBezTo>
                    <a:pt x="39" y="18"/>
                    <a:pt x="34" y="16"/>
                    <a:pt x="29" y="21"/>
                  </a:cubicBezTo>
                  <a:lnTo>
                    <a:pt x="15" y="34"/>
                  </a:lnTo>
                  <a:lnTo>
                    <a:pt x="29" y="47"/>
                  </a:lnTo>
                  <a:lnTo>
                    <a:pt x="42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1" name="Freeform 108">
              <a:extLst>
                <a:ext uri="{FF2B5EF4-FFF2-40B4-BE49-F238E27FC236}">
                  <a16:creationId xmlns:a16="http://schemas.microsoft.com/office/drawing/2014/main" id="{3FC9D329-F1D7-CC48-9FBF-0CB74D656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9688" y="2289175"/>
              <a:ext cx="31750" cy="31750"/>
            </a:xfrm>
            <a:custGeom>
              <a:avLst/>
              <a:gdLst>
                <a:gd name="T0" fmla="*/ 37 w 86"/>
                <a:gd name="T1" fmla="*/ 8 h 88"/>
                <a:gd name="T2" fmla="*/ 51 w 86"/>
                <a:gd name="T3" fmla="*/ 0 h 88"/>
                <a:gd name="T4" fmla="*/ 85 w 86"/>
                <a:gd name="T5" fmla="*/ 58 h 88"/>
                <a:gd name="T6" fmla="*/ 72 w 86"/>
                <a:gd name="T7" fmla="*/ 66 h 88"/>
                <a:gd name="T8" fmla="*/ 21 w 86"/>
                <a:gd name="T9" fmla="*/ 37 h 88"/>
                <a:gd name="T10" fmla="*/ 21 w 86"/>
                <a:gd name="T11" fmla="*/ 37 h 88"/>
                <a:gd name="T12" fmla="*/ 45 w 86"/>
                <a:gd name="T13" fmla="*/ 79 h 88"/>
                <a:gd name="T14" fmla="*/ 35 w 86"/>
                <a:gd name="T15" fmla="*/ 87 h 88"/>
                <a:gd name="T16" fmla="*/ 0 w 86"/>
                <a:gd name="T17" fmla="*/ 29 h 88"/>
                <a:gd name="T18" fmla="*/ 13 w 86"/>
                <a:gd name="T19" fmla="*/ 21 h 88"/>
                <a:gd name="T20" fmla="*/ 61 w 86"/>
                <a:gd name="T21" fmla="*/ 48 h 88"/>
                <a:gd name="T22" fmla="*/ 61 w 86"/>
                <a:gd name="T23" fmla="*/ 48 h 88"/>
                <a:gd name="T24" fmla="*/ 37 w 86"/>
                <a:gd name="T25" fmla="*/ 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88">
                  <a:moveTo>
                    <a:pt x="37" y="8"/>
                  </a:moveTo>
                  <a:lnTo>
                    <a:pt x="51" y="0"/>
                  </a:lnTo>
                  <a:lnTo>
                    <a:pt x="85" y="58"/>
                  </a:lnTo>
                  <a:lnTo>
                    <a:pt x="72" y="66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5" y="87"/>
                  </a:lnTo>
                  <a:lnTo>
                    <a:pt x="0" y="29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2" name="Freeform 109">
              <a:extLst>
                <a:ext uri="{FF2B5EF4-FFF2-40B4-BE49-F238E27FC236}">
                  <a16:creationId xmlns:a16="http://schemas.microsoft.com/office/drawing/2014/main" id="{6FCDC63F-2ABD-4C49-B229-7614630F01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1913" y="2273300"/>
              <a:ext cx="31750" cy="30163"/>
            </a:xfrm>
            <a:custGeom>
              <a:avLst/>
              <a:gdLst>
                <a:gd name="T0" fmla="*/ 0 w 86"/>
                <a:gd name="T1" fmla="*/ 31 h 85"/>
                <a:gd name="T2" fmla="*/ 24 w 86"/>
                <a:gd name="T3" fmla="*/ 13 h 85"/>
                <a:gd name="T4" fmla="*/ 66 w 86"/>
                <a:gd name="T5" fmla="*/ 21 h 85"/>
                <a:gd name="T6" fmla="*/ 66 w 86"/>
                <a:gd name="T7" fmla="*/ 66 h 85"/>
                <a:gd name="T8" fmla="*/ 42 w 86"/>
                <a:gd name="T9" fmla="*/ 84 h 85"/>
                <a:gd name="T10" fmla="*/ 0 w 86"/>
                <a:gd name="T11" fmla="*/ 31 h 85"/>
                <a:gd name="T12" fmla="*/ 47 w 86"/>
                <a:gd name="T13" fmla="*/ 66 h 85"/>
                <a:gd name="T14" fmla="*/ 58 w 86"/>
                <a:gd name="T15" fmla="*/ 58 h 85"/>
                <a:gd name="T16" fmla="*/ 55 w 86"/>
                <a:gd name="T17" fmla="*/ 31 h 85"/>
                <a:gd name="T18" fmla="*/ 29 w 86"/>
                <a:gd name="T19" fmla="*/ 23 h 85"/>
                <a:gd name="T20" fmla="*/ 18 w 86"/>
                <a:gd name="T21" fmla="*/ 31 h 85"/>
                <a:gd name="T22" fmla="*/ 47 w 86"/>
                <a:gd name="T23" fmla="*/ 6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5">
                  <a:moveTo>
                    <a:pt x="0" y="31"/>
                  </a:moveTo>
                  <a:lnTo>
                    <a:pt x="24" y="13"/>
                  </a:lnTo>
                  <a:cubicBezTo>
                    <a:pt x="42" y="0"/>
                    <a:pt x="58" y="10"/>
                    <a:pt x="66" y="21"/>
                  </a:cubicBezTo>
                  <a:cubicBezTo>
                    <a:pt x="74" y="31"/>
                    <a:pt x="85" y="53"/>
                    <a:pt x="66" y="66"/>
                  </a:cubicBezTo>
                  <a:lnTo>
                    <a:pt x="42" y="84"/>
                  </a:lnTo>
                  <a:lnTo>
                    <a:pt x="0" y="31"/>
                  </a:lnTo>
                  <a:close/>
                  <a:moveTo>
                    <a:pt x="47" y="66"/>
                  </a:moveTo>
                  <a:lnTo>
                    <a:pt x="58" y="58"/>
                  </a:lnTo>
                  <a:cubicBezTo>
                    <a:pt x="69" y="50"/>
                    <a:pt x="63" y="39"/>
                    <a:pt x="55" y="31"/>
                  </a:cubicBezTo>
                  <a:cubicBezTo>
                    <a:pt x="42" y="16"/>
                    <a:pt x="34" y="21"/>
                    <a:pt x="29" y="23"/>
                  </a:cubicBezTo>
                  <a:lnTo>
                    <a:pt x="18" y="31"/>
                  </a:lnTo>
                  <a:lnTo>
                    <a:pt x="47" y="6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3" name="Freeform 110">
              <a:extLst>
                <a:ext uri="{FF2B5EF4-FFF2-40B4-BE49-F238E27FC236}">
                  <a16:creationId xmlns:a16="http://schemas.microsoft.com/office/drawing/2014/main" id="{BE69E630-7D5C-1E43-87F4-B979082CEF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963" y="2265363"/>
              <a:ext cx="23812" cy="20637"/>
            </a:xfrm>
            <a:custGeom>
              <a:avLst/>
              <a:gdLst>
                <a:gd name="T0" fmla="*/ 63 w 64"/>
                <a:gd name="T1" fmla="*/ 45 h 56"/>
                <a:gd name="T2" fmla="*/ 53 w 64"/>
                <a:gd name="T3" fmla="*/ 55 h 56"/>
                <a:gd name="T4" fmla="*/ 0 w 64"/>
                <a:gd name="T5" fmla="*/ 10 h 56"/>
                <a:gd name="T6" fmla="*/ 10 w 64"/>
                <a:gd name="T7" fmla="*/ 0 h 56"/>
                <a:gd name="T8" fmla="*/ 63 w 64"/>
                <a:gd name="T9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6">
                  <a:moveTo>
                    <a:pt x="63" y="45"/>
                  </a:moveTo>
                  <a:lnTo>
                    <a:pt x="53" y="55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63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4" name="Freeform 111">
              <a:extLst>
                <a:ext uri="{FF2B5EF4-FFF2-40B4-BE49-F238E27FC236}">
                  <a16:creationId xmlns:a16="http://schemas.microsoft.com/office/drawing/2014/main" id="{63A75852-0D8C-ED41-88B3-712E8F11F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4138" y="2084388"/>
              <a:ext cx="31750" cy="28575"/>
            </a:xfrm>
            <a:custGeom>
              <a:avLst/>
              <a:gdLst>
                <a:gd name="T0" fmla="*/ 76 w 88"/>
                <a:gd name="T1" fmla="*/ 45 h 81"/>
                <a:gd name="T2" fmla="*/ 55 w 88"/>
                <a:gd name="T3" fmla="*/ 16 h 81"/>
                <a:gd name="T4" fmla="*/ 42 w 88"/>
                <a:gd name="T5" fmla="*/ 27 h 81"/>
                <a:gd name="T6" fmla="*/ 63 w 88"/>
                <a:gd name="T7" fmla="*/ 53 h 81"/>
                <a:gd name="T8" fmla="*/ 53 w 88"/>
                <a:gd name="T9" fmla="*/ 59 h 81"/>
                <a:gd name="T10" fmla="*/ 34 w 88"/>
                <a:gd name="T11" fmla="*/ 32 h 81"/>
                <a:gd name="T12" fmla="*/ 18 w 88"/>
                <a:gd name="T13" fmla="*/ 43 h 81"/>
                <a:gd name="T14" fmla="*/ 42 w 88"/>
                <a:gd name="T15" fmla="*/ 74 h 81"/>
                <a:gd name="T16" fmla="*/ 31 w 88"/>
                <a:gd name="T17" fmla="*/ 80 h 81"/>
                <a:gd name="T18" fmla="*/ 0 w 88"/>
                <a:gd name="T19" fmla="*/ 40 h 81"/>
                <a:gd name="T20" fmla="*/ 55 w 88"/>
                <a:gd name="T21" fmla="*/ 0 h 81"/>
                <a:gd name="T22" fmla="*/ 87 w 88"/>
                <a:gd name="T23" fmla="*/ 37 h 81"/>
                <a:gd name="T24" fmla="*/ 76 w 88"/>
                <a:gd name="T25" fmla="*/ 4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1">
                  <a:moveTo>
                    <a:pt x="76" y="45"/>
                  </a:moveTo>
                  <a:lnTo>
                    <a:pt x="55" y="16"/>
                  </a:lnTo>
                  <a:lnTo>
                    <a:pt x="42" y="27"/>
                  </a:lnTo>
                  <a:lnTo>
                    <a:pt x="63" y="53"/>
                  </a:lnTo>
                  <a:lnTo>
                    <a:pt x="53" y="59"/>
                  </a:lnTo>
                  <a:lnTo>
                    <a:pt x="34" y="32"/>
                  </a:lnTo>
                  <a:lnTo>
                    <a:pt x="18" y="43"/>
                  </a:lnTo>
                  <a:lnTo>
                    <a:pt x="42" y="74"/>
                  </a:lnTo>
                  <a:lnTo>
                    <a:pt x="31" y="80"/>
                  </a:lnTo>
                  <a:lnTo>
                    <a:pt x="0" y="40"/>
                  </a:lnTo>
                  <a:lnTo>
                    <a:pt x="55" y="0"/>
                  </a:lnTo>
                  <a:lnTo>
                    <a:pt x="87" y="37"/>
                  </a:lnTo>
                  <a:lnTo>
                    <a:pt x="76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5" name="Freeform 112">
              <a:extLst>
                <a:ext uri="{FF2B5EF4-FFF2-40B4-BE49-F238E27FC236}">
                  <a16:creationId xmlns:a16="http://schemas.microsoft.com/office/drawing/2014/main" id="{F8A9E800-E250-2F48-A218-52D848D79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2050" y="2284413"/>
              <a:ext cx="31750" cy="31750"/>
            </a:xfrm>
            <a:custGeom>
              <a:avLst/>
              <a:gdLst>
                <a:gd name="T0" fmla="*/ 71 w 90"/>
                <a:gd name="T1" fmla="*/ 63 h 90"/>
                <a:gd name="T2" fmla="*/ 24 w 90"/>
                <a:gd name="T3" fmla="*/ 74 h 90"/>
                <a:gd name="T4" fmla="*/ 18 w 90"/>
                <a:gd name="T5" fmla="*/ 26 h 90"/>
                <a:gd name="T6" fmla="*/ 66 w 90"/>
                <a:gd name="T7" fmla="*/ 16 h 90"/>
                <a:gd name="T8" fmla="*/ 71 w 90"/>
                <a:gd name="T9" fmla="*/ 63 h 90"/>
                <a:gd name="T10" fmla="*/ 61 w 90"/>
                <a:gd name="T11" fmla="*/ 55 h 90"/>
                <a:gd name="T12" fmla="*/ 58 w 90"/>
                <a:gd name="T13" fmla="*/ 26 h 90"/>
                <a:gd name="T14" fmla="*/ 29 w 90"/>
                <a:gd name="T15" fmla="*/ 34 h 90"/>
                <a:gd name="T16" fmla="*/ 32 w 90"/>
                <a:gd name="T17" fmla="*/ 63 h 90"/>
                <a:gd name="T18" fmla="*/ 61 w 90"/>
                <a:gd name="T19" fmla="*/ 5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0">
                  <a:moveTo>
                    <a:pt x="71" y="63"/>
                  </a:moveTo>
                  <a:cubicBezTo>
                    <a:pt x="52" y="89"/>
                    <a:pt x="32" y="79"/>
                    <a:pt x="24" y="74"/>
                  </a:cubicBezTo>
                  <a:cubicBezTo>
                    <a:pt x="16" y="69"/>
                    <a:pt x="0" y="53"/>
                    <a:pt x="18" y="26"/>
                  </a:cubicBezTo>
                  <a:cubicBezTo>
                    <a:pt x="37" y="0"/>
                    <a:pt x="61" y="10"/>
                    <a:pt x="66" y="16"/>
                  </a:cubicBezTo>
                  <a:cubicBezTo>
                    <a:pt x="74" y="21"/>
                    <a:pt x="89" y="36"/>
                    <a:pt x="71" y="63"/>
                  </a:cubicBezTo>
                  <a:close/>
                  <a:moveTo>
                    <a:pt x="61" y="55"/>
                  </a:moveTo>
                  <a:cubicBezTo>
                    <a:pt x="71" y="39"/>
                    <a:pt x="66" y="29"/>
                    <a:pt x="58" y="26"/>
                  </a:cubicBezTo>
                  <a:cubicBezTo>
                    <a:pt x="53" y="21"/>
                    <a:pt x="39" y="21"/>
                    <a:pt x="29" y="34"/>
                  </a:cubicBezTo>
                  <a:cubicBezTo>
                    <a:pt x="18" y="50"/>
                    <a:pt x="26" y="61"/>
                    <a:pt x="32" y="63"/>
                  </a:cubicBezTo>
                  <a:cubicBezTo>
                    <a:pt x="37" y="69"/>
                    <a:pt x="50" y="71"/>
                    <a:pt x="61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6" name="Freeform 113">
              <a:extLst>
                <a:ext uri="{FF2B5EF4-FFF2-40B4-BE49-F238E27FC236}">
                  <a16:creationId xmlns:a16="http://schemas.microsoft.com/office/drawing/2014/main" id="{E5BEEA3B-7528-5D41-94F7-1AD2F22E6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6975" y="2297113"/>
              <a:ext cx="20638" cy="26987"/>
            </a:xfrm>
            <a:custGeom>
              <a:avLst/>
              <a:gdLst>
                <a:gd name="T0" fmla="*/ 45 w 59"/>
                <a:gd name="T1" fmla="*/ 16 h 75"/>
                <a:gd name="T2" fmla="*/ 58 w 59"/>
                <a:gd name="T3" fmla="*/ 21 h 75"/>
                <a:gd name="T4" fmla="*/ 13 w 59"/>
                <a:gd name="T5" fmla="*/ 74 h 75"/>
                <a:gd name="T6" fmla="*/ 0 w 59"/>
                <a:gd name="T7" fmla="*/ 71 h 75"/>
                <a:gd name="T8" fmla="*/ 3 w 59"/>
                <a:gd name="T9" fmla="*/ 0 h 75"/>
                <a:gd name="T10" fmla="*/ 19 w 59"/>
                <a:gd name="T11" fmla="*/ 5 h 75"/>
                <a:gd name="T12" fmla="*/ 13 w 59"/>
                <a:gd name="T13" fmla="*/ 58 h 75"/>
                <a:gd name="T14" fmla="*/ 13 w 59"/>
                <a:gd name="T15" fmla="*/ 58 h 75"/>
                <a:gd name="T16" fmla="*/ 45 w 59"/>
                <a:gd name="T17" fmla="*/ 1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7" name="Freeform 114">
              <a:extLst>
                <a:ext uri="{FF2B5EF4-FFF2-40B4-BE49-F238E27FC236}">
                  <a16:creationId xmlns:a16="http://schemas.microsoft.com/office/drawing/2014/main" id="{CB146065-6835-8F4F-AD73-A7E622E91F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6025" y="2306638"/>
              <a:ext cx="11113" cy="25400"/>
            </a:xfrm>
            <a:custGeom>
              <a:avLst/>
              <a:gdLst>
                <a:gd name="T0" fmla="*/ 13 w 32"/>
                <a:gd name="T1" fmla="*/ 69 h 70"/>
                <a:gd name="T2" fmla="*/ 0 w 32"/>
                <a:gd name="T3" fmla="*/ 63 h 70"/>
                <a:gd name="T4" fmla="*/ 18 w 32"/>
                <a:gd name="T5" fmla="*/ 0 h 70"/>
                <a:gd name="T6" fmla="*/ 31 w 32"/>
                <a:gd name="T7" fmla="*/ 2 h 70"/>
                <a:gd name="T8" fmla="*/ 13 w 32"/>
                <a:gd name="T9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70">
                  <a:moveTo>
                    <a:pt x="13" y="69"/>
                  </a:moveTo>
                  <a:lnTo>
                    <a:pt x="0" y="63"/>
                  </a:lnTo>
                  <a:lnTo>
                    <a:pt x="18" y="0"/>
                  </a:lnTo>
                  <a:lnTo>
                    <a:pt x="31" y="2"/>
                  </a:lnTo>
                  <a:lnTo>
                    <a:pt x="13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8" name="Freeform 115">
              <a:extLst>
                <a:ext uri="{FF2B5EF4-FFF2-40B4-BE49-F238E27FC236}">
                  <a16:creationId xmlns:a16="http://schemas.microsoft.com/office/drawing/2014/main" id="{8CF5FF5A-AFC8-2E43-8CB5-8E98940FE3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2308225"/>
              <a:ext cx="25400" cy="25400"/>
            </a:xfrm>
            <a:custGeom>
              <a:avLst/>
              <a:gdLst>
                <a:gd name="T0" fmla="*/ 70 w 71"/>
                <a:gd name="T1" fmla="*/ 69 h 72"/>
                <a:gd name="T2" fmla="*/ 57 w 71"/>
                <a:gd name="T3" fmla="*/ 69 h 72"/>
                <a:gd name="T4" fmla="*/ 54 w 71"/>
                <a:gd name="T5" fmla="*/ 13 h 72"/>
                <a:gd name="T6" fmla="*/ 54 w 71"/>
                <a:gd name="T7" fmla="*/ 13 h 72"/>
                <a:gd name="T8" fmla="*/ 44 w 71"/>
                <a:gd name="T9" fmla="*/ 69 h 72"/>
                <a:gd name="T10" fmla="*/ 31 w 71"/>
                <a:gd name="T11" fmla="*/ 71 h 72"/>
                <a:gd name="T12" fmla="*/ 13 w 71"/>
                <a:gd name="T13" fmla="*/ 16 h 72"/>
                <a:gd name="T14" fmla="*/ 13 w 71"/>
                <a:gd name="T15" fmla="*/ 16 h 72"/>
                <a:gd name="T16" fmla="*/ 18 w 71"/>
                <a:gd name="T17" fmla="*/ 71 h 72"/>
                <a:gd name="T18" fmla="*/ 5 w 71"/>
                <a:gd name="T19" fmla="*/ 71 h 72"/>
                <a:gd name="T20" fmla="*/ 0 w 71"/>
                <a:gd name="T21" fmla="*/ 5 h 72"/>
                <a:gd name="T22" fmla="*/ 21 w 71"/>
                <a:gd name="T23" fmla="*/ 3 h 72"/>
                <a:gd name="T24" fmla="*/ 37 w 71"/>
                <a:gd name="T25" fmla="*/ 56 h 72"/>
                <a:gd name="T26" fmla="*/ 37 w 71"/>
                <a:gd name="T27" fmla="*/ 56 h 72"/>
                <a:gd name="T28" fmla="*/ 46 w 71"/>
                <a:gd name="T29" fmla="*/ 3 h 72"/>
                <a:gd name="T30" fmla="*/ 65 w 71"/>
                <a:gd name="T31" fmla="*/ 0 h 72"/>
                <a:gd name="T32" fmla="*/ 70 w 71"/>
                <a:gd name="T33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2">
                  <a:moveTo>
                    <a:pt x="70" y="69"/>
                  </a:moveTo>
                  <a:lnTo>
                    <a:pt x="57" y="69"/>
                  </a:lnTo>
                  <a:lnTo>
                    <a:pt x="54" y="13"/>
                  </a:lnTo>
                  <a:lnTo>
                    <a:pt x="54" y="13"/>
                  </a:lnTo>
                  <a:lnTo>
                    <a:pt x="44" y="69"/>
                  </a:lnTo>
                  <a:lnTo>
                    <a:pt x="31" y="71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8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3"/>
                  </a:lnTo>
                  <a:lnTo>
                    <a:pt x="37" y="56"/>
                  </a:lnTo>
                  <a:lnTo>
                    <a:pt x="37" y="56"/>
                  </a:lnTo>
                  <a:lnTo>
                    <a:pt x="46" y="3"/>
                  </a:lnTo>
                  <a:lnTo>
                    <a:pt x="65" y="0"/>
                  </a:lnTo>
                  <a:lnTo>
                    <a:pt x="70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9" name="Freeform 116">
              <a:extLst>
                <a:ext uri="{FF2B5EF4-FFF2-40B4-BE49-F238E27FC236}">
                  <a16:creationId xmlns:a16="http://schemas.microsoft.com/office/drawing/2014/main" id="{C42C1C92-4F7A-1240-AD5D-D9A4043C8B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5875" y="2303463"/>
              <a:ext cx="26988" cy="26987"/>
            </a:xfrm>
            <a:custGeom>
              <a:avLst/>
              <a:gdLst>
                <a:gd name="T0" fmla="*/ 66 w 73"/>
                <a:gd name="T1" fmla="*/ 39 h 75"/>
                <a:gd name="T2" fmla="*/ 45 w 73"/>
                <a:gd name="T3" fmla="*/ 71 h 75"/>
                <a:gd name="T4" fmla="*/ 21 w 73"/>
                <a:gd name="T5" fmla="*/ 69 h 75"/>
                <a:gd name="T6" fmla="*/ 11 w 73"/>
                <a:gd name="T7" fmla="*/ 53 h 75"/>
                <a:gd name="T8" fmla="*/ 0 w 73"/>
                <a:gd name="T9" fmla="*/ 10 h 75"/>
                <a:gd name="T10" fmla="*/ 13 w 73"/>
                <a:gd name="T11" fmla="*/ 8 h 75"/>
                <a:gd name="T12" fmla="*/ 24 w 73"/>
                <a:gd name="T13" fmla="*/ 50 h 75"/>
                <a:gd name="T14" fmla="*/ 40 w 73"/>
                <a:gd name="T15" fmla="*/ 61 h 75"/>
                <a:gd name="T16" fmla="*/ 50 w 73"/>
                <a:gd name="T17" fmla="*/ 45 h 75"/>
                <a:gd name="T18" fmla="*/ 40 w 73"/>
                <a:gd name="T19" fmla="*/ 2 h 75"/>
                <a:gd name="T20" fmla="*/ 53 w 73"/>
                <a:gd name="T21" fmla="*/ 0 h 75"/>
                <a:gd name="T22" fmla="*/ 66 w 73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75">
                  <a:moveTo>
                    <a:pt x="66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29" y="74"/>
                    <a:pt x="21" y="69"/>
                  </a:cubicBezTo>
                  <a:cubicBezTo>
                    <a:pt x="16" y="66"/>
                    <a:pt x="13" y="61"/>
                    <a:pt x="11" y="53"/>
                  </a:cubicBezTo>
                  <a:lnTo>
                    <a:pt x="0" y="10"/>
                  </a:lnTo>
                  <a:lnTo>
                    <a:pt x="13" y="8"/>
                  </a:lnTo>
                  <a:lnTo>
                    <a:pt x="24" y="50"/>
                  </a:lnTo>
                  <a:cubicBezTo>
                    <a:pt x="26" y="58"/>
                    <a:pt x="32" y="61"/>
                    <a:pt x="40" y="61"/>
                  </a:cubicBezTo>
                  <a:cubicBezTo>
                    <a:pt x="50" y="58"/>
                    <a:pt x="53" y="53"/>
                    <a:pt x="50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0" name="Freeform 117">
              <a:extLst>
                <a:ext uri="{FF2B5EF4-FFF2-40B4-BE49-F238E27FC236}">
                  <a16:creationId xmlns:a16="http://schemas.microsoft.com/office/drawing/2014/main" id="{5FDA7FC9-9C51-684A-ABFF-92D1B934D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0775" y="2089150"/>
              <a:ext cx="23813" cy="26988"/>
            </a:xfrm>
            <a:custGeom>
              <a:avLst/>
              <a:gdLst>
                <a:gd name="T0" fmla="*/ 66 w 67"/>
                <a:gd name="T1" fmla="*/ 66 h 77"/>
                <a:gd name="T2" fmla="*/ 59 w 67"/>
                <a:gd name="T3" fmla="*/ 76 h 77"/>
                <a:gd name="T4" fmla="*/ 0 w 67"/>
                <a:gd name="T5" fmla="*/ 39 h 77"/>
                <a:gd name="T6" fmla="*/ 19 w 67"/>
                <a:gd name="T7" fmla="*/ 13 h 77"/>
                <a:gd name="T8" fmla="*/ 51 w 67"/>
                <a:gd name="T9" fmla="*/ 8 h 77"/>
                <a:gd name="T10" fmla="*/ 56 w 67"/>
                <a:gd name="T11" fmla="*/ 37 h 77"/>
                <a:gd name="T12" fmla="*/ 45 w 67"/>
                <a:gd name="T13" fmla="*/ 53 h 77"/>
                <a:gd name="T14" fmla="*/ 66 w 67"/>
                <a:gd name="T15" fmla="*/ 66 h 77"/>
                <a:gd name="T16" fmla="*/ 43 w 67"/>
                <a:gd name="T17" fmla="*/ 37 h 77"/>
                <a:gd name="T18" fmla="*/ 40 w 67"/>
                <a:gd name="T19" fmla="*/ 21 h 77"/>
                <a:gd name="T20" fmla="*/ 24 w 67"/>
                <a:gd name="T21" fmla="*/ 26 h 77"/>
                <a:gd name="T22" fmla="*/ 19 w 67"/>
                <a:gd name="T23" fmla="*/ 37 h 77"/>
                <a:gd name="T24" fmla="*/ 35 w 67"/>
                <a:gd name="T25" fmla="*/ 47 h 77"/>
                <a:gd name="T26" fmla="*/ 43 w 67"/>
                <a:gd name="T27" fmla="*/ 3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7">
                  <a:moveTo>
                    <a:pt x="66" y="66"/>
                  </a:moveTo>
                  <a:lnTo>
                    <a:pt x="59" y="76"/>
                  </a:lnTo>
                  <a:lnTo>
                    <a:pt x="0" y="39"/>
                  </a:lnTo>
                  <a:lnTo>
                    <a:pt x="19" y="13"/>
                  </a:lnTo>
                  <a:cubicBezTo>
                    <a:pt x="27" y="2"/>
                    <a:pt x="37" y="0"/>
                    <a:pt x="51" y="8"/>
                  </a:cubicBezTo>
                  <a:cubicBezTo>
                    <a:pt x="56" y="10"/>
                    <a:pt x="66" y="23"/>
                    <a:pt x="56" y="37"/>
                  </a:cubicBezTo>
                  <a:lnTo>
                    <a:pt x="45" y="53"/>
                  </a:lnTo>
                  <a:lnTo>
                    <a:pt x="66" y="66"/>
                  </a:lnTo>
                  <a:close/>
                  <a:moveTo>
                    <a:pt x="43" y="37"/>
                  </a:moveTo>
                  <a:cubicBezTo>
                    <a:pt x="48" y="29"/>
                    <a:pt x="43" y="23"/>
                    <a:pt x="40" y="21"/>
                  </a:cubicBezTo>
                  <a:cubicBezTo>
                    <a:pt x="35" y="18"/>
                    <a:pt x="29" y="18"/>
                    <a:pt x="24" y="26"/>
                  </a:cubicBezTo>
                  <a:lnTo>
                    <a:pt x="19" y="37"/>
                  </a:lnTo>
                  <a:lnTo>
                    <a:pt x="35" y="47"/>
                  </a:lnTo>
                  <a:lnTo>
                    <a:pt x="43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1" name="Freeform 118">
              <a:extLst>
                <a:ext uri="{FF2B5EF4-FFF2-40B4-BE49-F238E27FC236}">
                  <a16:creationId xmlns:a16="http://schemas.microsoft.com/office/drawing/2014/main" id="{CA0BC789-00DD-FA46-B5B4-18EC203D8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2274888"/>
              <a:ext cx="7938" cy="6350"/>
            </a:xfrm>
            <a:custGeom>
              <a:avLst/>
              <a:gdLst>
                <a:gd name="T0" fmla="*/ 5 w 24"/>
                <a:gd name="T1" fmla="*/ 18 h 19"/>
                <a:gd name="T2" fmla="*/ 0 w 24"/>
                <a:gd name="T3" fmla="*/ 18 h 19"/>
                <a:gd name="T4" fmla="*/ 18 w 24"/>
                <a:gd name="T5" fmla="*/ 5 h 19"/>
                <a:gd name="T6" fmla="*/ 5 w 24"/>
                <a:gd name="T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9">
                  <a:moveTo>
                    <a:pt x="5" y="18"/>
                  </a:moveTo>
                  <a:lnTo>
                    <a:pt x="0" y="18"/>
                  </a:lnTo>
                  <a:cubicBezTo>
                    <a:pt x="2" y="11"/>
                    <a:pt x="8" y="0"/>
                    <a:pt x="18" y="5"/>
                  </a:cubicBezTo>
                  <a:cubicBezTo>
                    <a:pt x="23" y="16"/>
                    <a:pt x="10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2" name="Freeform 119">
              <a:extLst>
                <a:ext uri="{FF2B5EF4-FFF2-40B4-BE49-F238E27FC236}">
                  <a16:creationId xmlns:a16="http://schemas.microsoft.com/office/drawing/2014/main" id="{0FE54F01-B8B4-D346-AB89-B7B82FFD6C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2200275"/>
              <a:ext cx="7937" cy="4763"/>
            </a:xfrm>
            <a:custGeom>
              <a:avLst/>
              <a:gdLst>
                <a:gd name="T0" fmla="*/ 21 w 22"/>
                <a:gd name="T1" fmla="*/ 14 h 15"/>
                <a:gd name="T2" fmla="*/ 2 w 22"/>
                <a:gd name="T3" fmla="*/ 14 h 15"/>
                <a:gd name="T4" fmla="*/ 21 w 22"/>
                <a:gd name="T5" fmla="*/ 8 h 15"/>
                <a:gd name="T6" fmla="*/ 21 w 22"/>
                <a:gd name="T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5">
                  <a:moveTo>
                    <a:pt x="21" y="14"/>
                  </a:moveTo>
                  <a:lnTo>
                    <a:pt x="2" y="14"/>
                  </a:lnTo>
                  <a:cubicBezTo>
                    <a:pt x="0" y="3"/>
                    <a:pt x="16" y="0"/>
                    <a:pt x="21" y="8"/>
                  </a:cubicBezTo>
                  <a:lnTo>
                    <a:pt x="21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3" name="Freeform 120">
              <a:extLst>
                <a:ext uri="{FF2B5EF4-FFF2-40B4-BE49-F238E27FC236}">
                  <a16:creationId xmlns:a16="http://schemas.microsoft.com/office/drawing/2014/main" id="{A158FFA4-E745-2346-A85C-0C0DF0FB7A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50" y="2155825"/>
              <a:ext cx="15875" cy="4763"/>
            </a:xfrm>
            <a:custGeom>
              <a:avLst/>
              <a:gdLst>
                <a:gd name="T0" fmla="*/ 0 w 42"/>
                <a:gd name="T1" fmla="*/ 13 h 14"/>
                <a:gd name="T2" fmla="*/ 11 w 42"/>
                <a:gd name="T3" fmla="*/ 3 h 14"/>
                <a:gd name="T4" fmla="*/ 31 w 42"/>
                <a:gd name="T5" fmla="*/ 0 h 14"/>
                <a:gd name="T6" fmla="*/ 41 w 42"/>
                <a:gd name="T7" fmla="*/ 0 h 14"/>
                <a:gd name="T8" fmla="*/ 39 w 42"/>
                <a:gd name="T9" fmla="*/ 8 h 14"/>
                <a:gd name="T10" fmla="*/ 26 w 42"/>
                <a:gd name="T11" fmla="*/ 13 h 14"/>
                <a:gd name="T12" fmla="*/ 28 w 42"/>
                <a:gd name="T13" fmla="*/ 8 h 14"/>
                <a:gd name="T14" fmla="*/ 13 w 42"/>
                <a:gd name="T15" fmla="*/ 8 h 14"/>
                <a:gd name="T16" fmla="*/ 5 w 42"/>
                <a:gd name="T17" fmla="*/ 13 h 14"/>
                <a:gd name="T18" fmla="*/ 0 w 42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14">
                  <a:moveTo>
                    <a:pt x="0" y="13"/>
                  </a:moveTo>
                  <a:lnTo>
                    <a:pt x="11" y="3"/>
                  </a:lnTo>
                  <a:lnTo>
                    <a:pt x="31" y="0"/>
                  </a:lnTo>
                  <a:lnTo>
                    <a:pt x="41" y="0"/>
                  </a:lnTo>
                  <a:lnTo>
                    <a:pt x="39" y="8"/>
                  </a:lnTo>
                  <a:lnTo>
                    <a:pt x="26" y="13"/>
                  </a:lnTo>
                  <a:lnTo>
                    <a:pt x="28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4" name="Freeform 121">
              <a:extLst>
                <a:ext uri="{FF2B5EF4-FFF2-40B4-BE49-F238E27FC236}">
                  <a16:creationId xmlns:a16="http://schemas.microsoft.com/office/drawing/2014/main" id="{140B3D79-4A9B-E44C-AE53-8D51FA0C0F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2155825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3 h 17"/>
                <a:gd name="T6" fmla="*/ 27 w 33"/>
                <a:gd name="T7" fmla="*/ 8 h 17"/>
                <a:gd name="T8" fmla="*/ 19 w 33"/>
                <a:gd name="T9" fmla="*/ 11 h 17"/>
                <a:gd name="T10" fmla="*/ 14 w 33"/>
                <a:gd name="T11" fmla="*/ 16 h 17"/>
                <a:gd name="T12" fmla="*/ 11 w 33"/>
                <a:gd name="T13" fmla="*/ 11 h 17"/>
                <a:gd name="T14" fmla="*/ 3 w 33"/>
                <a:gd name="T15" fmla="*/ 13 h 17"/>
                <a:gd name="T16" fmla="*/ 0 w 33"/>
                <a:gd name="T17" fmla="*/ 11 h 17"/>
                <a:gd name="T18" fmla="*/ 8 w 33"/>
                <a:gd name="T19" fmla="*/ 8 h 17"/>
                <a:gd name="T20" fmla="*/ 6 w 33"/>
                <a:gd name="T21" fmla="*/ 5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3"/>
                  </a:lnTo>
                  <a:lnTo>
                    <a:pt x="27" y="8"/>
                  </a:lnTo>
                  <a:lnTo>
                    <a:pt x="19" y="11"/>
                  </a:lnTo>
                  <a:lnTo>
                    <a:pt x="14" y="16"/>
                  </a:lnTo>
                  <a:lnTo>
                    <a:pt x="11" y="11"/>
                  </a:lnTo>
                  <a:lnTo>
                    <a:pt x="3" y="13"/>
                  </a:lnTo>
                  <a:lnTo>
                    <a:pt x="0" y="11"/>
                  </a:lnTo>
                  <a:lnTo>
                    <a:pt x="8" y="8"/>
                  </a:lnTo>
                  <a:lnTo>
                    <a:pt x="6" y="5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5" name="Freeform 122">
              <a:extLst>
                <a:ext uri="{FF2B5EF4-FFF2-40B4-BE49-F238E27FC236}">
                  <a16:creationId xmlns:a16="http://schemas.microsoft.com/office/drawing/2014/main" id="{E6A83709-823A-6D4D-B8F5-B3EA57698A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157413"/>
              <a:ext cx="6350" cy="3175"/>
            </a:xfrm>
            <a:custGeom>
              <a:avLst/>
              <a:gdLst>
                <a:gd name="T0" fmla="*/ 2 w 16"/>
                <a:gd name="T1" fmla="*/ 3 h 9"/>
                <a:gd name="T2" fmla="*/ 5 w 16"/>
                <a:gd name="T3" fmla="*/ 0 h 9"/>
                <a:gd name="T4" fmla="*/ 15 w 16"/>
                <a:gd name="T5" fmla="*/ 0 h 9"/>
                <a:gd name="T6" fmla="*/ 13 w 16"/>
                <a:gd name="T7" fmla="*/ 6 h 9"/>
                <a:gd name="T8" fmla="*/ 0 w 16"/>
                <a:gd name="T9" fmla="*/ 8 h 9"/>
                <a:gd name="T10" fmla="*/ 2 w 16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2" y="3"/>
                  </a:moveTo>
                  <a:lnTo>
                    <a:pt x="5" y="0"/>
                  </a:lnTo>
                  <a:lnTo>
                    <a:pt x="15" y="0"/>
                  </a:lnTo>
                  <a:lnTo>
                    <a:pt x="13" y="6"/>
                  </a:lnTo>
                  <a:lnTo>
                    <a:pt x="0" y="8"/>
                  </a:lnTo>
                  <a:lnTo>
                    <a:pt x="2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6" name="Freeform 123">
              <a:extLst>
                <a:ext uri="{FF2B5EF4-FFF2-40B4-BE49-F238E27FC236}">
                  <a16:creationId xmlns:a16="http://schemas.microsoft.com/office/drawing/2014/main" id="{AEBC3BAE-656E-1649-BCEC-F0CE96C27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8413" y="2162175"/>
              <a:ext cx="4762" cy="3175"/>
            </a:xfrm>
            <a:custGeom>
              <a:avLst/>
              <a:gdLst>
                <a:gd name="T0" fmla="*/ 2 w 13"/>
                <a:gd name="T1" fmla="*/ 3 h 7"/>
                <a:gd name="T2" fmla="*/ 12 w 13"/>
                <a:gd name="T3" fmla="*/ 0 h 7"/>
                <a:gd name="T4" fmla="*/ 9 w 13"/>
                <a:gd name="T5" fmla="*/ 6 h 7"/>
                <a:gd name="T6" fmla="*/ 0 w 13"/>
                <a:gd name="T7" fmla="*/ 6 h 7"/>
                <a:gd name="T8" fmla="*/ 2 w 1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7">
                  <a:moveTo>
                    <a:pt x="2" y="3"/>
                  </a:moveTo>
                  <a:lnTo>
                    <a:pt x="12" y="0"/>
                  </a:lnTo>
                  <a:lnTo>
                    <a:pt x="9" y="6"/>
                  </a:lnTo>
                  <a:lnTo>
                    <a:pt x="0" y="6"/>
                  </a:lnTo>
                  <a:lnTo>
                    <a:pt x="2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7" name="Freeform 124">
              <a:extLst>
                <a:ext uri="{FF2B5EF4-FFF2-40B4-BE49-F238E27FC236}">
                  <a16:creationId xmlns:a16="http://schemas.microsoft.com/office/drawing/2014/main" id="{EAEE038D-363E-3B40-9334-7624AED342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160588"/>
              <a:ext cx="3175" cy="3175"/>
            </a:xfrm>
            <a:custGeom>
              <a:avLst/>
              <a:gdLst>
                <a:gd name="T0" fmla="*/ 0 w 8"/>
                <a:gd name="T1" fmla="*/ 5 h 9"/>
                <a:gd name="T2" fmla="*/ 5 w 8"/>
                <a:gd name="T3" fmla="*/ 0 h 9"/>
                <a:gd name="T4" fmla="*/ 7 w 8"/>
                <a:gd name="T5" fmla="*/ 5 h 9"/>
                <a:gd name="T6" fmla="*/ 5 w 8"/>
                <a:gd name="T7" fmla="*/ 8 h 9"/>
                <a:gd name="T8" fmla="*/ 0 w 8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0" y="5"/>
                  </a:moveTo>
                  <a:lnTo>
                    <a:pt x="5" y="0"/>
                  </a:lnTo>
                  <a:lnTo>
                    <a:pt x="7" y="5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8" name="Freeform 125">
              <a:extLst>
                <a:ext uri="{FF2B5EF4-FFF2-40B4-BE49-F238E27FC236}">
                  <a16:creationId xmlns:a16="http://schemas.microsoft.com/office/drawing/2014/main" id="{136D54D5-9917-5B4D-B2C4-1551D8D9DB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0638" y="2163763"/>
              <a:ext cx="3175" cy="4762"/>
            </a:xfrm>
            <a:custGeom>
              <a:avLst/>
              <a:gdLst>
                <a:gd name="T0" fmla="*/ 0 w 9"/>
                <a:gd name="T1" fmla="*/ 8 h 14"/>
                <a:gd name="T2" fmla="*/ 6 w 9"/>
                <a:gd name="T3" fmla="*/ 13 h 14"/>
                <a:gd name="T4" fmla="*/ 8 w 9"/>
                <a:gd name="T5" fmla="*/ 11 h 14"/>
                <a:gd name="T6" fmla="*/ 6 w 9"/>
                <a:gd name="T7" fmla="*/ 0 h 14"/>
                <a:gd name="T8" fmla="*/ 0 w 9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8"/>
                  </a:moveTo>
                  <a:lnTo>
                    <a:pt x="6" y="13"/>
                  </a:lnTo>
                  <a:lnTo>
                    <a:pt x="8" y="11"/>
                  </a:lnTo>
                  <a:lnTo>
                    <a:pt x="6" y="0"/>
                  </a:lnTo>
                  <a:lnTo>
                    <a:pt x="0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9" name="Freeform 126">
              <a:extLst>
                <a:ext uri="{FF2B5EF4-FFF2-40B4-BE49-F238E27FC236}">
                  <a16:creationId xmlns:a16="http://schemas.microsoft.com/office/drawing/2014/main" id="{9E93A82B-8252-6D48-9DC1-00E7A8AFC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3813" y="2165350"/>
              <a:ext cx="3175" cy="3175"/>
            </a:xfrm>
            <a:custGeom>
              <a:avLst/>
              <a:gdLst>
                <a:gd name="T0" fmla="*/ 5 w 11"/>
                <a:gd name="T1" fmla="*/ 8 h 9"/>
                <a:gd name="T2" fmla="*/ 10 w 11"/>
                <a:gd name="T3" fmla="*/ 2 h 9"/>
                <a:gd name="T4" fmla="*/ 0 w 11"/>
                <a:gd name="T5" fmla="*/ 0 h 9"/>
                <a:gd name="T6" fmla="*/ 5 w 11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5" y="8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5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0" name="Freeform 127">
              <a:extLst>
                <a:ext uri="{FF2B5EF4-FFF2-40B4-BE49-F238E27FC236}">
                  <a16:creationId xmlns:a16="http://schemas.microsoft.com/office/drawing/2014/main" id="{58181F09-B9A1-3344-BB19-EEAFBA1C7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2165350"/>
              <a:ext cx="1588" cy="6350"/>
            </a:xfrm>
            <a:custGeom>
              <a:avLst/>
              <a:gdLst>
                <a:gd name="T0" fmla="*/ 3 w 6"/>
                <a:gd name="T1" fmla="*/ 0 h 17"/>
                <a:gd name="T2" fmla="*/ 5 w 6"/>
                <a:gd name="T3" fmla="*/ 3 h 17"/>
                <a:gd name="T4" fmla="*/ 5 w 6"/>
                <a:gd name="T5" fmla="*/ 16 h 17"/>
                <a:gd name="T6" fmla="*/ 0 w 6"/>
                <a:gd name="T7" fmla="*/ 3 h 17"/>
                <a:gd name="T8" fmla="*/ 3 w 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7">
                  <a:moveTo>
                    <a:pt x="3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1" name="Freeform 128">
              <a:extLst>
                <a:ext uri="{FF2B5EF4-FFF2-40B4-BE49-F238E27FC236}">
                  <a16:creationId xmlns:a16="http://schemas.microsoft.com/office/drawing/2014/main" id="{7139F8E4-5905-3A42-871A-A90683D6DD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1575" y="2074863"/>
              <a:ext cx="171450" cy="211137"/>
            </a:xfrm>
            <a:custGeom>
              <a:avLst/>
              <a:gdLst>
                <a:gd name="T0" fmla="*/ 199 w 477"/>
                <a:gd name="T1" fmla="*/ 18 h 586"/>
                <a:gd name="T2" fmla="*/ 204 w 477"/>
                <a:gd name="T3" fmla="*/ 40 h 586"/>
                <a:gd name="T4" fmla="*/ 220 w 477"/>
                <a:gd name="T5" fmla="*/ 74 h 586"/>
                <a:gd name="T6" fmla="*/ 209 w 477"/>
                <a:gd name="T7" fmla="*/ 66 h 586"/>
                <a:gd name="T8" fmla="*/ 215 w 477"/>
                <a:gd name="T9" fmla="*/ 71 h 586"/>
                <a:gd name="T10" fmla="*/ 202 w 477"/>
                <a:gd name="T11" fmla="*/ 90 h 586"/>
                <a:gd name="T12" fmla="*/ 215 w 477"/>
                <a:gd name="T13" fmla="*/ 98 h 586"/>
                <a:gd name="T14" fmla="*/ 236 w 477"/>
                <a:gd name="T15" fmla="*/ 93 h 586"/>
                <a:gd name="T16" fmla="*/ 241 w 477"/>
                <a:gd name="T17" fmla="*/ 58 h 586"/>
                <a:gd name="T18" fmla="*/ 241 w 477"/>
                <a:gd name="T19" fmla="*/ 58 h 586"/>
                <a:gd name="T20" fmla="*/ 239 w 477"/>
                <a:gd name="T21" fmla="*/ 45 h 586"/>
                <a:gd name="T22" fmla="*/ 237 w 477"/>
                <a:gd name="T23" fmla="*/ 68 h 586"/>
                <a:gd name="T24" fmla="*/ 312 w 477"/>
                <a:gd name="T25" fmla="*/ 283 h 586"/>
                <a:gd name="T26" fmla="*/ 341 w 477"/>
                <a:gd name="T27" fmla="*/ 296 h 586"/>
                <a:gd name="T28" fmla="*/ 357 w 477"/>
                <a:gd name="T29" fmla="*/ 296 h 586"/>
                <a:gd name="T30" fmla="*/ 396 w 477"/>
                <a:gd name="T31" fmla="*/ 339 h 586"/>
                <a:gd name="T32" fmla="*/ 418 w 477"/>
                <a:gd name="T33" fmla="*/ 437 h 586"/>
                <a:gd name="T34" fmla="*/ 338 w 477"/>
                <a:gd name="T35" fmla="*/ 500 h 586"/>
                <a:gd name="T36" fmla="*/ 262 w 477"/>
                <a:gd name="T37" fmla="*/ 572 h 586"/>
                <a:gd name="T38" fmla="*/ 241 w 477"/>
                <a:gd name="T39" fmla="*/ 559 h 586"/>
                <a:gd name="T40" fmla="*/ 260 w 477"/>
                <a:gd name="T41" fmla="*/ 344 h 586"/>
                <a:gd name="T42" fmla="*/ 270 w 477"/>
                <a:gd name="T43" fmla="*/ 302 h 586"/>
                <a:gd name="T44" fmla="*/ 239 w 477"/>
                <a:gd name="T45" fmla="*/ 294 h 586"/>
                <a:gd name="T46" fmla="*/ 167 w 477"/>
                <a:gd name="T47" fmla="*/ 259 h 586"/>
                <a:gd name="T48" fmla="*/ 135 w 477"/>
                <a:gd name="T49" fmla="*/ 238 h 586"/>
                <a:gd name="T50" fmla="*/ 104 w 477"/>
                <a:gd name="T51" fmla="*/ 148 h 586"/>
                <a:gd name="T52" fmla="*/ 0 w 477"/>
                <a:gd name="T53" fmla="*/ 132 h 586"/>
                <a:gd name="T54" fmla="*/ 24 w 477"/>
                <a:gd name="T55" fmla="*/ 103 h 586"/>
                <a:gd name="T56" fmla="*/ 24 w 477"/>
                <a:gd name="T57" fmla="*/ 93 h 586"/>
                <a:gd name="T58" fmla="*/ 24 w 477"/>
                <a:gd name="T59" fmla="*/ 79 h 586"/>
                <a:gd name="T60" fmla="*/ 156 w 477"/>
                <a:gd name="T61" fmla="*/ 42 h 586"/>
                <a:gd name="T62" fmla="*/ 167 w 477"/>
                <a:gd name="T63" fmla="*/ 21 h 586"/>
                <a:gd name="T64" fmla="*/ 207 w 477"/>
                <a:gd name="T65" fmla="*/ 3 h 586"/>
                <a:gd name="T66" fmla="*/ 220 w 477"/>
                <a:gd name="T67" fmla="*/ 10 h 586"/>
                <a:gd name="T68" fmla="*/ 231 w 477"/>
                <a:gd name="T69" fmla="*/ 10 h 586"/>
                <a:gd name="T70" fmla="*/ 285 w 477"/>
                <a:gd name="T71" fmla="*/ 55 h 586"/>
                <a:gd name="T72" fmla="*/ 291 w 477"/>
                <a:gd name="T73" fmla="*/ 79 h 586"/>
                <a:gd name="T74" fmla="*/ 341 w 477"/>
                <a:gd name="T75" fmla="*/ 116 h 586"/>
                <a:gd name="T76" fmla="*/ 265 w 477"/>
                <a:gd name="T77" fmla="*/ 220 h 586"/>
                <a:gd name="T78" fmla="*/ 249 w 477"/>
                <a:gd name="T79" fmla="*/ 206 h 586"/>
                <a:gd name="T80" fmla="*/ 204 w 477"/>
                <a:gd name="T81" fmla="*/ 251 h 586"/>
                <a:gd name="T82" fmla="*/ 225 w 477"/>
                <a:gd name="T83" fmla="*/ 233 h 586"/>
                <a:gd name="T84" fmla="*/ 252 w 477"/>
                <a:gd name="T85" fmla="*/ 270 h 586"/>
                <a:gd name="T86" fmla="*/ 257 w 477"/>
                <a:gd name="T87" fmla="*/ 291 h 586"/>
                <a:gd name="T88" fmla="*/ 273 w 477"/>
                <a:gd name="T89" fmla="*/ 291 h 586"/>
                <a:gd name="T90" fmla="*/ 283 w 477"/>
                <a:gd name="T91" fmla="*/ 296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7" h="586">
                  <a:moveTo>
                    <a:pt x="204" y="40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2"/>
                    <a:pt x="199" y="40"/>
                  </a:cubicBezTo>
                  <a:lnTo>
                    <a:pt x="204" y="40"/>
                  </a:lnTo>
                  <a:close/>
                  <a:moveTo>
                    <a:pt x="237" y="69"/>
                  </a:moveTo>
                  <a:cubicBezTo>
                    <a:pt x="236" y="72"/>
                    <a:pt x="231" y="74"/>
                    <a:pt x="220" y="74"/>
                  </a:cubicBezTo>
                  <a:cubicBezTo>
                    <a:pt x="217" y="71"/>
                    <a:pt x="215" y="69"/>
                    <a:pt x="215" y="66"/>
                  </a:cubicBezTo>
                  <a:lnTo>
                    <a:pt x="209" y="66"/>
                  </a:lnTo>
                  <a:lnTo>
                    <a:pt x="209" y="71"/>
                  </a:lnTo>
                  <a:lnTo>
                    <a:pt x="215" y="71"/>
                  </a:lnTo>
                  <a:cubicBezTo>
                    <a:pt x="212" y="74"/>
                    <a:pt x="209" y="77"/>
                    <a:pt x="207" y="77"/>
                  </a:cubicBezTo>
                  <a:cubicBezTo>
                    <a:pt x="207" y="82"/>
                    <a:pt x="207" y="87"/>
                    <a:pt x="202" y="90"/>
                  </a:cubicBezTo>
                  <a:lnTo>
                    <a:pt x="209" y="90"/>
                  </a:lnTo>
                  <a:cubicBezTo>
                    <a:pt x="212" y="93"/>
                    <a:pt x="215" y="95"/>
                    <a:pt x="215" y="98"/>
                  </a:cubicBezTo>
                  <a:cubicBezTo>
                    <a:pt x="220" y="100"/>
                    <a:pt x="231" y="95"/>
                    <a:pt x="233" y="103"/>
                  </a:cubicBezTo>
                  <a:cubicBezTo>
                    <a:pt x="231" y="95"/>
                    <a:pt x="233" y="93"/>
                    <a:pt x="236" y="93"/>
                  </a:cubicBezTo>
                  <a:cubicBezTo>
                    <a:pt x="236" y="87"/>
                    <a:pt x="235" y="78"/>
                    <a:pt x="237" y="69"/>
                  </a:cubicBezTo>
                  <a:close/>
                  <a:moveTo>
                    <a:pt x="241" y="58"/>
                  </a:moveTo>
                  <a:lnTo>
                    <a:pt x="247" y="53"/>
                  </a:lnTo>
                  <a:cubicBezTo>
                    <a:pt x="244" y="53"/>
                    <a:pt x="244" y="55"/>
                    <a:pt x="241" y="58"/>
                  </a:cubicBezTo>
                  <a:lnTo>
                    <a:pt x="233" y="50"/>
                  </a:lnTo>
                  <a:lnTo>
                    <a:pt x="239" y="45"/>
                  </a:lnTo>
                  <a:cubicBezTo>
                    <a:pt x="233" y="48"/>
                    <a:pt x="231" y="40"/>
                    <a:pt x="225" y="37"/>
                  </a:cubicBezTo>
                  <a:cubicBezTo>
                    <a:pt x="222" y="48"/>
                    <a:pt x="238" y="61"/>
                    <a:pt x="237" y="68"/>
                  </a:cubicBezTo>
                  <a:cubicBezTo>
                    <a:pt x="238" y="65"/>
                    <a:pt x="239" y="61"/>
                    <a:pt x="241" y="58"/>
                  </a:cubicBezTo>
                  <a:close/>
                  <a:moveTo>
                    <a:pt x="312" y="283"/>
                  </a:moveTo>
                  <a:cubicBezTo>
                    <a:pt x="312" y="288"/>
                    <a:pt x="314" y="288"/>
                    <a:pt x="317" y="291"/>
                  </a:cubicBezTo>
                  <a:cubicBezTo>
                    <a:pt x="328" y="281"/>
                    <a:pt x="333" y="288"/>
                    <a:pt x="341" y="296"/>
                  </a:cubicBezTo>
                  <a:cubicBezTo>
                    <a:pt x="343" y="299"/>
                    <a:pt x="349" y="302"/>
                    <a:pt x="354" y="302"/>
                  </a:cubicBezTo>
                  <a:cubicBezTo>
                    <a:pt x="354" y="299"/>
                    <a:pt x="354" y="299"/>
                    <a:pt x="357" y="296"/>
                  </a:cubicBezTo>
                  <a:lnTo>
                    <a:pt x="362" y="296"/>
                  </a:lnTo>
                  <a:cubicBezTo>
                    <a:pt x="367" y="312"/>
                    <a:pt x="394" y="323"/>
                    <a:pt x="396" y="339"/>
                  </a:cubicBezTo>
                  <a:cubicBezTo>
                    <a:pt x="412" y="347"/>
                    <a:pt x="434" y="339"/>
                    <a:pt x="444" y="355"/>
                  </a:cubicBezTo>
                  <a:cubicBezTo>
                    <a:pt x="476" y="389"/>
                    <a:pt x="407" y="402"/>
                    <a:pt x="418" y="437"/>
                  </a:cubicBezTo>
                  <a:cubicBezTo>
                    <a:pt x="412" y="461"/>
                    <a:pt x="394" y="463"/>
                    <a:pt x="373" y="466"/>
                  </a:cubicBezTo>
                  <a:cubicBezTo>
                    <a:pt x="365" y="484"/>
                    <a:pt x="351" y="490"/>
                    <a:pt x="338" y="500"/>
                  </a:cubicBezTo>
                  <a:cubicBezTo>
                    <a:pt x="317" y="500"/>
                    <a:pt x="314" y="516"/>
                    <a:pt x="293" y="522"/>
                  </a:cubicBezTo>
                  <a:cubicBezTo>
                    <a:pt x="285" y="543"/>
                    <a:pt x="268" y="551"/>
                    <a:pt x="262" y="572"/>
                  </a:cubicBezTo>
                  <a:cubicBezTo>
                    <a:pt x="265" y="580"/>
                    <a:pt x="277" y="574"/>
                    <a:pt x="275" y="585"/>
                  </a:cubicBezTo>
                  <a:cubicBezTo>
                    <a:pt x="260" y="585"/>
                    <a:pt x="241" y="577"/>
                    <a:pt x="241" y="559"/>
                  </a:cubicBezTo>
                  <a:cubicBezTo>
                    <a:pt x="247" y="511"/>
                    <a:pt x="283" y="474"/>
                    <a:pt x="285" y="426"/>
                  </a:cubicBezTo>
                  <a:cubicBezTo>
                    <a:pt x="262" y="408"/>
                    <a:pt x="260" y="376"/>
                    <a:pt x="260" y="344"/>
                  </a:cubicBezTo>
                  <a:cubicBezTo>
                    <a:pt x="275" y="336"/>
                    <a:pt x="270" y="320"/>
                    <a:pt x="277" y="310"/>
                  </a:cubicBezTo>
                  <a:lnTo>
                    <a:pt x="270" y="302"/>
                  </a:lnTo>
                  <a:cubicBezTo>
                    <a:pt x="262" y="315"/>
                    <a:pt x="254" y="296"/>
                    <a:pt x="244" y="302"/>
                  </a:cubicBezTo>
                  <a:cubicBezTo>
                    <a:pt x="244" y="299"/>
                    <a:pt x="241" y="296"/>
                    <a:pt x="239" y="294"/>
                  </a:cubicBezTo>
                  <a:cubicBezTo>
                    <a:pt x="233" y="288"/>
                    <a:pt x="225" y="283"/>
                    <a:pt x="220" y="275"/>
                  </a:cubicBezTo>
                  <a:cubicBezTo>
                    <a:pt x="202" y="270"/>
                    <a:pt x="183" y="270"/>
                    <a:pt x="167" y="259"/>
                  </a:cubicBezTo>
                  <a:cubicBezTo>
                    <a:pt x="146" y="257"/>
                    <a:pt x="159" y="236"/>
                    <a:pt x="141" y="230"/>
                  </a:cubicBezTo>
                  <a:cubicBezTo>
                    <a:pt x="138" y="233"/>
                    <a:pt x="135" y="236"/>
                    <a:pt x="135" y="238"/>
                  </a:cubicBezTo>
                  <a:cubicBezTo>
                    <a:pt x="106" y="230"/>
                    <a:pt x="119" y="201"/>
                    <a:pt x="104" y="183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4" y="95"/>
                    <a:pt x="35" y="148"/>
                    <a:pt x="0" y="132"/>
                  </a:cubicBezTo>
                  <a:cubicBezTo>
                    <a:pt x="13" y="132"/>
                    <a:pt x="24" y="127"/>
                    <a:pt x="32" y="116"/>
                  </a:cubicBezTo>
                  <a:cubicBezTo>
                    <a:pt x="29" y="111"/>
                    <a:pt x="21" y="111"/>
                    <a:pt x="24" y="103"/>
                  </a:cubicBezTo>
                  <a:lnTo>
                    <a:pt x="29" y="98"/>
                  </a:lnTo>
                  <a:lnTo>
                    <a:pt x="24" y="93"/>
                  </a:lnTo>
                  <a:lnTo>
                    <a:pt x="29" y="87"/>
                  </a:lnTo>
                  <a:cubicBezTo>
                    <a:pt x="27" y="85"/>
                    <a:pt x="24" y="82"/>
                    <a:pt x="24" y="79"/>
                  </a:cubicBezTo>
                  <a:cubicBezTo>
                    <a:pt x="40" y="66"/>
                    <a:pt x="64" y="48"/>
                    <a:pt x="90" y="50"/>
                  </a:cubicBezTo>
                  <a:cubicBezTo>
                    <a:pt x="111" y="42"/>
                    <a:pt x="138" y="66"/>
                    <a:pt x="156" y="42"/>
                  </a:cubicBezTo>
                  <a:cubicBezTo>
                    <a:pt x="146" y="42"/>
                    <a:pt x="138" y="29"/>
                    <a:pt x="149" y="21"/>
                  </a:cubicBezTo>
                  <a:cubicBezTo>
                    <a:pt x="154" y="21"/>
                    <a:pt x="162" y="10"/>
                    <a:pt x="167" y="21"/>
                  </a:cubicBezTo>
                  <a:cubicBezTo>
                    <a:pt x="172" y="18"/>
                    <a:pt x="172" y="13"/>
                    <a:pt x="172" y="8"/>
                  </a:cubicBezTo>
                  <a:cubicBezTo>
                    <a:pt x="186" y="0"/>
                    <a:pt x="202" y="24"/>
                    <a:pt x="207" y="3"/>
                  </a:cubicBezTo>
                  <a:lnTo>
                    <a:pt x="215" y="3"/>
                  </a:lnTo>
                  <a:cubicBezTo>
                    <a:pt x="215" y="8"/>
                    <a:pt x="217" y="8"/>
                    <a:pt x="220" y="10"/>
                  </a:cubicBezTo>
                  <a:lnTo>
                    <a:pt x="225" y="5"/>
                  </a:lnTo>
                  <a:lnTo>
                    <a:pt x="231" y="10"/>
                  </a:lnTo>
                  <a:cubicBezTo>
                    <a:pt x="241" y="0"/>
                    <a:pt x="249" y="24"/>
                    <a:pt x="265" y="16"/>
                  </a:cubicBezTo>
                  <a:cubicBezTo>
                    <a:pt x="275" y="24"/>
                    <a:pt x="283" y="40"/>
                    <a:pt x="285" y="55"/>
                  </a:cubicBezTo>
                  <a:cubicBezTo>
                    <a:pt x="280" y="55"/>
                    <a:pt x="275" y="55"/>
                    <a:pt x="273" y="61"/>
                  </a:cubicBezTo>
                  <a:lnTo>
                    <a:pt x="291" y="79"/>
                  </a:lnTo>
                  <a:cubicBezTo>
                    <a:pt x="296" y="77"/>
                    <a:pt x="296" y="71"/>
                    <a:pt x="296" y="66"/>
                  </a:cubicBezTo>
                  <a:cubicBezTo>
                    <a:pt x="317" y="77"/>
                    <a:pt x="330" y="98"/>
                    <a:pt x="341" y="116"/>
                  </a:cubicBezTo>
                  <a:cubicBezTo>
                    <a:pt x="317" y="119"/>
                    <a:pt x="296" y="130"/>
                    <a:pt x="283" y="151"/>
                  </a:cubicBezTo>
                  <a:cubicBezTo>
                    <a:pt x="296" y="185"/>
                    <a:pt x="239" y="185"/>
                    <a:pt x="265" y="220"/>
                  </a:cubicBezTo>
                  <a:lnTo>
                    <a:pt x="257" y="228"/>
                  </a:lnTo>
                  <a:cubicBezTo>
                    <a:pt x="257" y="220"/>
                    <a:pt x="254" y="212"/>
                    <a:pt x="249" y="206"/>
                  </a:cubicBezTo>
                  <a:cubicBezTo>
                    <a:pt x="225" y="220"/>
                    <a:pt x="186" y="193"/>
                    <a:pt x="191" y="236"/>
                  </a:cubicBezTo>
                  <a:cubicBezTo>
                    <a:pt x="196" y="241"/>
                    <a:pt x="196" y="249"/>
                    <a:pt x="204" y="251"/>
                  </a:cubicBezTo>
                  <a:cubicBezTo>
                    <a:pt x="215" y="257"/>
                    <a:pt x="220" y="243"/>
                    <a:pt x="225" y="238"/>
                  </a:cubicBezTo>
                  <a:lnTo>
                    <a:pt x="225" y="233"/>
                  </a:lnTo>
                  <a:lnTo>
                    <a:pt x="244" y="233"/>
                  </a:lnTo>
                  <a:cubicBezTo>
                    <a:pt x="254" y="249"/>
                    <a:pt x="225" y="267"/>
                    <a:pt x="252" y="270"/>
                  </a:cubicBezTo>
                  <a:cubicBezTo>
                    <a:pt x="252" y="275"/>
                    <a:pt x="252" y="281"/>
                    <a:pt x="247" y="283"/>
                  </a:cubicBezTo>
                  <a:cubicBezTo>
                    <a:pt x="249" y="288"/>
                    <a:pt x="252" y="291"/>
                    <a:pt x="257" y="291"/>
                  </a:cubicBezTo>
                  <a:lnTo>
                    <a:pt x="268" y="291"/>
                  </a:lnTo>
                  <a:lnTo>
                    <a:pt x="273" y="291"/>
                  </a:lnTo>
                  <a:cubicBezTo>
                    <a:pt x="275" y="291"/>
                    <a:pt x="280" y="291"/>
                    <a:pt x="280" y="296"/>
                  </a:cubicBezTo>
                  <a:cubicBezTo>
                    <a:pt x="277" y="299"/>
                    <a:pt x="280" y="296"/>
                    <a:pt x="283" y="296"/>
                  </a:cubicBezTo>
                  <a:cubicBezTo>
                    <a:pt x="293" y="291"/>
                    <a:pt x="298" y="286"/>
                    <a:pt x="312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2" name="Freeform 129">
              <a:extLst>
                <a:ext uri="{FF2B5EF4-FFF2-40B4-BE49-F238E27FC236}">
                  <a16:creationId xmlns:a16="http://schemas.microsoft.com/office/drawing/2014/main" id="{1C48ABE7-FADA-E044-98B9-0A8BB3FCA0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063" y="2151063"/>
              <a:ext cx="14287" cy="17462"/>
            </a:xfrm>
            <a:custGeom>
              <a:avLst/>
              <a:gdLst>
                <a:gd name="T0" fmla="*/ 2 w 38"/>
                <a:gd name="T1" fmla="*/ 1 h 47"/>
                <a:gd name="T2" fmla="*/ 18 w 38"/>
                <a:gd name="T3" fmla="*/ 1 h 47"/>
                <a:gd name="T4" fmla="*/ 31 w 38"/>
                <a:gd name="T5" fmla="*/ 3 h 47"/>
                <a:gd name="T6" fmla="*/ 37 w 38"/>
                <a:gd name="T7" fmla="*/ 14 h 47"/>
                <a:gd name="T8" fmla="*/ 31 w 38"/>
                <a:gd name="T9" fmla="*/ 25 h 47"/>
                <a:gd name="T10" fmla="*/ 16 w 38"/>
                <a:gd name="T11" fmla="*/ 30 h 47"/>
                <a:gd name="T12" fmla="*/ 13 w 38"/>
                <a:gd name="T13" fmla="*/ 30 h 47"/>
                <a:gd name="T14" fmla="*/ 13 w 38"/>
                <a:gd name="T15" fmla="*/ 46 h 47"/>
                <a:gd name="T16" fmla="*/ 0 w 38"/>
                <a:gd name="T17" fmla="*/ 46 h 47"/>
                <a:gd name="T18" fmla="*/ 2 w 38"/>
                <a:gd name="T19" fmla="*/ 1 h 47"/>
                <a:gd name="T20" fmla="*/ 13 w 38"/>
                <a:gd name="T21" fmla="*/ 22 h 47"/>
                <a:gd name="T22" fmla="*/ 16 w 38"/>
                <a:gd name="T23" fmla="*/ 22 h 47"/>
                <a:gd name="T24" fmla="*/ 23 w 38"/>
                <a:gd name="T25" fmla="*/ 17 h 47"/>
                <a:gd name="T26" fmla="*/ 16 w 38"/>
                <a:gd name="T27" fmla="*/ 11 h 47"/>
                <a:gd name="T28" fmla="*/ 13 w 38"/>
                <a:gd name="T29" fmla="*/ 11 h 47"/>
                <a:gd name="T30" fmla="*/ 13 w 38"/>
                <a:gd name="T31" fmla="*/ 2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7">
                  <a:moveTo>
                    <a:pt x="2" y="1"/>
                  </a:moveTo>
                  <a:cubicBezTo>
                    <a:pt x="5" y="1"/>
                    <a:pt x="10" y="1"/>
                    <a:pt x="18" y="1"/>
                  </a:cubicBezTo>
                  <a:cubicBezTo>
                    <a:pt x="23" y="1"/>
                    <a:pt x="29" y="0"/>
                    <a:pt x="31" y="3"/>
                  </a:cubicBezTo>
                  <a:cubicBezTo>
                    <a:pt x="34" y="5"/>
                    <a:pt x="37" y="9"/>
                    <a:pt x="37" y="14"/>
                  </a:cubicBezTo>
                  <a:cubicBezTo>
                    <a:pt x="37" y="19"/>
                    <a:pt x="34" y="22"/>
                    <a:pt x="31" y="25"/>
                  </a:cubicBezTo>
                  <a:cubicBezTo>
                    <a:pt x="29" y="27"/>
                    <a:pt x="23" y="30"/>
                    <a:pt x="16" y="30"/>
                  </a:cubicBezTo>
                  <a:lnTo>
                    <a:pt x="13" y="30"/>
                  </a:lnTo>
                  <a:lnTo>
                    <a:pt x="13" y="46"/>
                  </a:lnTo>
                  <a:lnTo>
                    <a:pt x="0" y="46"/>
                  </a:lnTo>
                  <a:lnTo>
                    <a:pt x="2" y="1"/>
                  </a:lnTo>
                  <a:close/>
                  <a:moveTo>
                    <a:pt x="13" y="22"/>
                  </a:moveTo>
                  <a:lnTo>
                    <a:pt x="16" y="22"/>
                  </a:lnTo>
                  <a:cubicBezTo>
                    <a:pt x="21" y="22"/>
                    <a:pt x="23" y="19"/>
                    <a:pt x="23" y="17"/>
                  </a:cubicBezTo>
                  <a:cubicBezTo>
                    <a:pt x="23" y="14"/>
                    <a:pt x="21" y="11"/>
                    <a:pt x="16" y="11"/>
                  </a:cubicBezTo>
                  <a:cubicBezTo>
                    <a:pt x="13" y="11"/>
                    <a:pt x="13" y="11"/>
                    <a:pt x="13" y="11"/>
                  </a:cubicBezTo>
                  <a:lnTo>
                    <a:pt x="13" y="2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3" name="Freeform 130">
              <a:extLst>
                <a:ext uri="{FF2B5EF4-FFF2-40B4-BE49-F238E27FC236}">
                  <a16:creationId xmlns:a16="http://schemas.microsoft.com/office/drawing/2014/main" id="{D36C38FB-4FF2-C64A-901B-77C327E3D8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2174875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32 w 43"/>
                <a:gd name="T13" fmla="*/ 45 h 46"/>
                <a:gd name="T14" fmla="*/ 29 w 43"/>
                <a:gd name="T15" fmla="*/ 35 h 46"/>
                <a:gd name="T16" fmla="*/ 16 w 43"/>
                <a:gd name="T17" fmla="*/ 35 h 46"/>
                <a:gd name="T18" fmla="*/ 26 w 43"/>
                <a:gd name="T19" fmla="*/ 24 h 46"/>
                <a:gd name="T20" fmla="*/ 24 w 43"/>
                <a:gd name="T21" fmla="*/ 16 h 46"/>
                <a:gd name="T22" fmla="*/ 21 w 43"/>
                <a:gd name="T23" fmla="*/ 8 h 46"/>
                <a:gd name="T24" fmla="*/ 21 w 43"/>
                <a:gd name="T25" fmla="*/ 8 h 46"/>
                <a:gd name="T26" fmla="*/ 18 w 43"/>
                <a:gd name="T27" fmla="*/ 16 h 46"/>
                <a:gd name="T28" fmla="*/ 16 w 43"/>
                <a:gd name="T29" fmla="*/ 24 h 46"/>
                <a:gd name="T30" fmla="*/ 26 w 43"/>
                <a:gd name="T31" fmla="*/ 2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32" y="45"/>
                  </a:lnTo>
                  <a:lnTo>
                    <a:pt x="29" y="35"/>
                  </a:lnTo>
                  <a:lnTo>
                    <a:pt x="16" y="35"/>
                  </a:lnTo>
                  <a:close/>
                  <a:moveTo>
                    <a:pt x="26" y="24"/>
                  </a:moveTo>
                  <a:lnTo>
                    <a:pt x="24" y="16"/>
                  </a:lnTo>
                  <a:cubicBezTo>
                    <a:pt x="24" y="13"/>
                    <a:pt x="21" y="11"/>
                    <a:pt x="21" y="8"/>
                  </a:cubicBezTo>
                  <a:lnTo>
                    <a:pt x="21" y="8"/>
                  </a:lnTo>
                  <a:cubicBezTo>
                    <a:pt x="21" y="11"/>
                    <a:pt x="18" y="13"/>
                    <a:pt x="18" y="16"/>
                  </a:cubicBezTo>
                  <a:lnTo>
                    <a:pt x="16" y="24"/>
                  </a:lnTo>
                  <a:lnTo>
                    <a:pt x="26" y="2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4" name="Freeform 131">
              <a:extLst>
                <a:ext uri="{FF2B5EF4-FFF2-40B4-BE49-F238E27FC236}">
                  <a16:creationId xmlns:a16="http://schemas.microsoft.com/office/drawing/2014/main" id="{76AC6860-63A9-0E4A-8407-7FC89060A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063" y="2197100"/>
              <a:ext cx="14287" cy="15875"/>
            </a:xfrm>
            <a:custGeom>
              <a:avLst/>
              <a:gdLst>
                <a:gd name="T0" fmla="*/ 10 w 40"/>
                <a:gd name="T1" fmla="*/ 0 h 46"/>
                <a:gd name="T2" fmla="*/ 10 w 40"/>
                <a:gd name="T3" fmla="*/ 16 h 46"/>
                <a:gd name="T4" fmla="*/ 26 w 40"/>
                <a:gd name="T5" fmla="*/ 16 h 46"/>
                <a:gd name="T6" fmla="*/ 26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6 w 40"/>
                <a:gd name="T13" fmla="*/ 45 h 46"/>
                <a:gd name="T14" fmla="*/ 26 w 40"/>
                <a:gd name="T15" fmla="*/ 26 h 46"/>
                <a:gd name="T16" fmla="*/ 10 w 40"/>
                <a:gd name="T17" fmla="*/ 26 h 46"/>
                <a:gd name="T18" fmla="*/ 10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0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0" y="0"/>
                  </a:moveTo>
                  <a:lnTo>
                    <a:pt x="10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6" y="45"/>
                  </a:lnTo>
                  <a:lnTo>
                    <a:pt x="26" y="26"/>
                  </a:lnTo>
                  <a:lnTo>
                    <a:pt x="10" y="26"/>
                  </a:lnTo>
                  <a:lnTo>
                    <a:pt x="10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5" name="Freeform 132">
              <a:extLst>
                <a:ext uri="{FF2B5EF4-FFF2-40B4-BE49-F238E27FC236}">
                  <a16:creationId xmlns:a16="http://schemas.microsoft.com/office/drawing/2014/main" id="{E92EFBF4-17A2-9B41-A885-45A3C5365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22193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4 h 48"/>
                <a:gd name="T14" fmla="*/ 24 w 46"/>
                <a:gd name="T15" fmla="*/ 10 h 48"/>
                <a:gd name="T16" fmla="*/ 13 w 46"/>
                <a:gd name="T17" fmla="*/ 24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4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4"/>
                  </a:cubicBezTo>
                  <a:cubicBezTo>
                    <a:pt x="34" y="16"/>
                    <a:pt x="32" y="10"/>
                    <a:pt x="24" y="10"/>
                  </a:cubicBezTo>
                  <a:cubicBezTo>
                    <a:pt x="16" y="10"/>
                    <a:pt x="13" y="16"/>
                    <a:pt x="13" y="24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6" name="Freeform 133">
              <a:extLst>
                <a:ext uri="{FF2B5EF4-FFF2-40B4-BE49-F238E27FC236}">
                  <a16:creationId xmlns:a16="http://schemas.microsoft.com/office/drawing/2014/main" id="{CA163933-F4AC-8345-BFAE-015C6DD78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6488" y="2159000"/>
              <a:ext cx="15875" cy="17463"/>
            </a:xfrm>
            <a:custGeom>
              <a:avLst/>
              <a:gdLst>
                <a:gd name="T0" fmla="*/ 21 w 46"/>
                <a:gd name="T1" fmla="*/ 48 h 49"/>
                <a:gd name="T2" fmla="*/ 0 w 46"/>
                <a:gd name="T3" fmla="*/ 24 h 49"/>
                <a:gd name="T4" fmla="*/ 24 w 46"/>
                <a:gd name="T5" fmla="*/ 0 h 49"/>
                <a:gd name="T6" fmla="*/ 45 w 46"/>
                <a:gd name="T7" fmla="*/ 24 h 49"/>
                <a:gd name="T8" fmla="*/ 21 w 46"/>
                <a:gd name="T9" fmla="*/ 48 h 49"/>
                <a:gd name="T10" fmla="*/ 24 w 46"/>
                <a:gd name="T11" fmla="*/ 37 h 49"/>
                <a:gd name="T12" fmla="*/ 35 w 46"/>
                <a:gd name="T13" fmla="*/ 24 h 49"/>
                <a:gd name="T14" fmla="*/ 24 w 46"/>
                <a:gd name="T15" fmla="*/ 10 h 49"/>
                <a:gd name="T16" fmla="*/ 13 w 46"/>
                <a:gd name="T17" fmla="*/ 24 h 49"/>
                <a:gd name="T18" fmla="*/ 24 w 46"/>
                <a:gd name="T19" fmla="*/ 3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9">
                  <a:moveTo>
                    <a:pt x="21" y="48"/>
                  </a:moveTo>
                  <a:cubicBezTo>
                    <a:pt x="8" y="48"/>
                    <a:pt x="0" y="37"/>
                    <a:pt x="0" y="24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3"/>
                    <a:pt x="45" y="13"/>
                    <a:pt x="45" y="24"/>
                  </a:cubicBezTo>
                  <a:cubicBezTo>
                    <a:pt x="45" y="37"/>
                    <a:pt x="37" y="48"/>
                    <a:pt x="21" y="48"/>
                  </a:cubicBezTo>
                  <a:close/>
                  <a:moveTo>
                    <a:pt x="24" y="37"/>
                  </a:moveTo>
                  <a:cubicBezTo>
                    <a:pt x="29" y="37"/>
                    <a:pt x="35" y="32"/>
                    <a:pt x="35" y="24"/>
                  </a:cubicBezTo>
                  <a:cubicBezTo>
                    <a:pt x="35" y="16"/>
                    <a:pt x="32" y="10"/>
                    <a:pt x="24" y="10"/>
                  </a:cubicBezTo>
                  <a:cubicBezTo>
                    <a:pt x="16" y="10"/>
                    <a:pt x="13" y="16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7" name="Freeform 134">
              <a:extLst>
                <a:ext uri="{FF2B5EF4-FFF2-40B4-BE49-F238E27FC236}">
                  <a16:creationId xmlns:a16="http://schemas.microsoft.com/office/drawing/2014/main" id="{D1440B93-276C-9944-9781-A0BCA2DC03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6488" y="2185988"/>
              <a:ext cx="14287" cy="15875"/>
            </a:xfrm>
            <a:custGeom>
              <a:avLst/>
              <a:gdLst>
                <a:gd name="T0" fmla="*/ 2 w 38"/>
                <a:gd name="T1" fmla="*/ 0 h 46"/>
                <a:gd name="T2" fmla="*/ 18 w 38"/>
                <a:gd name="T3" fmla="*/ 0 h 46"/>
                <a:gd name="T4" fmla="*/ 31 w 38"/>
                <a:gd name="T5" fmla="*/ 3 h 46"/>
                <a:gd name="T6" fmla="*/ 37 w 38"/>
                <a:gd name="T7" fmla="*/ 13 h 46"/>
                <a:gd name="T8" fmla="*/ 31 w 38"/>
                <a:gd name="T9" fmla="*/ 24 h 46"/>
                <a:gd name="T10" fmla="*/ 15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2 w 38"/>
                <a:gd name="T19" fmla="*/ 0 h 46"/>
                <a:gd name="T20" fmla="*/ 13 w 38"/>
                <a:gd name="T21" fmla="*/ 21 h 46"/>
                <a:gd name="T22" fmla="*/ 15 w 38"/>
                <a:gd name="T23" fmla="*/ 21 h 46"/>
                <a:gd name="T24" fmla="*/ 23 w 38"/>
                <a:gd name="T25" fmla="*/ 16 h 46"/>
                <a:gd name="T26" fmla="*/ 15 w 38"/>
                <a:gd name="T27" fmla="*/ 11 h 46"/>
                <a:gd name="T28" fmla="*/ 13 w 38"/>
                <a:gd name="T29" fmla="*/ 11 h 46"/>
                <a:gd name="T30" fmla="*/ 13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2" y="0"/>
                  </a:moveTo>
                  <a:cubicBezTo>
                    <a:pt x="5" y="0"/>
                    <a:pt x="10" y="0"/>
                    <a:pt x="18" y="0"/>
                  </a:cubicBezTo>
                  <a:cubicBezTo>
                    <a:pt x="23" y="0"/>
                    <a:pt x="28" y="0"/>
                    <a:pt x="31" y="3"/>
                  </a:cubicBezTo>
                  <a:cubicBezTo>
                    <a:pt x="33" y="5"/>
                    <a:pt x="37" y="8"/>
                    <a:pt x="37" y="13"/>
                  </a:cubicBezTo>
                  <a:cubicBezTo>
                    <a:pt x="37" y="19"/>
                    <a:pt x="34" y="21"/>
                    <a:pt x="31" y="24"/>
                  </a:cubicBezTo>
                  <a:cubicBezTo>
                    <a:pt x="29" y="27"/>
                    <a:pt x="23" y="29"/>
                    <a:pt x="15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2" y="0"/>
                  </a:lnTo>
                  <a:close/>
                  <a:moveTo>
                    <a:pt x="13" y="21"/>
                  </a:moveTo>
                  <a:lnTo>
                    <a:pt x="15" y="21"/>
                  </a:lnTo>
                  <a:cubicBezTo>
                    <a:pt x="21" y="21"/>
                    <a:pt x="23" y="19"/>
                    <a:pt x="23" y="16"/>
                  </a:cubicBezTo>
                  <a:cubicBezTo>
                    <a:pt x="23" y="13"/>
                    <a:pt x="21" y="11"/>
                    <a:pt x="15" y="11"/>
                  </a:cubicBezTo>
                  <a:cubicBezTo>
                    <a:pt x="13" y="11"/>
                    <a:pt x="13" y="11"/>
                    <a:pt x="13" y="11"/>
                  </a:cubicBezTo>
                  <a:lnTo>
                    <a:pt x="13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8" name="Freeform 135">
              <a:extLst>
                <a:ext uri="{FF2B5EF4-FFF2-40B4-BE49-F238E27FC236}">
                  <a16:creationId xmlns:a16="http://schemas.microsoft.com/office/drawing/2014/main" id="{CA6DC830-FD89-5342-BC4B-07668DA882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2208213"/>
              <a:ext cx="11113" cy="15875"/>
            </a:xfrm>
            <a:custGeom>
              <a:avLst/>
              <a:gdLst>
                <a:gd name="T0" fmla="*/ 6 w 33"/>
                <a:gd name="T1" fmla="*/ 31 h 46"/>
                <a:gd name="T2" fmla="*/ 16 w 33"/>
                <a:gd name="T3" fmla="*/ 34 h 46"/>
                <a:gd name="T4" fmla="*/ 22 w 33"/>
                <a:gd name="T5" fmla="*/ 31 h 46"/>
                <a:gd name="T6" fmla="*/ 14 w 33"/>
                <a:gd name="T7" fmla="*/ 26 h 46"/>
                <a:gd name="T8" fmla="*/ 0 w 33"/>
                <a:gd name="T9" fmla="*/ 13 h 46"/>
                <a:gd name="T10" fmla="*/ 19 w 33"/>
                <a:gd name="T11" fmla="*/ 0 h 46"/>
                <a:gd name="T12" fmla="*/ 32 w 33"/>
                <a:gd name="T13" fmla="*/ 2 h 46"/>
                <a:gd name="T14" fmla="*/ 30 w 33"/>
                <a:gd name="T15" fmla="*/ 13 h 46"/>
                <a:gd name="T16" fmla="*/ 19 w 33"/>
                <a:gd name="T17" fmla="*/ 10 h 46"/>
                <a:gd name="T18" fmla="*/ 14 w 33"/>
                <a:gd name="T19" fmla="*/ 13 h 46"/>
                <a:gd name="T20" fmla="*/ 22 w 33"/>
                <a:gd name="T21" fmla="*/ 18 h 46"/>
                <a:gd name="T22" fmla="*/ 32 w 33"/>
                <a:gd name="T23" fmla="*/ 31 h 46"/>
                <a:gd name="T24" fmla="*/ 14 w 33"/>
                <a:gd name="T25" fmla="*/ 45 h 46"/>
                <a:gd name="T26" fmla="*/ 0 w 33"/>
                <a:gd name="T27" fmla="*/ 42 h 46"/>
                <a:gd name="T28" fmla="*/ 6 w 33"/>
                <a:gd name="T29" fmla="*/ 3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46">
                  <a:moveTo>
                    <a:pt x="6" y="31"/>
                  </a:moveTo>
                  <a:cubicBezTo>
                    <a:pt x="8" y="34"/>
                    <a:pt x="14" y="34"/>
                    <a:pt x="16" y="34"/>
                  </a:cubicBezTo>
                  <a:cubicBezTo>
                    <a:pt x="22" y="34"/>
                    <a:pt x="22" y="31"/>
                    <a:pt x="22" y="31"/>
                  </a:cubicBezTo>
                  <a:cubicBezTo>
                    <a:pt x="22" y="29"/>
                    <a:pt x="19" y="29"/>
                    <a:pt x="14" y="26"/>
                  </a:cubicBezTo>
                  <a:cubicBezTo>
                    <a:pt x="6" y="23"/>
                    <a:pt x="0" y="18"/>
                    <a:pt x="0" y="13"/>
                  </a:cubicBezTo>
                  <a:cubicBezTo>
                    <a:pt x="0" y="5"/>
                    <a:pt x="8" y="0"/>
                    <a:pt x="19" y="0"/>
                  </a:cubicBezTo>
                  <a:cubicBezTo>
                    <a:pt x="24" y="0"/>
                    <a:pt x="30" y="0"/>
                    <a:pt x="32" y="2"/>
                  </a:cubicBezTo>
                  <a:lnTo>
                    <a:pt x="30" y="13"/>
                  </a:lnTo>
                  <a:cubicBezTo>
                    <a:pt x="27" y="13"/>
                    <a:pt x="24" y="10"/>
                    <a:pt x="19" y="10"/>
                  </a:cubicBezTo>
                  <a:cubicBezTo>
                    <a:pt x="16" y="10"/>
                    <a:pt x="14" y="13"/>
                    <a:pt x="14" y="13"/>
                  </a:cubicBezTo>
                  <a:cubicBezTo>
                    <a:pt x="14" y="15"/>
                    <a:pt x="16" y="15"/>
                    <a:pt x="22" y="18"/>
                  </a:cubicBezTo>
                  <a:cubicBezTo>
                    <a:pt x="30" y="21"/>
                    <a:pt x="32" y="26"/>
                    <a:pt x="32" y="31"/>
                  </a:cubicBezTo>
                  <a:cubicBezTo>
                    <a:pt x="32" y="39"/>
                    <a:pt x="27" y="45"/>
                    <a:pt x="14" y="45"/>
                  </a:cubicBezTo>
                  <a:cubicBezTo>
                    <a:pt x="8" y="45"/>
                    <a:pt x="3" y="42"/>
                    <a:pt x="0" y="42"/>
                  </a:cubicBezTo>
                  <a:lnTo>
                    <a:pt x="6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9" name="Freeform 136">
              <a:extLst>
                <a:ext uri="{FF2B5EF4-FFF2-40B4-BE49-F238E27FC236}">
                  <a16:creationId xmlns:a16="http://schemas.microsoft.com/office/drawing/2014/main" id="{EEA5E5B6-796E-D84A-BBCB-9346599B09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2017713"/>
              <a:ext cx="438150" cy="381000"/>
            </a:xfrm>
            <a:custGeom>
              <a:avLst/>
              <a:gdLst>
                <a:gd name="T0" fmla="*/ 0 w 1219"/>
                <a:gd name="T1" fmla="*/ 0 h 1060"/>
                <a:gd name="T2" fmla="*/ 784 w 1219"/>
                <a:gd name="T3" fmla="*/ 0 h 1060"/>
                <a:gd name="T4" fmla="*/ 1218 w 1219"/>
                <a:gd name="T5" fmla="*/ 365 h 1060"/>
                <a:gd name="T6" fmla="*/ 781 w 1219"/>
                <a:gd name="T7" fmla="*/ 755 h 1060"/>
                <a:gd name="T8" fmla="*/ 455 w 1219"/>
                <a:gd name="T9" fmla="*/ 755 h 1060"/>
                <a:gd name="T10" fmla="*/ 455 w 1219"/>
                <a:gd name="T11" fmla="*/ 1059 h 1060"/>
                <a:gd name="T12" fmla="*/ 0 w 1219"/>
                <a:gd name="T13" fmla="*/ 1059 h 1060"/>
                <a:gd name="T14" fmla="*/ 0 w 1219"/>
                <a:gd name="T15" fmla="*/ 0 h 1060"/>
                <a:gd name="T16" fmla="*/ 543 w 1219"/>
                <a:gd name="T17" fmla="*/ 508 h 1060"/>
                <a:gd name="T18" fmla="*/ 762 w 1219"/>
                <a:gd name="T19" fmla="*/ 371 h 1060"/>
                <a:gd name="T20" fmla="*/ 543 w 1219"/>
                <a:gd name="T21" fmla="*/ 244 h 1060"/>
                <a:gd name="T22" fmla="*/ 445 w 1219"/>
                <a:gd name="T23" fmla="*/ 244 h 1060"/>
                <a:gd name="T24" fmla="*/ 445 w 1219"/>
                <a:gd name="T25" fmla="*/ 508 h 1060"/>
                <a:gd name="T26" fmla="*/ 543 w 1219"/>
                <a:gd name="T27" fmla="*/ 508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9" h="1060">
                  <a:moveTo>
                    <a:pt x="0" y="0"/>
                  </a:moveTo>
                  <a:lnTo>
                    <a:pt x="784" y="0"/>
                  </a:lnTo>
                  <a:cubicBezTo>
                    <a:pt x="969" y="0"/>
                    <a:pt x="1218" y="79"/>
                    <a:pt x="1218" y="365"/>
                  </a:cubicBezTo>
                  <a:cubicBezTo>
                    <a:pt x="1218" y="641"/>
                    <a:pt x="1019" y="755"/>
                    <a:pt x="781" y="755"/>
                  </a:cubicBezTo>
                  <a:lnTo>
                    <a:pt x="455" y="755"/>
                  </a:lnTo>
                  <a:lnTo>
                    <a:pt x="455" y="1059"/>
                  </a:lnTo>
                  <a:lnTo>
                    <a:pt x="0" y="1059"/>
                  </a:lnTo>
                  <a:lnTo>
                    <a:pt x="0" y="0"/>
                  </a:lnTo>
                  <a:close/>
                  <a:moveTo>
                    <a:pt x="543" y="508"/>
                  </a:moveTo>
                  <a:cubicBezTo>
                    <a:pt x="651" y="508"/>
                    <a:pt x="762" y="490"/>
                    <a:pt x="762" y="371"/>
                  </a:cubicBezTo>
                  <a:cubicBezTo>
                    <a:pt x="762" y="259"/>
                    <a:pt x="651" y="244"/>
                    <a:pt x="543" y="244"/>
                  </a:cubicBezTo>
                  <a:lnTo>
                    <a:pt x="445" y="244"/>
                  </a:lnTo>
                  <a:lnTo>
                    <a:pt x="445" y="508"/>
                  </a:lnTo>
                  <a:lnTo>
                    <a:pt x="543" y="50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0" name="Freeform 137">
              <a:extLst>
                <a:ext uri="{FF2B5EF4-FFF2-40B4-BE49-F238E27FC236}">
                  <a16:creationId xmlns:a16="http://schemas.microsoft.com/office/drawing/2014/main" id="{42542B6B-5167-CE4D-A66B-EF5924466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338" y="2017713"/>
              <a:ext cx="528637" cy="381000"/>
            </a:xfrm>
            <a:custGeom>
              <a:avLst/>
              <a:gdLst>
                <a:gd name="T0" fmla="*/ 416 w 1468"/>
                <a:gd name="T1" fmla="*/ 0 h 1060"/>
                <a:gd name="T2" fmla="*/ 1044 w 1468"/>
                <a:gd name="T3" fmla="*/ 0 h 1060"/>
                <a:gd name="T4" fmla="*/ 1467 w 1468"/>
                <a:gd name="T5" fmla="*/ 1059 h 1060"/>
                <a:gd name="T6" fmla="*/ 991 w 1468"/>
                <a:gd name="T7" fmla="*/ 1059 h 1060"/>
                <a:gd name="T8" fmla="*/ 911 w 1468"/>
                <a:gd name="T9" fmla="*/ 829 h 1060"/>
                <a:gd name="T10" fmla="*/ 527 w 1468"/>
                <a:gd name="T11" fmla="*/ 829 h 1060"/>
                <a:gd name="T12" fmla="*/ 453 w 1468"/>
                <a:gd name="T13" fmla="*/ 1059 h 1060"/>
                <a:gd name="T14" fmla="*/ 0 w 1468"/>
                <a:gd name="T15" fmla="*/ 1059 h 1060"/>
                <a:gd name="T16" fmla="*/ 416 w 1468"/>
                <a:gd name="T17" fmla="*/ 0 h 1060"/>
                <a:gd name="T18" fmla="*/ 591 w 1468"/>
                <a:gd name="T19" fmla="*/ 575 h 1060"/>
                <a:gd name="T20" fmla="*/ 856 w 1468"/>
                <a:gd name="T21" fmla="*/ 575 h 1060"/>
                <a:gd name="T22" fmla="*/ 726 w 1468"/>
                <a:gd name="T23" fmla="*/ 228 h 1060"/>
                <a:gd name="T24" fmla="*/ 723 w 1468"/>
                <a:gd name="T25" fmla="*/ 228 h 1060"/>
                <a:gd name="T26" fmla="*/ 591 w 1468"/>
                <a:gd name="T27" fmla="*/ 575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68" h="1060">
                  <a:moveTo>
                    <a:pt x="416" y="0"/>
                  </a:moveTo>
                  <a:lnTo>
                    <a:pt x="1044" y="0"/>
                  </a:lnTo>
                  <a:lnTo>
                    <a:pt x="1467" y="1059"/>
                  </a:lnTo>
                  <a:lnTo>
                    <a:pt x="991" y="1059"/>
                  </a:lnTo>
                  <a:lnTo>
                    <a:pt x="911" y="829"/>
                  </a:lnTo>
                  <a:lnTo>
                    <a:pt x="527" y="829"/>
                  </a:lnTo>
                  <a:lnTo>
                    <a:pt x="453" y="1059"/>
                  </a:lnTo>
                  <a:lnTo>
                    <a:pt x="0" y="1059"/>
                  </a:lnTo>
                  <a:lnTo>
                    <a:pt x="416" y="0"/>
                  </a:lnTo>
                  <a:close/>
                  <a:moveTo>
                    <a:pt x="591" y="575"/>
                  </a:moveTo>
                  <a:lnTo>
                    <a:pt x="856" y="575"/>
                  </a:lnTo>
                  <a:lnTo>
                    <a:pt x="726" y="228"/>
                  </a:lnTo>
                  <a:lnTo>
                    <a:pt x="723" y="228"/>
                  </a:lnTo>
                  <a:lnTo>
                    <a:pt x="591" y="57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1" name="Freeform 138">
              <a:extLst>
                <a:ext uri="{FF2B5EF4-FFF2-40B4-BE49-F238E27FC236}">
                  <a16:creationId xmlns:a16="http://schemas.microsoft.com/office/drawing/2014/main" id="{414B9308-3285-4D40-A0F4-5F5F1CEE5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6200" y="2017713"/>
              <a:ext cx="438150" cy="381000"/>
            </a:xfrm>
            <a:custGeom>
              <a:avLst/>
              <a:gdLst>
                <a:gd name="T0" fmla="*/ 760 w 1217"/>
                <a:gd name="T1" fmla="*/ 0 h 1060"/>
                <a:gd name="T2" fmla="*/ 1216 w 1217"/>
                <a:gd name="T3" fmla="*/ 0 h 1060"/>
                <a:gd name="T4" fmla="*/ 1216 w 1217"/>
                <a:gd name="T5" fmla="*/ 1059 h 1060"/>
                <a:gd name="T6" fmla="*/ 760 w 1217"/>
                <a:gd name="T7" fmla="*/ 1059 h 1060"/>
                <a:gd name="T8" fmla="*/ 760 w 1217"/>
                <a:gd name="T9" fmla="*/ 678 h 1060"/>
                <a:gd name="T10" fmla="*/ 456 w 1217"/>
                <a:gd name="T11" fmla="*/ 678 h 1060"/>
                <a:gd name="T12" fmla="*/ 456 w 1217"/>
                <a:gd name="T13" fmla="*/ 1059 h 1060"/>
                <a:gd name="T14" fmla="*/ 0 w 1217"/>
                <a:gd name="T15" fmla="*/ 1059 h 1060"/>
                <a:gd name="T16" fmla="*/ 0 w 1217"/>
                <a:gd name="T17" fmla="*/ 0 h 1060"/>
                <a:gd name="T18" fmla="*/ 456 w 1217"/>
                <a:gd name="T19" fmla="*/ 0 h 1060"/>
                <a:gd name="T20" fmla="*/ 456 w 1217"/>
                <a:gd name="T21" fmla="*/ 365 h 1060"/>
                <a:gd name="T22" fmla="*/ 760 w 1217"/>
                <a:gd name="T23" fmla="*/ 365 h 1060"/>
                <a:gd name="T24" fmla="*/ 760 w 1217"/>
                <a:gd name="T25" fmla="*/ 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7" h="1060">
                  <a:moveTo>
                    <a:pt x="760" y="0"/>
                  </a:moveTo>
                  <a:lnTo>
                    <a:pt x="1216" y="0"/>
                  </a:lnTo>
                  <a:lnTo>
                    <a:pt x="1216" y="1059"/>
                  </a:lnTo>
                  <a:lnTo>
                    <a:pt x="760" y="1059"/>
                  </a:lnTo>
                  <a:lnTo>
                    <a:pt x="760" y="678"/>
                  </a:lnTo>
                  <a:lnTo>
                    <a:pt x="456" y="678"/>
                  </a:lnTo>
                  <a:lnTo>
                    <a:pt x="456" y="1059"/>
                  </a:lnTo>
                  <a:lnTo>
                    <a:pt x="0" y="1059"/>
                  </a:lnTo>
                  <a:lnTo>
                    <a:pt x="0" y="0"/>
                  </a:lnTo>
                  <a:lnTo>
                    <a:pt x="456" y="0"/>
                  </a:lnTo>
                  <a:lnTo>
                    <a:pt x="456" y="365"/>
                  </a:lnTo>
                  <a:lnTo>
                    <a:pt x="760" y="365"/>
                  </a:lnTo>
                  <a:lnTo>
                    <a:pt x="76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2" name="Freeform 139">
              <a:extLst>
                <a:ext uri="{FF2B5EF4-FFF2-40B4-BE49-F238E27FC236}">
                  <a16:creationId xmlns:a16="http://schemas.microsoft.com/office/drawing/2014/main" id="{32957781-5B55-D64C-B9F6-FA4CF066B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5625" y="2011363"/>
              <a:ext cx="476250" cy="395287"/>
            </a:xfrm>
            <a:custGeom>
              <a:avLst/>
              <a:gdLst>
                <a:gd name="T0" fmla="*/ 657 w 1322"/>
                <a:gd name="T1" fmla="*/ 1097 h 1098"/>
                <a:gd name="T2" fmla="*/ 0 w 1322"/>
                <a:gd name="T3" fmla="*/ 549 h 1098"/>
                <a:gd name="T4" fmla="*/ 657 w 1322"/>
                <a:gd name="T5" fmla="*/ 0 h 1098"/>
                <a:gd name="T6" fmla="*/ 1319 w 1322"/>
                <a:gd name="T7" fmla="*/ 549 h 1098"/>
                <a:gd name="T8" fmla="*/ 657 w 1322"/>
                <a:gd name="T9" fmla="*/ 1097 h 1098"/>
                <a:gd name="T10" fmla="*/ 657 w 1322"/>
                <a:gd name="T11" fmla="*/ 843 h 1098"/>
                <a:gd name="T12" fmla="*/ 845 w 1322"/>
                <a:gd name="T13" fmla="*/ 549 h 1098"/>
                <a:gd name="T14" fmla="*/ 657 w 1322"/>
                <a:gd name="T15" fmla="*/ 255 h 1098"/>
                <a:gd name="T16" fmla="*/ 474 w 1322"/>
                <a:gd name="T17" fmla="*/ 549 h 1098"/>
                <a:gd name="T18" fmla="*/ 657 w 1322"/>
                <a:gd name="T19" fmla="*/ 843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2" h="1098">
                  <a:moveTo>
                    <a:pt x="657" y="1097"/>
                  </a:moveTo>
                  <a:cubicBezTo>
                    <a:pt x="241" y="1097"/>
                    <a:pt x="0" y="909"/>
                    <a:pt x="0" y="549"/>
                  </a:cubicBezTo>
                  <a:cubicBezTo>
                    <a:pt x="0" y="194"/>
                    <a:pt x="244" y="0"/>
                    <a:pt x="657" y="0"/>
                  </a:cubicBezTo>
                  <a:cubicBezTo>
                    <a:pt x="1072" y="0"/>
                    <a:pt x="1319" y="194"/>
                    <a:pt x="1319" y="549"/>
                  </a:cubicBezTo>
                  <a:cubicBezTo>
                    <a:pt x="1321" y="911"/>
                    <a:pt x="1072" y="1097"/>
                    <a:pt x="657" y="1097"/>
                  </a:cubicBezTo>
                  <a:close/>
                  <a:moveTo>
                    <a:pt x="657" y="843"/>
                  </a:moveTo>
                  <a:cubicBezTo>
                    <a:pt x="837" y="843"/>
                    <a:pt x="842" y="662"/>
                    <a:pt x="845" y="549"/>
                  </a:cubicBezTo>
                  <a:cubicBezTo>
                    <a:pt x="842" y="451"/>
                    <a:pt x="831" y="255"/>
                    <a:pt x="657" y="255"/>
                  </a:cubicBezTo>
                  <a:cubicBezTo>
                    <a:pt x="487" y="255"/>
                    <a:pt x="474" y="448"/>
                    <a:pt x="474" y="549"/>
                  </a:cubicBezTo>
                  <a:cubicBezTo>
                    <a:pt x="477" y="662"/>
                    <a:pt x="495" y="843"/>
                    <a:pt x="657" y="8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</p:grpSp>
      <p:pic>
        <p:nvPicPr>
          <p:cNvPr id="153" name="Picture 152">
            <a:extLst>
              <a:ext uri="{FF2B5EF4-FFF2-40B4-BE49-F238E27FC236}">
                <a16:creationId xmlns:a16="http://schemas.microsoft.com/office/drawing/2014/main" id="{E80D74D6-D5F1-2F4E-AF04-BAD2ED4170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23570" y="7588187"/>
            <a:ext cx="3316289" cy="463169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Placehol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4630400" cy="7333720"/>
          </a:xfrm>
          <a:prstGeom prst="rect">
            <a:avLst/>
          </a:prstGeom>
          <a:solidFill>
            <a:srgbClr val="276092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sp>
        <p:nvSpPr>
          <p:cNvPr id="4" name="Rectangle 3"/>
          <p:cNvSpPr>
            <a:spLocks/>
          </p:cNvSpPr>
          <p:nvPr userDrawn="1"/>
        </p:nvSpPr>
        <p:spPr bwMode="auto">
          <a:xfrm>
            <a:off x="6812967" y="437949"/>
            <a:ext cx="1008289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680" b="1" dirty="0">
                <a:solidFill>
                  <a:srgbClr val="FF671B"/>
                </a:solidFill>
                <a:latin typeface="+mn-lt"/>
                <a:sym typeface="Montserrat-Regular" charset="0"/>
              </a:rPr>
              <a:t>OPS/OMS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7077076" y="1764041"/>
            <a:ext cx="480060" cy="114300"/>
            <a:chOff x="1942594" y="2781300"/>
            <a:chExt cx="799891" cy="190500"/>
          </a:xfrm>
          <a:solidFill>
            <a:srgbClr val="FF671B"/>
          </a:solidFill>
        </p:grpSpPr>
        <p:sp>
          <p:nvSpPr>
            <p:cNvPr id="6" name="Oval 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7" name="Oval 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8" name="Oval 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</p:grp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8BC46AAB-CF2B-CA4F-847A-9BBF9742B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1006103" y="733985"/>
            <a:ext cx="12618196" cy="1030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>
            <a:lvl1pPr algn="ctr">
              <a:defRPr sz="456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x-none" dirty="0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05BE80B-2079-B740-858C-08C3A73B4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102" y="2311053"/>
            <a:ext cx="12618196" cy="48820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9106C4E-E46F-6442-A987-0191A70A4ED7}"/>
              </a:ext>
            </a:extLst>
          </p:cNvPr>
          <p:cNvGrpSpPr/>
          <p:nvPr userDrawn="1"/>
        </p:nvGrpSpPr>
        <p:grpSpPr>
          <a:xfrm>
            <a:off x="739140" y="7591949"/>
            <a:ext cx="4036696" cy="398231"/>
            <a:chOff x="2933700" y="2011363"/>
            <a:chExt cx="4006850" cy="395287"/>
          </a:xfrm>
          <a:solidFill>
            <a:schemeClr val="bg1"/>
          </a:solidFill>
        </p:grpSpPr>
        <p:sp>
          <p:nvSpPr>
            <p:cNvPr id="15" name="Freeform 1">
              <a:extLst>
                <a:ext uri="{FF2B5EF4-FFF2-40B4-BE49-F238E27FC236}">
                  <a16:creationId xmlns:a16="http://schemas.microsoft.com/office/drawing/2014/main" id="{4DC8F737-EF9B-A646-878A-E31881DD0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336800"/>
              <a:ext cx="53975" cy="66675"/>
            </a:xfrm>
            <a:custGeom>
              <a:avLst/>
              <a:gdLst>
                <a:gd name="T0" fmla="*/ 98 w 149"/>
                <a:gd name="T1" fmla="*/ 143 h 187"/>
                <a:gd name="T2" fmla="*/ 47 w 149"/>
                <a:gd name="T3" fmla="*/ 143 h 187"/>
                <a:gd name="T4" fmla="*/ 37 w 149"/>
                <a:gd name="T5" fmla="*/ 186 h 187"/>
                <a:gd name="T6" fmla="*/ 0 w 149"/>
                <a:gd name="T7" fmla="*/ 186 h 187"/>
                <a:gd name="T8" fmla="*/ 53 w 149"/>
                <a:gd name="T9" fmla="*/ 0 h 187"/>
                <a:gd name="T10" fmla="*/ 95 w 149"/>
                <a:gd name="T11" fmla="*/ 0 h 187"/>
                <a:gd name="T12" fmla="*/ 148 w 149"/>
                <a:gd name="T13" fmla="*/ 186 h 187"/>
                <a:gd name="T14" fmla="*/ 108 w 149"/>
                <a:gd name="T15" fmla="*/ 186 h 187"/>
                <a:gd name="T16" fmla="*/ 98 w 149"/>
                <a:gd name="T17" fmla="*/ 143 h 187"/>
                <a:gd name="T18" fmla="*/ 74 w 149"/>
                <a:gd name="T19" fmla="*/ 35 h 187"/>
                <a:gd name="T20" fmla="*/ 74 w 149"/>
                <a:gd name="T21" fmla="*/ 35 h 187"/>
                <a:gd name="T22" fmla="*/ 55 w 149"/>
                <a:gd name="T23" fmla="*/ 112 h 187"/>
                <a:gd name="T24" fmla="*/ 93 w 149"/>
                <a:gd name="T25" fmla="*/ 112 h 187"/>
                <a:gd name="T26" fmla="*/ 74 w 149"/>
                <a:gd name="T27" fmla="*/ 3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9" h="187">
                  <a:moveTo>
                    <a:pt x="98" y="143"/>
                  </a:moveTo>
                  <a:lnTo>
                    <a:pt x="47" y="143"/>
                  </a:lnTo>
                  <a:lnTo>
                    <a:pt x="37" y="186"/>
                  </a:lnTo>
                  <a:lnTo>
                    <a:pt x="0" y="186"/>
                  </a:lnTo>
                  <a:lnTo>
                    <a:pt x="53" y="0"/>
                  </a:lnTo>
                  <a:lnTo>
                    <a:pt x="95" y="0"/>
                  </a:lnTo>
                  <a:lnTo>
                    <a:pt x="148" y="186"/>
                  </a:lnTo>
                  <a:lnTo>
                    <a:pt x="108" y="186"/>
                  </a:lnTo>
                  <a:lnTo>
                    <a:pt x="98" y="143"/>
                  </a:lnTo>
                  <a:close/>
                  <a:moveTo>
                    <a:pt x="74" y="35"/>
                  </a:moveTo>
                  <a:lnTo>
                    <a:pt x="74" y="35"/>
                  </a:lnTo>
                  <a:lnTo>
                    <a:pt x="55" y="112"/>
                  </a:lnTo>
                  <a:lnTo>
                    <a:pt x="93" y="112"/>
                  </a:lnTo>
                  <a:lnTo>
                    <a:pt x="74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6" name="Freeform 2">
              <a:extLst>
                <a:ext uri="{FF2B5EF4-FFF2-40B4-BE49-F238E27FC236}">
                  <a16:creationId xmlns:a16="http://schemas.microsoft.com/office/drawing/2014/main" id="{46C38A57-53C7-0B4B-9F6B-262070AF16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4925" y="2351088"/>
              <a:ext cx="60325" cy="50800"/>
            </a:xfrm>
            <a:custGeom>
              <a:avLst/>
              <a:gdLst>
                <a:gd name="T0" fmla="*/ 132 w 168"/>
                <a:gd name="T1" fmla="*/ 55 h 141"/>
                <a:gd name="T2" fmla="*/ 119 w 168"/>
                <a:gd name="T3" fmla="*/ 34 h 141"/>
                <a:gd name="T4" fmla="*/ 103 w 168"/>
                <a:gd name="T5" fmla="*/ 53 h 141"/>
                <a:gd name="T6" fmla="*/ 103 w 168"/>
                <a:gd name="T7" fmla="*/ 140 h 141"/>
                <a:gd name="T8" fmla="*/ 66 w 168"/>
                <a:gd name="T9" fmla="*/ 140 h 141"/>
                <a:gd name="T10" fmla="*/ 66 w 168"/>
                <a:gd name="T11" fmla="*/ 55 h 141"/>
                <a:gd name="T12" fmla="*/ 53 w 168"/>
                <a:gd name="T13" fmla="*/ 34 h 141"/>
                <a:gd name="T14" fmla="*/ 37 w 168"/>
                <a:gd name="T15" fmla="*/ 63 h 141"/>
                <a:gd name="T16" fmla="*/ 37 w 168"/>
                <a:gd name="T17" fmla="*/ 140 h 141"/>
                <a:gd name="T18" fmla="*/ 0 w 168"/>
                <a:gd name="T19" fmla="*/ 140 h 141"/>
                <a:gd name="T20" fmla="*/ 0 w 168"/>
                <a:gd name="T21" fmla="*/ 32 h 141"/>
                <a:gd name="T22" fmla="*/ 0 w 168"/>
                <a:gd name="T23" fmla="*/ 2 h 141"/>
                <a:gd name="T24" fmla="*/ 34 w 168"/>
                <a:gd name="T25" fmla="*/ 2 h 141"/>
                <a:gd name="T26" fmla="*/ 34 w 168"/>
                <a:gd name="T27" fmla="*/ 26 h 141"/>
                <a:gd name="T28" fmla="*/ 34 w 168"/>
                <a:gd name="T29" fmla="*/ 26 h 141"/>
                <a:gd name="T30" fmla="*/ 69 w 168"/>
                <a:gd name="T31" fmla="*/ 0 h 141"/>
                <a:gd name="T32" fmla="*/ 100 w 168"/>
                <a:gd name="T33" fmla="*/ 24 h 141"/>
                <a:gd name="T34" fmla="*/ 132 w 168"/>
                <a:gd name="T35" fmla="*/ 0 h 141"/>
                <a:gd name="T36" fmla="*/ 167 w 168"/>
                <a:gd name="T37" fmla="*/ 50 h 141"/>
                <a:gd name="T38" fmla="*/ 167 w 168"/>
                <a:gd name="T39" fmla="*/ 140 h 141"/>
                <a:gd name="T40" fmla="*/ 132 w 168"/>
                <a:gd name="T41" fmla="*/ 140 h 141"/>
                <a:gd name="T42" fmla="*/ 132 w 168"/>
                <a:gd name="T43" fmla="*/ 5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8" h="141">
                  <a:moveTo>
                    <a:pt x="132" y="55"/>
                  </a:moveTo>
                  <a:cubicBezTo>
                    <a:pt x="132" y="40"/>
                    <a:pt x="127" y="34"/>
                    <a:pt x="119" y="34"/>
                  </a:cubicBezTo>
                  <a:cubicBezTo>
                    <a:pt x="108" y="34"/>
                    <a:pt x="103" y="42"/>
                    <a:pt x="103" y="53"/>
                  </a:cubicBezTo>
                  <a:lnTo>
                    <a:pt x="103" y="140"/>
                  </a:lnTo>
                  <a:lnTo>
                    <a:pt x="66" y="140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0"/>
                  </a:lnTo>
                  <a:lnTo>
                    <a:pt x="0" y="140"/>
                  </a:lnTo>
                  <a:lnTo>
                    <a:pt x="0" y="32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8"/>
                    <a:pt x="34" y="16"/>
                    <a:pt x="34" y="26"/>
                  </a:cubicBezTo>
                  <a:lnTo>
                    <a:pt x="34" y="26"/>
                  </a:ln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4"/>
                  </a:cubicBezTo>
                  <a:cubicBezTo>
                    <a:pt x="106" y="10"/>
                    <a:pt x="114" y="0"/>
                    <a:pt x="132" y="0"/>
                  </a:cubicBezTo>
                  <a:cubicBezTo>
                    <a:pt x="159" y="0"/>
                    <a:pt x="167" y="21"/>
                    <a:pt x="167" y="50"/>
                  </a:cubicBezTo>
                  <a:lnTo>
                    <a:pt x="167" y="140"/>
                  </a:lnTo>
                  <a:lnTo>
                    <a:pt x="132" y="140"/>
                  </a:lnTo>
                  <a:lnTo>
                    <a:pt x="132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4ED0274C-CC2D-0543-8A05-3938FD701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4775" y="2351088"/>
              <a:ext cx="38100" cy="52387"/>
            </a:xfrm>
            <a:custGeom>
              <a:avLst/>
              <a:gdLst>
                <a:gd name="T0" fmla="*/ 106 w 107"/>
                <a:gd name="T1" fmla="*/ 82 h 144"/>
                <a:gd name="T2" fmla="*/ 35 w 107"/>
                <a:gd name="T3" fmla="*/ 82 h 144"/>
                <a:gd name="T4" fmla="*/ 64 w 107"/>
                <a:gd name="T5" fmla="*/ 114 h 144"/>
                <a:gd name="T6" fmla="*/ 98 w 107"/>
                <a:gd name="T7" fmla="*/ 103 h 144"/>
                <a:gd name="T8" fmla="*/ 98 w 107"/>
                <a:gd name="T9" fmla="*/ 135 h 144"/>
                <a:gd name="T10" fmla="*/ 61 w 107"/>
                <a:gd name="T11" fmla="*/ 143 h 144"/>
                <a:gd name="T12" fmla="*/ 0 w 107"/>
                <a:gd name="T13" fmla="*/ 71 h 144"/>
                <a:gd name="T14" fmla="*/ 53 w 107"/>
                <a:gd name="T15" fmla="*/ 0 h 144"/>
                <a:gd name="T16" fmla="*/ 106 w 107"/>
                <a:gd name="T17" fmla="*/ 71 h 144"/>
                <a:gd name="T18" fmla="*/ 106 w 107"/>
                <a:gd name="T19" fmla="*/ 82 h 144"/>
                <a:gd name="T20" fmla="*/ 75 w 107"/>
                <a:gd name="T21" fmla="*/ 61 h 144"/>
                <a:gd name="T22" fmla="*/ 56 w 107"/>
                <a:gd name="T23" fmla="*/ 26 h 144"/>
                <a:gd name="T24" fmla="*/ 37 w 107"/>
                <a:gd name="T25" fmla="*/ 61 h 144"/>
                <a:gd name="T26" fmla="*/ 75 w 107"/>
                <a:gd name="T27" fmla="*/ 6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7" h="144">
                  <a:moveTo>
                    <a:pt x="106" y="82"/>
                  </a:moveTo>
                  <a:lnTo>
                    <a:pt x="35" y="82"/>
                  </a:lnTo>
                  <a:cubicBezTo>
                    <a:pt x="35" y="98"/>
                    <a:pt x="43" y="114"/>
                    <a:pt x="64" y="114"/>
                  </a:cubicBezTo>
                  <a:cubicBezTo>
                    <a:pt x="77" y="114"/>
                    <a:pt x="88" y="108"/>
                    <a:pt x="98" y="103"/>
                  </a:cubicBezTo>
                  <a:lnTo>
                    <a:pt x="98" y="135"/>
                  </a:lnTo>
                  <a:cubicBezTo>
                    <a:pt x="88" y="140"/>
                    <a:pt x="72" y="143"/>
                    <a:pt x="61" y="143"/>
                  </a:cubicBezTo>
                  <a:cubicBezTo>
                    <a:pt x="19" y="143"/>
                    <a:pt x="0" y="114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1"/>
                  </a:cubicBezTo>
                  <a:lnTo>
                    <a:pt x="106" y="82"/>
                  </a:lnTo>
                  <a:close/>
                  <a:moveTo>
                    <a:pt x="75" y="61"/>
                  </a:moveTo>
                  <a:cubicBezTo>
                    <a:pt x="75" y="42"/>
                    <a:pt x="72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8" name="Freeform 4">
              <a:extLst>
                <a:ext uri="{FF2B5EF4-FFF2-40B4-BE49-F238E27FC236}">
                  <a16:creationId xmlns:a16="http://schemas.microsoft.com/office/drawing/2014/main" id="{3D185A28-D895-B74B-BDEA-C11C35976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5" y="2351088"/>
              <a:ext cx="26988" cy="50800"/>
            </a:xfrm>
            <a:custGeom>
              <a:avLst/>
              <a:gdLst>
                <a:gd name="T0" fmla="*/ 0 w 76"/>
                <a:gd name="T1" fmla="*/ 32 h 141"/>
                <a:gd name="T2" fmla="*/ 0 w 76"/>
                <a:gd name="T3" fmla="*/ 2 h 141"/>
                <a:gd name="T4" fmla="*/ 35 w 76"/>
                <a:gd name="T5" fmla="*/ 2 h 141"/>
                <a:gd name="T6" fmla="*/ 35 w 76"/>
                <a:gd name="T7" fmla="*/ 26 h 141"/>
                <a:gd name="T8" fmla="*/ 35 w 76"/>
                <a:gd name="T9" fmla="*/ 26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40 h 141"/>
                <a:gd name="T16" fmla="*/ 61 w 76"/>
                <a:gd name="T17" fmla="*/ 37 h 141"/>
                <a:gd name="T18" fmla="*/ 38 w 76"/>
                <a:gd name="T19" fmla="*/ 79 h 141"/>
                <a:gd name="T20" fmla="*/ 38 w 76"/>
                <a:gd name="T21" fmla="*/ 140 h 141"/>
                <a:gd name="T22" fmla="*/ 0 w 76"/>
                <a:gd name="T23" fmla="*/ 140 h 141"/>
                <a:gd name="T24" fmla="*/ 0 w 76"/>
                <a:gd name="T25" fmla="*/ 3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5" y="2"/>
                  </a:lnTo>
                  <a:cubicBezTo>
                    <a:pt x="35" y="10"/>
                    <a:pt x="35" y="18"/>
                    <a:pt x="35" y="26"/>
                  </a:cubicBez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5" y="0"/>
                  </a:lnTo>
                  <a:lnTo>
                    <a:pt x="75" y="40"/>
                  </a:lnTo>
                  <a:cubicBezTo>
                    <a:pt x="72" y="40"/>
                    <a:pt x="67" y="37"/>
                    <a:pt x="61" y="37"/>
                  </a:cubicBezTo>
                  <a:cubicBezTo>
                    <a:pt x="40" y="37"/>
                    <a:pt x="38" y="58"/>
                    <a:pt x="38" y="79"/>
                  </a:cubicBezTo>
                  <a:lnTo>
                    <a:pt x="38" y="140"/>
                  </a:lnTo>
                  <a:lnTo>
                    <a:pt x="0" y="140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C88761A4-8AF6-F64D-82DE-4F8E3DF912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2563" y="2330450"/>
              <a:ext cx="14287" cy="71438"/>
            </a:xfrm>
            <a:custGeom>
              <a:avLst/>
              <a:gdLst>
                <a:gd name="T0" fmla="*/ 0 w 38"/>
                <a:gd name="T1" fmla="*/ 0 h 199"/>
                <a:gd name="T2" fmla="*/ 37 w 38"/>
                <a:gd name="T3" fmla="*/ 0 h 199"/>
                <a:gd name="T4" fmla="*/ 37 w 38"/>
                <a:gd name="T5" fmla="*/ 37 h 199"/>
                <a:gd name="T6" fmla="*/ 0 w 38"/>
                <a:gd name="T7" fmla="*/ 37 h 199"/>
                <a:gd name="T8" fmla="*/ 0 w 38"/>
                <a:gd name="T9" fmla="*/ 0 h 199"/>
                <a:gd name="T10" fmla="*/ 0 w 38"/>
                <a:gd name="T11" fmla="*/ 60 h 199"/>
                <a:gd name="T12" fmla="*/ 37 w 38"/>
                <a:gd name="T13" fmla="*/ 60 h 199"/>
                <a:gd name="T14" fmla="*/ 37 w 38"/>
                <a:gd name="T15" fmla="*/ 198 h 199"/>
                <a:gd name="T16" fmla="*/ 0 w 38"/>
                <a:gd name="T17" fmla="*/ 198 h 199"/>
                <a:gd name="T18" fmla="*/ 0 w 38"/>
                <a:gd name="T19" fmla="*/ 6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199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0"/>
                  </a:moveTo>
                  <a:lnTo>
                    <a:pt x="37" y="60"/>
                  </a:lnTo>
                  <a:lnTo>
                    <a:pt x="37" y="198"/>
                  </a:lnTo>
                  <a:lnTo>
                    <a:pt x="0" y="198"/>
                  </a:lnTo>
                  <a:lnTo>
                    <a:pt x="0" y="6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45F1D618-8797-0745-9F1D-7267AC2E3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4788" y="2351088"/>
              <a:ext cx="31750" cy="52387"/>
            </a:xfrm>
            <a:custGeom>
              <a:avLst/>
              <a:gdLst>
                <a:gd name="T0" fmla="*/ 88 w 89"/>
                <a:gd name="T1" fmla="*/ 137 h 144"/>
                <a:gd name="T2" fmla="*/ 56 w 89"/>
                <a:gd name="T3" fmla="*/ 143 h 144"/>
                <a:gd name="T4" fmla="*/ 0 w 89"/>
                <a:gd name="T5" fmla="*/ 74 h 144"/>
                <a:gd name="T6" fmla="*/ 59 w 89"/>
                <a:gd name="T7" fmla="*/ 0 h 144"/>
                <a:gd name="T8" fmla="*/ 88 w 89"/>
                <a:gd name="T9" fmla="*/ 8 h 144"/>
                <a:gd name="T10" fmla="*/ 85 w 89"/>
                <a:gd name="T11" fmla="*/ 40 h 144"/>
                <a:gd name="T12" fmla="*/ 64 w 89"/>
                <a:gd name="T13" fmla="*/ 34 h 144"/>
                <a:gd name="T14" fmla="*/ 37 w 89"/>
                <a:gd name="T15" fmla="*/ 74 h 144"/>
                <a:gd name="T16" fmla="*/ 67 w 89"/>
                <a:gd name="T17" fmla="*/ 114 h 144"/>
                <a:gd name="T18" fmla="*/ 88 w 89"/>
                <a:gd name="T19" fmla="*/ 108 h 144"/>
                <a:gd name="T20" fmla="*/ 88 w 89"/>
                <a:gd name="T21" fmla="*/ 13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144">
                  <a:moveTo>
                    <a:pt x="88" y="137"/>
                  </a:moveTo>
                  <a:cubicBezTo>
                    <a:pt x="77" y="140"/>
                    <a:pt x="67" y="143"/>
                    <a:pt x="56" y="143"/>
                  </a:cubicBezTo>
                  <a:cubicBezTo>
                    <a:pt x="8" y="143"/>
                    <a:pt x="0" y="98"/>
                    <a:pt x="0" y="74"/>
                  </a:cubicBezTo>
                  <a:cubicBezTo>
                    <a:pt x="0" y="32"/>
                    <a:pt x="22" y="0"/>
                    <a:pt x="59" y="0"/>
                  </a:cubicBezTo>
                  <a:cubicBezTo>
                    <a:pt x="72" y="0"/>
                    <a:pt x="77" y="2"/>
                    <a:pt x="88" y="8"/>
                  </a:cubicBezTo>
                  <a:lnTo>
                    <a:pt x="85" y="40"/>
                  </a:lnTo>
                  <a:cubicBezTo>
                    <a:pt x="77" y="37"/>
                    <a:pt x="72" y="34"/>
                    <a:pt x="64" y="34"/>
                  </a:cubicBezTo>
                  <a:cubicBezTo>
                    <a:pt x="37" y="34"/>
                    <a:pt x="37" y="69"/>
                    <a:pt x="37" y="74"/>
                  </a:cubicBezTo>
                  <a:cubicBezTo>
                    <a:pt x="37" y="103"/>
                    <a:pt x="53" y="114"/>
                    <a:pt x="67" y="114"/>
                  </a:cubicBezTo>
                  <a:cubicBezTo>
                    <a:pt x="75" y="114"/>
                    <a:pt x="80" y="111"/>
                    <a:pt x="88" y="108"/>
                  </a:cubicBezTo>
                  <a:lnTo>
                    <a:pt x="88" y="1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4265637B-7325-3D42-A5B1-6996C901C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1300" y="2352675"/>
              <a:ext cx="38100" cy="52388"/>
            </a:xfrm>
            <a:custGeom>
              <a:avLst/>
              <a:gdLst>
                <a:gd name="T0" fmla="*/ 10 w 104"/>
                <a:gd name="T1" fmla="*/ 8 h 144"/>
                <a:gd name="T2" fmla="*/ 50 w 104"/>
                <a:gd name="T3" fmla="*/ 0 h 144"/>
                <a:gd name="T4" fmla="*/ 103 w 104"/>
                <a:gd name="T5" fmla="*/ 51 h 144"/>
                <a:gd name="T6" fmla="*/ 103 w 104"/>
                <a:gd name="T7" fmla="*/ 101 h 144"/>
                <a:gd name="T8" fmla="*/ 103 w 104"/>
                <a:gd name="T9" fmla="*/ 141 h 144"/>
                <a:gd name="T10" fmla="*/ 69 w 104"/>
                <a:gd name="T11" fmla="*/ 141 h 144"/>
                <a:gd name="T12" fmla="*/ 69 w 104"/>
                <a:gd name="T13" fmla="*/ 122 h 144"/>
                <a:gd name="T14" fmla="*/ 37 w 104"/>
                <a:gd name="T15" fmla="*/ 143 h 144"/>
                <a:gd name="T16" fmla="*/ 0 w 104"/>
                <a:gd name="T17" fmla="*/ 101 h 144"/>
                <a:gd name="T18" fmla="*/ 58 w 104"/>
                <a:gd name="T19" fmla="*/ 53 h 144"/>
                <a:gd name="T20" fmla="*/ 69 w 104"/>
                <a:gd name="T21" fmla="*/ 53 h 144"/>
                <a:gd name="T22" fmla="*/ 47 w 104"/>
                <a:gd name="T23" fmla="*/ 27 h 144"/>
                <a:gd name="T24" fmla="*/ 13 w 104"/>
                <a:gd name="T25" fmla="*/ 40 h 144"/>
                <a:gd name="T26" fmla="*/ 10 w 104"/>
                <a:gd name="T27" fmla="*/ 8 h 144"/>
                <a:gd name="T28" fmla="*/ 31 w 104"/>
                <a:gd name="T29" fmla="*/ 96 h 144"/>
                <a:gd name="T30" fmla="*/ 47 w 104"/>
                <a:gd name="T31" fmla="*/ 114 h 144"/>
                <a:gd name="T32" fmla="*/ 69 w 104"/>
                <a:gd name="T33" fmla="*/ 80 h 144"/>
                <a:gd name="T34" fmla="*/ 69 w 104"/>
                <a:gd name="T35" fmla="*/ 72 h 144"/>
                <a:gd name="T36" fmla="*/ 31 w 104"/>
                <a:gd name="T37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144">
                  <a:moveTo>
                    <a:pt x="10" y="8"/>
                  </a:moveTo>
                  <a:cubicBezTo>
                    <a:pt x="21" y="6"/>
                    <a:pt x="37" y="0"/>
                    <a:pt x="50" y="0"/>
                  </a:cubicBezTo>
                  <a:cubicBezTo>
                    <a:pt x="92" y="0"/>
                    <a:pt x="103" y="22"/>
                    <a:pt x="103" y="51"/>
                  </a:cubicBezTo>
                  <a:lnTo>
                    <a:pt x="103" y="101"/>
                  </a:lnTo>
                  <a:lnTo>
                    <a:pt x="103" y="141"/>
                  </a:lnTo>
                  <a:lnTo>
                    <a:pt x="69" y="141"/>
                  </a:lnTo>
                  <a:lnTo>
                    <a:pt x="69" y="122"/>
                  </a:lnTo>
                  <a:cubicBezTo>
                    <a:pt x="66" y="130"/>
                    <a:pt x="53" y="143"/>
                    <a:pt x="37" y="143"/>
                  </a:cubicBezTo>
                  <a:cubicBezTo>
                    <a:pt x="16" y="143"/>
                    <a:pt x="0" y="128"/>
                    <a:pt x="0" y="101"/>
                  </a:cubicBezTo>
                  <a:cubicBezTo>
                    <a:pt x="0" y="56"/>
                    <a:pt x="47" y="53"/>
                    <a:pt x="58" y="53"/>
                  </a:cubicBezTo>
                  <a:lnTo>
                    <a:pt x="69" y="53"/>
                  </a:lnTo>
                  <a:cubicBezTo>
                    <a:pt x="69" y="27"/>
                    <a:pt x="53" y="27"/>
                    <a:pt x="47" y="27"/>
                  </a:cubicBezTo>
                  <a:cubicBezTo>
                    <a:pt x="39" y="27"/>
                    <a:pt x="29" y="30"/>
                    <a:pt x="13" y="40"/>
                  </a:cubicBezTo>
                  <a:lnTo>
                    <a:pt x="10" y="8"/>
                  </a:lnTo>
                  <a:close/>
                  <a:moveTo>
                    <a:pt x="31" y="96"/>
                  </a:moveTo>
                  <a:cubicBezTo>
                    <a:pt x="31" y="114"/>
                    <a:pt x="45" y="114"/>
                    <a:pt x="47" y="114"/>
                  </a:cubicBezTo>
                  <a:cubicBezTo>
                    <a:pt x="50" y="114"/>
                    <a:pt x="69" y="114"/>
                    <a:pt x="69" y="80"/>
                  </a:cubicBezTo>
                  <a:lnTo>
                    <a:pt x="69" y="72"/>
                  </a:lnTo>
                  <a:cubicBezTo>
                    <a:pt x="55" y="72"/>
                    <a:pt x="31" y="72"/>
                    <a:pt x="31" y="9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A16F96BA-6703-EB49-95B6-4E99DED427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4163" y="2351088"/>
              <a:ext cx="31750" cy="52387"/>
            </a:xfrm>
            <a:custGeom>
              <a:avLst/>
              <a:gdLst>
                <a:gd name="T0" fmla="*/ 79 w 86"/>
                <a:gd name="T1" fmla="*/ 37 h 144"/>
                <a:gd name="T2" fmla="*/ 50 w 86"/>
                <a:gd name="T3" fmla="*/ 29 h 144"/>
                <a:gd name="T4" fmla="*/ 37 w 86"/>
                <a:gd name="T5" fmla="*/ 40 h 144"/>
                <a:gd name="T6" fmla="*/ 61 w 86"/>
                <a:gd name="T7" fmla="*/ 61 h 144"/>
                <a:gd name="T8" fmla="*/ 85 w 86"/>
                <a:gd name="T9" fmla="*/ 100 h 144"/>
                <a:gd name="T10" fmla="*/ 40 w 86"/>
                <a:gd name="T11" fmla="*/ 143 h 144"/>
                <a:gd name="T12" fmla="*/ 0 w 86"/>
                <a:gd name="T13" fmla="*/ 135 h 144"/>
                <a:gd name="T14" fmla="*/ 0 w 86"/>
                <a:gd name="T15" fmla="*/ 103 h 144"/>
                <a:gd name="T16" fmla="*/ 29 w 86"/>
                <a:gd name="T17" fmla="*/ 114 h 144"/>
                <a:gd name="T18" fmla="*/ 47 w 86"/>
                <a:gd name="T19" fmla="*/ 100 h 144"/>
                <a:gd name="T20" fmla="*/ 24 w 86"/>
                <a:gd name="T21" fmla="*/ 85 h 144"/>
                <a:gd name="T22" fmla="*/ 0 w 86"/>
                <a:gd name="T23" fmla="*/ 42 h 144"/>
                <a:gd name="T24" fmla="*/ 45 w 86"/>
                <a:gd name="T25" fmla="*/ 0 h 144"/>
                <a:gd name="T26" fmla="*/ 79 w 86"/>
                <a:gd name="T27" fmla="*/ 5 h 144"/>
                <a:gd name="T28" fmla="*/ 79 w 86"/>
                <a:gd name="T29" fmla="*/ 3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144">
                  <a:moveTo>
                    <a:pt x="79" y="37"/>
                  </a:moveTo>
                  <a:cubicBezTo>
                    <a:pt x="69" y="32"/>
                    <a:pt x="61" y="29"/>
                    <a:pt x="50" y="29"/>
                  </a:cubicBezTo>
                  <a:cubicBezTo>
                    <a:pt x="40" y="29"/>
                    <a:pt x="37" y="34"/>
                    <a:pt x="37" y="40"/>
                  </a:cubicBezTo>
                  <a:cubicBezTo>
                    <a:pt x="37" y="47"/>
                    <a:pt x="42" y="50"/>
                    <a:pt x="61" y="61"/>
                  </a:cubicBezTo>
                  <a:cubicBezTo>
                    <a:pt x="74" y="66"/>
                    <a:pt x="85" y="74"/>
                    <a:pt x="85" y="100"/>
                  </a:cubicBezTo>
                  <a:cubicBezTo>
                    <a:pt x="85" y="132"/>
                    <a:pt x="63" y="143"/>
                    <a:pt x="40" y="143"/>
                  </a:cubicBezTo>
                  <a:cubicBezTo>
                    <a:pt x="29" y="143"/>
                    <a:pt x="13" y="140"/>
                    <a:pt x="0" y="135"/>
                  </a:cubicBezTo>
                  <a:lnTo>
                    <a:pt x="0" y="103"/>
                  </a:lnTo>
                  <a:cubicBezTo>
                    <a:pt x="8" y="108"/>
                    <a:pt x="18" y="114"/>
                    <a:pt x="29" y="114"/>
                  </a:cubicBezTo>
                  <a:cubicBezTo>
                    <a:pt x="45" y="114"/>
                    <a:pt x="47" y="105"/>
                    <a:pt x="47" y="100"/>
                  </a:cubicBezTo>
                  <a:cubicBezTo>
                    <a:pt x="47" y="94"/>
                    <a:pt x="37" y="92"/>
                    <a:pt x="24" y="85"/>
                  </a:cubicBezTo>
                  <a:cubicBezTo>
                    <a:pt x="10" y="79"/>
                    <a:pt x="0" y="66"/>
                    <a:pt x="0" y="42"/>
                  </a:cubicBezTo>
                  <a:cubicBezTo>
                    <a:pt x="0" y="26"/>
                    <a:pt x="8" y="0"/>
                    <a:pt x="45" y="0"/>
                  </a:cubicBezTo>
                  <a:cubicBezTo>
                    <a:pt x="61" y="0"/>
                    <a:pt x="71" y="2"/>
                    <a:pt x="79" y="5"/>
                  </a:cubicBezTo>
                  <a:lnTo>
                    <a:pt x="79" y="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C5410347-2E04-5646-B52C-4813A54908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298700"/>
              <a:ext cx="612775" cy="7938"/>
            </a:xfrm>
            <a:custGeom>
              <a:avLst/>
              <a:gdLst>
                <a:gd name="T0" fmla="*/ 851 w 1703"/>
                <a:gd name="T1" fmla="*/ 19 h 20"/>
                <a:gd name="T2" fmla="*/ 0 w 1703"/>
                <a:gd name="T3" fmla="*/ 19 h 20"/>
                <a:gd name="T4" fmla="*/ 0 w 1703"/>
                <a:gd name="T5" fmla="*/ 0 h 20"/>
                <a:gd name="T6" fmla="*/ 1702 w 1703"/>
                <a:gd name="T7" fmla="*/ 0 h 20"/>
                <a:gd name="T8" fmla="*/ 1702 w 1703"/>
                <a:gd name="T9" fmla="*/ 19 h 20"/>
                <a:gd name="T10" fmla="*/ 851 w 1703"/>
                <a:gd name="T11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3" h="20">
                  <a:moveTo>
                    <a:pt x="85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1702" y="0"/>
                  </a:lnTo>
                  <a:lnTo>
                    <a:pt x="1702" y="19"/>
                  </a:lnTo>
                  <a:lnTo>
                    <a:pt x="851" y="1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6C1E592B-3D81-7F49-B51F-8711D48E8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2371725"/>
              <a:ext cx="17462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2 h 89"/>
                <a:gd name="T6" fmla="*/ 32 w 49"/>
                <a:gd name="T7" fmla="*/ 43 h 89"/>
                <a:gd name="T8" fmla="*/ 32 w 49"/>
                <a:gd name="T9" fmla="*/ 43 h 89"/>
                <a:gd name="T10" fmla="*/ 40 w 49"/>
                <a:gd name="T11" fmla="*/ 53 h 89"/>
                <a:gd name="T12" fmla="*/ 48 w 49"/>
                <a:gd name="T13" fmla="*/ 85 h 89"/>
                <a:gd name="T14" fmla="*/ 35 w 49"/>
                <a:gd name="T15" fmla="*/ 85 h 89"/>
                <a:gd name="T16" fmla="*/ 27 w 49"/>
                <a:gd name="T17" fmla="*/ 59 h 89"/>
                <a:gd name="T18" fmla="*/ 16 w 49"/>
                <a:gd name="T19" fmla="*/ 51 h 89"/>
                <a:gd name="T20" fmla="*/ 14 w 49"/>
                <a:gd name="T21" fmla="*/ 51 h 89"/>
                <a:gd name="T22" fmla="*/ 14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2 w 49"/>
                <a:gd name="T29" fmla="*/ 37 h 89"/>
                <a:gd name="T30" fmla="*/ 32 w 49"/>
                <a:gd name="T31" fmla="*/ 24 h 89"/>
                <a:gd name="T32" fmla="*/ 22 w 49"/>
                <a:gd name="T33" fmla="*/ 11 h 89"/>
                <a:gd name="T34" fmla="*/ 16 w 49"/>
                <a:gd name="T35" fmla="*/ 11 h 89"/>
                <a:gd name="T36" fmla="*/ 16 w 49"/>
                <a:gd name="T37" fmla="*/ 35 h 89"/>
                <a:gd name="T38" fmla="*/ 22 w 49"/>
                <a:gd name="T39" fmla="*/ 35 h 89"/>
                <a:gd name="T40" fmla="*/ 22 w 49"/>
                <a:gd name="T41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2"/>
                  </a:cubicBezTo>
                  <a:cubicBezTo>
                    <a:pt x="45" y="32"/>
                    <a:pt x="40" y="40"/>
                    <a:pt x="32" y="43"/>
                  </a:cubicBezTo>
                  <a:lnTo>
                    <a:pt x="32" y="43"/>
                  </a:lnTo>
                  <a:cubicBezTo>
                    <a:pt x="35" y="43"/>
                    <a:pt x="37" y="45"/>
                    <a:pt x="40" y="53"/>
                  </a:cubicBezTo>
                  <a:lnTo>
                    <a:pt x="48" y="85"/>
                  </a:lnTo>
                  <a:lnTo>
                    <a:pt x="35" y="85"/>
                  </a:lnTo>
                  <a:lnTo>
                    <a:pt x="27" y="59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2" y="37"/>
                  </a:moveTo>
                  <a:cubicBezTo>
                    <a:pt x="30" y="37"/>
                    <a:pt x="32" y="32"/>
                    <a:pt x="32" y="24"/>
                  </a:cubicBezTo>
                  <a:cubicBezTo>
                    <a:pt x="32" y="14"/>
                    <a:pt x="27" y="11"/>
                    <a:pt x="22" y="11"/>
                  </a:cubicBezTo>
                  <a:lnTo>
                    <a:pt x="16" y="11"/>
                  </a:lnTo>
                  <a:lnTo>
                    <a:pt x="16" y="35"/>
                  </a:lnTo>
                  <a:lnTo>
                    <a:pt x="22" y="35"/>
                  </a:lnTo>
                  <a:lnTo>
                    <a:pt x="22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4D7F344E-BEB2-4547-8B86-B986BBF404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6938" y="237172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35 w 38"/>
                <a:gd name="T3" fmla="*/ 0 h 86"/>
                <a:gd name="T4" fmla="*/ 35 w 38"/>
                <a:gd name="T5" fmla="*/ 14 h 86"/>
                <a:gd name="T6" fmla="*/ 14 w 38"/>
                <a:gd name="T7" fmla="*/ 14 h 86"/>
                <a:gd name="T8" fmla="*/ 14 w 38"/>
                <a:gd name="T9" fmla="*/ 35 h 86"/>
                <a:gd name="T10" fmla="*/ 35 w 38"/>
                <a:gd name="T11" fmla="*/ 35 h 86"/>
                <a:gd name="T12" fmla="*/ 35 w 38"/>
                <a:gd name="T13" fmla="*/ 48 h 86"/>
                <a:gd name="T14" fmla="*/ 14 w 38"/>
                <a:gd name="T15" fmla="*/ 48 h 86"/>
                <a:gd name="T16" fmla="*/ 14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5" y="0"/>
                  </a:lnTo>
                  <a:lnTo>
                    <a:pt x="35" y="14"/>
                  </a:lnTo>
                  <a:lnTo>
                    <a:pt x="14" y="14"/>
                  </a:lnTo>
                  <a:lnTo>
                    <a:pt x="14" y="35"/>
                  </a:lnTo>
                  <a:lnTo>
                    <a:pt x="35" y="35"/>
                  </a:lnTo>
                  <a:lnTo>
                    <a:pt x="35" y="48"/>
                  </a:lnTo>
                  <a:lnTo>
                    <a:pt x="14" y="48"/>
                  </a:lnTo>
                  <a:lnTo>
                    <a:pt x="14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9829A674-BC7A-1F44-ABFA-6671E3401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1225" y="2373313"/>
              <a:ext cx="19050" cy="31750"/>
            </a:xfrm>
            <a:custGeom>
              <a:avLst/>
              <a:gdLst>
                <a:gd name="T0" fmla="*/ 32 w 54"/>
                <a:gd name="T1" fmla="*/ 34 h 86"/>
                <a:gd name="T2" fmla="*/ 53 w 54"/>
                <a:gd name="T3" fmla="*/ 34 h 86"/>
                <a:gd name="T4" fmla="*/ 53 w 54"/>
                <a:gd name="T5" fmla="*/ 79 h 86"/>
                <a:gd name="T6" fmla="*/ 35 w 54"/>
                <a:gd name="T7" fmla="*/ 85 h 86"/>
                <a:gd name="T8" fmla="*/ 0 w 54"/>
                <a:gd name="T9" fmla="*/ 42 h 86"/>
                <a:gd name="T10" fmla="*/ 35 w 54"/>
                <a:gd name="T11" fmla="*/ 0 h 86"/>
                <a:gd name="T12" fmla="*/ 50 w 54"/>
                <a:gd name="T13" fmla="*/ 3 h 86"/>
                <a:gd name="T14" fmla="*/ 50 w 54"/>
                <a:gd name="T15" fmla="*/ 16 h 86"/>
                <a:gd name="T16" fmla="*/ 35 w 54"/>
                <a:gd name="T17" fmla="*/ 11 h 86"/>
                <a:gd name="T18" fmla="*/ 13 w 54"/>
                <a:gd name="T19" fmla="*/ 42 h 86"/>
                <a:gd name="T20" fmla="*/ 32 w 54"/>
                <a:gd name="T21" fmla="*/ 74 h 86"/>
                <a:gd name="T22" fmla="*/ 40 w 54"/>
                <a:gd name="T23" fmla="*/ 72 h 86"/>
                <a:gd name="T24" fmla="*/ 40 w 54"/>
                <a:gd name="T25" fmla="*/ 48 h 86"/>
                <a:gd name="T26" fmla="*/ 29 w 54"/>
                <a:gd name="T27" fmla="*/ 48 h 86"/>
                <a:gd name="T28" fmla="*/ 32 w 54"/>
                <a:gd name="T2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86">
                  <a:moveTo>
                    <a:pt x="32" y="34"/>
                  </a:moveTo>
                  <a:lnTo>
                    <a:pt x="53" y="34"/>
                  </a:lnTo>
                  <a:lnTo>
                    <a:pt x="53" y="79"/>
                  </a:lnTo>
                  <a:cubicBezTo>
                    <a:pt x="50" y="82"/>
                    <a:pt x="42" y="85"/>
                    <a:pt x="35" y="85"/>
                  </a:cubicBezTo>
                  <a:cubicBezTo>
                    <a:pt x="13" y="85"/>
                    <a:pt x="0" y="66"/>
                    <a:pt x="0" y="42"/>
                  </a:cubicBezTo>
                  <a:cubicBezTo>
                    <a:pt x="0" y="16"/>
                    <a:pt x="11" y="0"/>
                    <a:pt x="35" y="0"/>
                  </a:cubicBezTo>
                  <a:cubicBezTo>
                    <a:pt x="42" y="0"/>
                    <a:pt x="48" y="3"/>
                    <a:pt x="50" y="3"/>
                  </a:cubicBezTo>
                  <a:lnTo>
                    <a:pt x="50" y="16"/>
                  </a:lnTo>
                  <a:cubicBezTo>
                    <a:pt x="45" y="13"/>
                    <a:pt x="40" y="11"/>
                    <a:pt x="35" y="11"/>
                  </a:cubicBezTo>
                  <a:cubicBezTo>
                    <a:pt x="21" y="11"/>
                    <a:pt x="13" y="23"/>
                    <a:pt x="13" y="42"/>
                  </a:cubicBezTo>
                  <a:cubicBezTo>
                    <a:pt x="13" y="60"/>
                    <a:pt x="21" y="74"/>
                    <a:pt x="32" y="74"/>
                  </a:cubicBezTo>
                  <a:cubicBezTo>
                    <a:pt x="35" y="74"/>
                    <a:pt x="37" y="74"/>
                    <a:pt x="40" y="72"/>
                  </a:cubicBezTo>
                  <a:lnTo>
                    <a:pt x="40" y="48"/>
                  </a:lnTo>
                  <a:lnTo>
                    <a:pt x="29" y="48"/>
                  </a:lnTo>
                  <a:lnTo>
                    <a:pt x="32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53359A24-4363-CD4E-8218-85393D1FF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5038" y="2371725"/>
              <a:ext cx="4762" cy="31750"/>
            </a:xfrm>
            <a:custGeom>
              <a:avLst/>
              <a:gdLst>
                <a:gd name="T0" fmla="*/ 6 w 14"/>
                <a:gd name="T1" fmla="*/ 85 h 86"/>
                <a:gd name="T2" fmla="*/ 0 w 14"/>
                <a:gd name="T3" fmla="*/ 85 h 86"/>
                <a:gd name="T4" fmla="*/ 0 w 14"/>
                <a:gd name="T5" fmla="*/ 0 h 86"/>
                <a:gd name="T6" fmla="*/ 13 w 14"/>
                <a:gd name="T7" fmla="*/ 0 h 86"/>
                <a:gd name="T8" fmla="*/ 13 w 14"/>
                <a:gd name="T9" fmla="*/ 85 h 86"/>
                <a:gd name="T10" fmla="*/ 6 w 14"/>
                <a:gd name="T11" fmla="*/ 8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6">
                  <a:moveTo>
                    <a:pt x="6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6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684A778-F23E-4442-BCCA-03CFEE85FF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1388" y="2371725"/>
              <a:ext cx="19050" cy="31750"/>
            </a:xfrm>
            <a:custGeom>
              <a:avLst/>
              <a:gdLst>
                <a:gd name="T0" fmla="*/ 53 w 54"/>
                <a:gd name="T1" fmla="*/ 43 h 86"/>
                <a:gd name="T2" fmla="*/ 27 w 54"/>
                <a:gd name="T3" fmla="*/ 85 h 86"/>
                <a:gd name="T4" fmla="*/ 0 w 54"/>
                <a:gd name="T5" fmla="*/ 43 h 86"/>
                <a:gd name="T6" fmla="*/ 27 w 54"/>
                <a:gd name="T7" fmla="*/ 0 h 86"/>
                <a:gd name="T8" fmla="*/ 53 w 54"/>
                <a:gd name="T9" fmla="*/ 43 h 86"/>
                <a:gd name="T10" fmla="*/ 40 w 54"/>
                <a:gd name="T11" fmla="*/ 43 h 86"/>
                <a:gd name="T12" fmla="*/ 27 w 54"/>
                <a:gd name="T13" fmla="*/ 11 h 86"/>
                <a:gd name="T14" fmla="*/ 13 w 54"/>
                <a:gd name="T15" fmla="*/ 43 h 86"/>
                <a:gd name="T16" fmla="*/ 27 w 54"/>
                <a:gd name="T17" fmla="*/ 75 h 86"/>
                <a:gd name="T18" fmla="*/ 40 w 54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86">
                  <a:moveTo>
                    <a:pt x="53" y="43"/>
                  </a:moveTo>
                  <a:cubicBezTo>
                    <a:pt x="53" y="75"/>
                    <a:pt x="41" y="85"/>
                    <a:pt x="27" y="85"/>
                  </a:cubicBezTo>
                  <a:cubicBezTo>
                    <a:pt x="14" y="85"/>
                    <a:pt x="0" y="72"/>
                    <a:pt x="0" y="43"/>
                  </a:cubicBezTo>
                  <a:cubicBezTo>
                    <a:pt x="0" y="14"/>
                    <a:pt x="14" y="0"/>
                    <a:pt x="27" y="0"/>
                  </a:cubicBezTo>
                  <a:cubicBezTo>
                    <a:pt x="41" y="0"/>
                    <a:pt x="53" y="14"/>
                    <a:pt x="53" y="43"/>
                  </a:cubicBezTo>
                  <a:close/>
                  <a:moveTo>
                    <a:pt x="40" y="43"/>
                  </a:moveTo>
                  <a:cubicBezTo>
                    <a:pt x="40" y="19"/>
                    <a:pt x="35" y="11"/>
                    <a:pt x="27" y="11"/>
                  </a:cubicBezTo>
                  <a:cubicBezTo>
                    <a:pt x="19" y="11"/>
                    <a:pt x="13" y="19"/>
                    <a:pt x="13" y="43"/>
                  </a:cubicBezTo>
                  <a:cubicBezTo>
                    <a:pt x="13" y="67"/>
                    <a:pt x="19" y="75"/>
                    <a:pt x="27" y="75"/>
                  </a:cubicBezTo>
                  <a:cubicBezTo>
                    <a:pt x="35" y="75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E46A2372-A1E5-954D-91C0-1B01A26F03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3613" y="237172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37 w 51"/>
                <a:gd name="T5" fmla="*/ 67 h 86"/>
                <a:gd name="T6" fmla="*/ 37 w 51"/>
                <a:gd name="T7" fmla="*/ 67 h 86"/>
                <a:gd name="T8" fmla="*/ 37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5 w 51"/>
                <a:gd name="T15" fmla="*/ 85 h 86"/>
                <a:gd name="T16" fmla="*/ 13 w 51"/>
                <a:gd name="T17" fmla="*/ 19 h 86"/>
                <a:gd name="T18" fmla="*/ 11 w 51"/>
                <a:gd name="T19" fmla="*/ 19 h 86"/>
                <a:gd name="T20" fmla="*/ 11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37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5" y="85"/>
                  </a:lnTo>
                  <a:lnTo>
                    <a:pt x="13" y="19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C9EB80AE-7873-2146-AFF6-D8119CC853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1075" y="2371725"/>
              <a:ext cx="22225" cy="31750"/>
            </a:xfrm>
            <a:custGeom>
              <a:avLst/>
              <a:gdLst>
                <a:gd name="T0" fmla="*/ 43 w 60"/>
                <a:gd name="T1" fmla="*/ 64 h 86"/>
                <a:gd name="T2" fmla="*/ 19 w 60"/>
                <a:gd name="T3" fmla="*/ 64 h 86"/>
                <a:gd name="T4" fmla="*/ 14 w 60"/>
                <a:gd name="T5" fmla="*/ 85 h 86"/>
                <a:gd name="T6" fmla="*/ 0 w 60"/>
                <a:gd name="T7" fmla="*/ 85 h 86"/>
                <a:gd name="T8" fmla="*/ 24 w 60"/>
                <a:gd name="T9" fmla="*/ 0 h 86"/>
                <a:gd name="T10" fmla="*/ 37 w 60"/>
                <a:gd name="T11" fmla="*/ 0 h 86"/>
                <a:gd name="T12" fmla="*/ 59 w 60"/>
                <a:gd name="T13" fmla="*/ 85 h 86"/>
                <a:gd name="T14" fmla="*/ 45 w 60"/>
                <a:gd name="T15" fmla="*/ 85 h 86"/>
                <a:gd name="T16" fmla="*/ 43 w 60"/>
                <a:gd name="T17" fmla="*/ 64 h 86"/>
                <a:gd name="T18" fmla="*/ 40 w 60"/>
                <a:gd name="T19" fmla="*/ 53 h 86"/>
                <a:gd name="T20" fmla="*/ 32 w 60"/>
                <a:gd name="T21" fmla="*/ 14 h 86"/>
                <a:gd name="T22" fmla="*/ 32 w 60"/>
                <a:gd name="T23" fmla="*/ 14 h 86"/>
                <a:gd name="T24" fmla="*/ 22 w 60"/>
                <a:gd name="T25" fmla="*/ 53 h 86"/>
                <a:gd name="T26" fmla="*/ 40 w 60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6">
                  <a:moveTo>
                    <a:pt x="43" y="64"/>
                  </a:moveTo>
                  <a:lnTo>
                    <a:pt x="19" y="64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2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18C81C2-D8B2-4D41-9E23-8AE613007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4888" y="237172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3 w 35"/>
                <a:gd name="T3" fmla="*/ 0 h 86"/>
                <a:gd name="T4" fmla="*/ 13 w 35"/>
                <a:gd name="T5" fmla="*/ 72 h 86"/>
                <a:gd name="T6" fmla="*/ 34 w 35"/>
                <a:gd name="T7" fmla="*/ 72 h 86"/>
                <a:gd name="T8" fmla="*/ 34 w 35"/>
                <a:gd name="T9" fmla="*/ 85 h 86"/>
                <a:gd name="T10" fmla="*/ 0 w 35"/>
                <a:gd name="T11" fmla="*/ 85 h 86"/>
                <a:gd name="T12" fmla="*/ 0 w 35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2"/>
                  </a:lnTo>
                  <a:lnTo>
                    <a:pt x="34" y="72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6C0282F3-5AC6-274A-B959-A217B908A9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3938" y="2371725"/>
              <a:ext cx="20637" cy="31750"/>
            </a:xfrm>
            <a:custGeom>
              <a:avLst/>
              <a:gdLst>
                <a:gd name="T0" fmla="*/ 55 w 56"/>
                <a:gd name="T1" fmla="*/ 43 h 86"/>
                <a:gd name="T2" fmla="*/ 29 w 56"/>
                <a:gd name="T3" fmla="*/ 85 h 86"/>
                <a:gd name="T4" fmla="*/ 2 w 56"/>
                <a:gd name="T5" fmla="*/ 43 h 86"/>
                <a:gd name="T6" fmla="*/ 29 w 56"/>
                <a:gd name="T7" fmla="*/ 0 h 86"/>
                <a:gd name="T8" fmla="*/ 55 w 56"/>
                <a:gd name="T9" fmla="*/ 43 h 86"/>
                <a:gd name="T10" fmla="*/ 42 w 56"/>
                <a:gd name="T11" fmla="*/ 43 h 86"/>
                <a:gd name="T12" fmla="*/ 29 w 56"/>
                <a:gd name="T13" fmla="*/ 11 h 86"/>
                <a:gd name="T14" fmla="*/ 15 w 56"/>
                <a:gd name="T15" fmla="*/ 43 h 86"/>
                <a:gd name="T16" fmla="*/ 29 w 56"/>
                <a:gd name="T17" fmla="*/ 75 h 86"/>
                <a:gd name="T18" fmla="*/ 42 w 56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86">
                  <a:moveTo>
                    <a:pt x="55" y="43"/>
                  </a:moveTo>
                  <a:cubicBezTo>
                    <a:pt x="55" y="75"/>
                    <a:pt x="43" y="85"/>
                    <a:pt x="29" y="85"/>
                  </a:cubicBezTo>
                  <a:cubicBezTo>
                    <a:pt x="16" y="85"/>
                    <a:pt x="2" y="72"/>
                    <a:pt x="2" y="43"/>
                  </a:cubicBezTo>
                  <a:cubicBezTo>
                    <a:pt x="0" y="14"/>
                    <a:pt x="13" y="0"/>
                    <a:pt x="29" y="0"/>
                  </a:cubicBezTo>
                  <a:cubicBezTo>
                    <a:pt x="42" y="0"/>
                    <a:pt x="55" y="14"/>
                    <a:pt x="55" y="43"/>
                  </a:cubicBezTo>
                  <a:close/>
                  <a:moveTo>
                    <a:pt x="42" y="43"/>
                  </a:moveTo>
                  <a:cubicBezTo>
                    <a:pt x="42" y="19"/>
                    <a:pt x="37" y="11"/>
                    <a:pt x="29" y="11"/>
                  </a:cubicBezTo>
                  <a:cubicBezTo>
                    <a:pt x="21" y="11"/>
                    <a:pt x="15" y="19"/>
                    <a:pt x="15" y="43"/>
                  </a:cubicBezTo>
                  <a:cubicBezTo>
                    <a:pt x="13" y="67"/>
                    <a:pt x="21" y="75"/>
                    <a:pt x="29" y="75"/>
                  </a:cubicBezTo>
                  <a:cubicBezTo>
                    <a:pt x="37" y="75"/>
                    <a:pt x="42" y="67"/>
                    <a:pt x="42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3802E88C-8916-2140-893E-BB63D72B6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2371725"/>
              <a:ext cx="14287" cy="31750"/>
            </a:xfrm>
            <a:custGeom>
              <a:avLst/>
              <a:gdLst>
                <a:gd name="T0" fmla="*/ 0 w 39"/>
                <a:gd name="T1" fmla="*/ 0 h 86"/>
                <a:gd name="T2" fmla="*/ 38 w 39"/>
                <a:gd name="T3" fmla="*/ 0 h 86"/>
                <a:gd name="T4" fmla="*/ 38 w 39"/>
                <a:gd name="T5" fmla="*/ 14 h 86"/>
                <a:gd name="T6" fmla="*/ 14 w 39"/>
                <a:gd name="T7" fmla="*/ 14 h 86"/>
                <a:gd name="T8" fmla="*/ 14 w 39"/>
                <a:gd name="T9" fmla="*/ 37 h 86"/>
                <a:gd name="T10" fmla="*/ 35 w 39"/>
                <a:gd name="T11" fmla="*/ 37 h 86"/>
                <a:gd name="T12" fmla="*/ 35 w 39"/>
                <a:gd name="T13" fmla="*/ 48 h 86"/>
                <a:gd name="T14" fmla="*/ 14 w 39"/>
                <a:gd name="T15" fmla="*/ 48 h 86"/>
                <a:gd name="T16" fmla="*/ 14 w 39"/>
                <a:gd name="T17" fmla="*/ 85 h 86"/>
                <a:gd name="T18" fmla="*/ 0 w 39"/>
                <a:gd name="T19" fmla="*/ 85 h 86"/>
                <a:gd name="T20" fmla="*/ 0 w 39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86">
                  <a:moveTo>
                    <a:pt x="0" y="0"/>
                  </a:moveTo>
                  <a:lnTo>
                    <a:pt x="38" y="0"/>
                  </a:lnTo>
                  <a:lnTo>
                    <a:pt x="38" y="14"/>
                  </a:lnTo>
                  <a:lnTo>
                    <a:pt x="14" y="14"/>
                  </a:lnTo>
                  <a:lnTo>
                    <a:pt x="14" y="37"/>
                  </a:lnTo>
                  <a:lnTo>
                    <a:pt x="35" y="37"/>
                  </a:lnTo>
                  <a:lnTo>
                    <a:pt x="35" y="48"/>
                  </a:lnTo>
                  <a:lnTo>
                    <a:pt x="14" y="48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621C5649-02F2-4940-A1EE-E3CD53EF0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2038" y="237172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34 w 35"/>
                <a:gd name="T3" fmla="*/ 0 h 86"/>
                <a:gd name="T4" fmla="*/ 34 w 35"/>
                <a:gd name="T5" fmla="*/ 14 h 86"/>
                <a:gd name="T6" fmla="*/ 13 w 35"/>
                <a:gd name="T7" fmla="*/ 14 h 86"/>
                <a:gd name="T8" fmla="*/ 13 w 35"/>
                <a:gd name="T9" fmla="*/ 37 h 86"/>
                <a:gd name="T10" fmla="*/ 32 w 35"/>
                <a:gd name="T11" fmla="*/ 37 h 86"/>
                <a:gd name="T12" fmla="*/ 32 w 35"/>
                <a:gd name="T13" fmla="*/ 48 h 86"/>
                <a:gd name="T14" fmla="*/ 13 w 35"/>
                <a:gd name="T15" fmla="*/ 48 h 86"/>
                <a:gd name="T16" fmla="*/ 13 w 35"/>
                <a:gd name="T17" fmla="*/ 85 h 86"/>
                <a:gd name="T18" fmla="*/ 0 w 35"/>
                <a:gd name="T19" fmla="*/ 85 h 86"/>
                <a:gd name="T20" fmla="*/ 0 w 35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4"/>
                  </a:lnTo>
                  <a:lnTo>
                    <a:pt x="13" y="14"/>
                  </a:lnTo>
                  <a:lnTo>
                    <a:pt x="13" y="37"/>
                  </a:lnTo>
                  <a:lnTo>
                    <a:pt x="32" y="37"/>
                  </a:lnTo>
                  <a:lnTo>
                    <a:pt x="32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271382B8-129A-DA4B-9AAB-4BD1B9741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6325" y="2371725"/>
              <a:ext cx="4763" cy="31750"/>
            </a:xfrm>
            <a:custGeom>
              <a:avLst/>
              <a:gdLst>
                <a:gd name="T0" fmla="*/ 6 w 14"/>
                <a:gd name="T1" fmla="*/ 85 h 86"/>
                <a:gd name="T2" fmla="*/ 0 w 14"/>
                <a:gd name="T3" fmla="*/ 85 h 86"/>
                <a:gd name="T4" fmla="*/ 0 w 14"/>
                <a:gd name="T5" fmla="*/ 0 h 86"/>
                <a:gd name="T6" fmla="*/ 13 w 14"/>
                <a:gd name="T7" fmla="*/ 0 h 86"/>
                <a:gd name="T8" fmla="*/ 13 w 14"/>
                <a:gd name="T9" fmla="*/ 85 h 86"/>
                <a:gd name="T10" fmla="*/ 6 w 14"/>
                <a:gd name="T11" fmla="*/ 8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6">
                  <a:moveTo>
                    <a:pt x="6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6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6D38F2B8-3594-E34B-9AB2-7210C6BDC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2675" y="2371725"/>
              <a:ext cx="17463" cy="31750"/>
            </a:xfrm>
            <a:custGeom>
              <a:avLst/>
              <a:gdLst>
                <a:gd name="T0" fmla="*/ 48 w 49"/>
                <a:gd name="T1" fmla="*/ 82 h 86"/>
                <a:gd name="T2" fmla="*/ 32 w 49"/>
                <a:gd name="T3" fmla="*/ 85 h 86"/>
                <a:gd name="T4" fmla="*/ 0 w 49"/>
                <a:gd name="T5" fmla="*/ 43 h 86"/>
                <a:gd name="T6" fmla="*/ 32 w 49"/>
                <a:gd name="T7" fmla="*/ 0 h 86"/>
                <a:gd name="T8" fmla="*/ 48 w 49"/>
                <a:gd name="T9" fmla="*/ 3 h 86"/>
                <a:gd name="T10" fmla="*/ 48 w 49"/>
                <a:gd name="T11" fmla="*/ 16 h 86"/>
                <a:gd name="T12" fmla="*/ 35 w 49"/>
                <a:gd name="T13" fmla="*/ 11 h 86"/>
                <a:gd name="T14" fmla="*/ 16 w 49"/>
                <a:gd name="T15" fmla="*/ 43 h 86"/>
                <a:gd name="T16" fmla="*/ 35 w 49"/>
                <a:gd name="T17" fmla="*/ 75 h 86"/>
                <a:gd name="T18" fmla="*/ 48 w 49"/>
                <a:gd name="T19" fmla="*/ 69 h 86"/>
                <a:gd name="T20" fmla="*/ 48 w 49"/>
                <a:gd name="T21" fmla="*/ 8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6">
                  <a:moveTo>
                    <a:pt x="48" y="82"/>
                  </a:moveTo>
                  <a:cubicBezTo>
                    <a:pt x="45" y="85"/>
                    <a:pt x="40" y="85"/>
                    <a:pt x="32" y="85"/>
                  </a:cubicBezTo>
                  <a:cubicBezTo>
                    <a:pt x="11" y="85"/>
                    <a:pt x="0" y="67"/>
                    <a:pt x="0" y="43"/>
                  </a:cubicBezTo>
                  <a:cubicBezTo>
                    <a:pt x="0" y="19"/>
                    <a:pt x="11" y="0"/>
                    <a:pt x="32" y="0"/>
                  </a:cubicBezTo>
                  <a:cubicBezTo>
                    <a:pt x="40" y="0"/>
                    <a:pt x="45" y="3"/>
                    <a:pt x="48" y="3"/>
                  </a:cubicBezTo>
                  <a:lnTo>
                    <a:pt x="48" y="16"/>
                  </a:lnTo>
                  <a:cubicBezTo>
                    <a:pt x="45" y="14"/>
                    <a:pt x="42" y="11"/>
                    <a:pt x="35" y="11"/>
                  </a:cubicBezTo>
                  <a:cubicBezTo>
                    <a:pt x="24" y="11"/>
                    <a:pt x="16" y="19"/>
                    <a:pt x="16" y="43"/>
                  </a:cubicBezTo>
                  <a:cubicBezTo>
                    <a:pt x="16" y="64"/>
                    <a:pt x="24" y="75"/>
                    <a:pt x="35" y="75"/>
                  </a:cubicBezTo>
                  <a:cubicBezTo>
                    <a:pt x="40" y="75"/>
                    <a:pt x="45" y="72"/>
                    <a:pt x="48" y="69"/>
                  </a:cubicBezTo>
                  <a:lnTo>
                    <a:pt x="48" y="8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EC508452-D118-8547-ACD8-132F2ABF78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1725" y="2371725"/>
              <a:ext cx="14288" cy="31750"/>
            </a:xfrm>
            <a:custGeom>
              <a:avLst/>
              <a:gdLst>
                <a:gd name="T0" fmla="*/ 0 w 38"/>
                <a:gd name="T1" fmla="*/ 0 h 86"/>
                <a:gd name="T2" fmla="*/ 37 w 38"/>
                <a:gd name="T3" fmla="*/ 0 h 86"/>
                <a:gd name="T4" fmla="*/ 37 w 38"/>
                <a:gd name="T5" fmla="*/ 14 h 86"/>
                <a:gd name="T6" fmla="*/ 13 w 38"/>
                <a:gd name="T7" fmla="*/ 14 h 86"/>
                <a:gd name="T8" fmla="*/ 13 w 38"/>
                <a:gd name="T9" fmla="*/ 35 h 86"/>
                <a:gd name="T10" fmla="*/ 34 w 38"/>
                <a:gd name="T11" fmla="*/ 35 h 86"/>
                <a:gd name="T12" fmla="*/ 34 w 38"/>
                <a:gd name="T13" fmla="*/ 48 h 86"/>
                <a:gd name="T14" fmla="*/ 13 w 38"/>
                <a:gd name="T15" fmla="*/ 48 h 86"/>
                <a:gd name="T16" fmla="*/ 13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4"/>
                  </a:lnTo>
                  <a:lnTo>
                    <a:pt x="13" y="14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5518ECCF-9C96-3240-AC64-DFC06C38F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5538" y="2371725"/>
              <a:ext cx="12700" cy="31750"/>
            </a:xfrm>
            <a:custGeom>
              <a:avLst/>
              <a:gdLst>
                <a:gd name="T0" fmla="*/ 0 w 36"/>
                <a:gd name="T1" fmla="*/ 0 h 86"/>
                <a:gd name="T2" fmla="*/ 35 w 36"/>
                <a:gd name="T3" fmla="*/ 0 h 86"/>
                <a:gd name="T4" fmla="*/ 35 w 36"/>
                <a:gd name="T5" fmla="*/ 14 h 86"/>
                <a:gd name="T6" fmla="*/ 11 w 36"/>
                <a:gd name="T7" fmla="*/ 14 h 86"/>
                <a:gd name="T8" fmla="*/ 11 w 36"/>
                <a:gd name="T9" fmla="*/ 37 h 86"/>
                <a:gd name="T10" fmla="*/ 32 w 36"/>
                <a:gd name="T11" fmla="*/ 37 h 86"/>
                <a:gd name="T12" fmla="*/ 32 w 36"/>
                <a:gd name="T13" fmla="*/ 48 h 86"/>
                <a:gd name="T14" fmla="*/ 11 w 36"/>
                <a:gd name="T15" fmla="*/ 48 h 86"/>
                <a:gd name="T16" fmla="*/ 11 w 36"/>
                <a:gd name="T17" fmla="*/ 85 h 86"/>
                <a:gd name="T18" fmla="*/ 0 w 36"/>
                <a:gd name="T19" fmla="*/ 85 h 86"/>
                <a:gd name="T20" fmla="*/ 0 w 36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86">
                  <a:moveTo>
                    <a:pt x="0" y="0"/>
                  </a:moveTo>
                  <a:lnTo>
                    <a:pt x="35" y="0"/>
                  </a:lnTo>
                  <a:lnTo>
                    <a:pt x="35" y="14"/>
                  </a:lnTo>
                  <a:lnTo>
                    <a:pt x="11" y="14"/>
                  </a:lnTo>
                  <a:lnTo>
                    <a:pt x="11" y="37"/>
                  </a:lnTo>
                  <a:lnTo>
                    <a:pt x="32" y="37"/>
                  </a:lnTo>
                  <a:lnTo>
                    <a:pt x="32" y="48"/>
                  </a:lnTo>
                  <a:lnTo>
                    <a:pt x="11" y="48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1F204128-0CF7-EB44-9BC1-D4D6480DA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8238" y="2371725"/>
              <a:ext cx="19050" cy="31750"/>
            </a:xfrm>
            <a:custGeom>
              <a:avLst/>
              <a:gdLst>
                <a:gd name="T0" fmla="*/ 53 w 54"/>
                <a:gd name="T1" fmla="*/ 43 h 86"/>
                <a:gd name="T2" fmla="*/ 27 w 54"/>
                <a:gd name="T3" fmla="*/ 85 h 86"/>
                <a:gd name="T4" fmla="*/ 0 w 54"/>
                <a:gd name="T5" fmla="*/ 43 h 86"/>
                <a:gd name="T6" fmla="*/ 27 w 54"/>
                <a:gd name="T7" fmla="*/ 0 h 86"/>
                <a:gd name="T8" fmla="*/ 53 w 54"/>
                <a:gd name="T9" fmla="*/ 43 h 86"/>
                <a:gd name="T10" fmla="*/ 40 w 54"/>
                <a:gd name="T11" fmla="*/ 43 h 86"/>
                <a:gd name="T12" fmla="*/ 27 w 54"/>
                <a:gd name="T13" fmla="*/ 11 h 86"/>
                <a:gd name="T14" fmla="*/ 14 w 54"/>
                <a:gd name="T15" fmla="*/ 43 h 86"/>
                <a:gd name="T16" fmla="*/ 27 w 54"/>
                <a:gd name="T17" fmla="*/ 75 h 86"/>
                <a:gd name="T18" fmla="*/ 40 w 54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86">
                  <a:moveTo>
                    <a:pt x="53" y="43"/>
                  </a:moveTo>
                  <a:cubicBezTo>
                    <a:pt x="53" y="75"/>
                    <a:pt x="40" y="85"/>
                    <a:pt x="27" y="85"/>
                  </a:cubicBezTo>
                  <a:cubicBezTo>
                    <a:pt x="14" y="85"/>
                    <a:pt x="0" y="72"/>
                    <a:pt x="0" y="43"/>
                  </a:cubicBezTo>
                  <a:cubicBezTo>
                    <a:pt x="0" y="14"/>
                    <a:pt x="14" y="0"/>
                    <a:pt x="27" y="0"/>
                  </a:cubicBezTo>
                  <a:cubicBezTo>
                    <a:pt x="40" y="0"/>
                    <a:pt x="53" y="14"/>
                    <a:pt x="53" y="43"/>
                  </a:cubicBezTo>
                  <a:close/>
                  <a:moveTo>
                    <a:pt x="40" y="43"/>
                  </a:moveTo>
                  <a:cubicBezTo>
                    <a:pt x="40" y="19"/>
                    <a:pt x="35" y="11"/>
                    <a:pt x="27" y="11"/>
                  </a:cubicBezTo>
                  <a:cubicBezTo>
                    <a:pt x="19" y="11"/>
                    <a:pt x="14" y="19"/>
                    <a:pt x="14" y="43"/>
                  </a:cubicBezTo>
                  <a:cubicBezTo>
                    <a:pt x="14" y="67"/>
                    <a:pt x="19" y="75"/>
                    <a:pt x="27" y="75"/>
                  </a:cubicBezTo>
                  <a:cubicBezTo>
                    <a:pt x="35" y="75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E3A6BF89-D05D-9E40-A6E6-D811C2DA98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0463" y="2371725"/>
              <a:ext cx="17462" cy="31750"/>
            </a:xfrm>
            <a:custGeom>
              <a:avLst/>
              <a:gdLst>
                <a:gd name="T0" fmla="*/ 2 w 48"/>
                <a:gd name="T1" fmla="*/ 0 h 89"/>
                <a:gd name="T2" fmla="*/ 23 w 48"/>
                <a:gd name="T3" fmla="*/ 0 h 89"/>
                <a:gd name="T4" fmla="*/ 45 w 48"/>
                <a:gd name="T5" fmla="*/ 22 h 89"/>
                <a:gd name="T6" fmla="*/ 31 w 48"/>
                <a:gd name="T7" fmla="*/ 43 h 89"/>
                <a:gd name="T8" fmla="*/ 31 w 48"/>
                <a:gd name="T9" fmla="*/ 43 h 89"/>
                <a:gd name="T10" fmla="*/ 39 w 48"/>
                <a:gd name="T11" fmla="*/ 53 h 89"/>
                <a:gd name="T12" fmla="*/ 47 w 48"/>
                <a:gd name="T13" fmla="*/ 85 h 89"/>
                <a:gd name="T14" fmla="*/ 34 w 48"/>
                <a:gd name="T15" fmla="*/ 85 h 89"/>
                <a:gd name="T16" fmla="*/ 26 w 48"/>
                <a:gd name="T17" fmla="*/ 59 h 89"/>
                <a:gd name="T18" fmla="*/ 15 w 48"/>
                <a:gd name="T19" fmla="*/ 51 h 89"/>
                <a:gd name="T20" fmla="*/ 13 w 48"/>
                <a:gd name="T21" fmla="*/ 51 h 89"/>
                <a:gd name="T22" fmla="*/ 13 w 48"/>
                <a:gd name="T23" fmla="*/ 88 h 89"/>
                <a:gd name="T24" fmla="*/ 0 w 48"/>
                <a:gd name="T25" fmla="*/ 88 h 89"/>
                <a:gd name="T26" fmla="*/ 2 w 48"/>
                <a:gd name="T27" fmla="*/ 0 h 89"/>
                <a:gd name="T28" fmla="*/ 18 w 48"/>
                <a:gd name="T29" fmla="*/ 37 h 89"/>
                <a:gd name="T30" fmla="*/ 29 w 48"/>
                <a:gd name="T31" fmla="*/ 24 h 89"/>
                <a:gd name="T32" fmla="*/ 18 w 48"/>
                <a:gd name="T33" fmla="*/ 11 h 89"/>
                <a:gd name="T34" fmla="*/ 13 w 48"/>
                <a:gd name="T35" fmla="*/ 11 h 89"/>
                <a:gd name="T36" fmla="*/ 13 w 48"/>
                <a:gd name="T37" fmla="*/ 35 h 89"/>
                <a:gd name="T38" fmla="*/ 18 w 48"/>
                <a:gd name="T39" fmla="*/ 35 h 89"/>
                <a:gd name="T40" fmla="*/ 18 w 48"/>
                <a:gd name="T41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89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2"/>
                  </a:cubicBezTo>
                  <a:cubicBezTo>
                    <a:pt x="45" y="32"/>
                    <a:pt x="39" y="40"/>
                    <a:pt x="31" y="43"/>
                  </a:cubicBezTo>
                  <a:lnTo>
                    <a:pt x="31" y="43"/>
                  </a:lnTo>
                  <a:cubicBezTo>
                    <a:pt x="34" y="43"/>
                    <a:pt x="37" y="45"/>
                    <a:pt x="39" y="53"/>
                  </a:cubicBezTo>
                  <a:lnTo>
                    <a:pt x="47" y="85"/>
                  </a:lnTo>
                  <a:lnTo>
                    <a:pt x="34" y="85"/>
                  </a:lnTo>
                  <a:lnTo>
                    <a:pt x="26" y="59"/>
                  </a:lnTo>
                  <a:cubicBezTo>
                    <a:pt x="23" y="51"/>
                    <a:pt x="21" y="51"/>
                    <a:pt x="15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2" y="0"/>
                  </a:lnTo>
                  <a:close/>
                  <a:moveTo>
                    <a:pt x="18" y="37"/>
                  </a:moveTo>
                  <a:cubicBezTo>
                    <a:pt x="26" y="37"/>
                    <a:pt x="29" y="32"/>
                    <a:pt x="29" y="24"/>
                  </a:cubicBezTo>
                  <a:cubicBezTo>
                    <a:pt x="29" y="14"/>
                    <a:pt x="23" y="11"/>
                    <a:pt x="18" y="11"/>
                  </a:cubicBezTo>
                  <a:lnTo>
                    <a:pt x="13" y="11"/>
                  </a:lnTo>
                  <a:lnTo>
                    <a:pt x="13" y="35"/>
                  </a:lnTo>
                  <a:lnTo>
                    <a:pt x="18" y="35"/>
                  </a:lnTo>
                  <a:lnTo>
                    <a:pt x="18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5C8BA610-EBD4-AB41-9F37-5E815D064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1100" y="2371725"/>
              <a:ext cx="15875" cy="31750"/>
            </a:xfrm>
            <a:custGeom>
              <a:avLst/>
              <a:gdLst>
                <a:gd name="T0" fmla="*/ 16 w 46"/>
                <a:gd name="T1" fmla="*/ 14 h 86"/>
                <a:gd name="T2" fmla="*/ 0 w 46"/>
                <a:gd name="T3" fmla="*/ 14 h 86"/>
                <a:gd name="T4" fmla="*/ 0 w 46"/>
                <a:gd name="T5" fmla="*/ 0 h 86"/>
                <a:gd name="T6" fmla="*/ 45 w 46"/>
                <a:gd name="T7" fmla="*/ 0 h 86"/>
                <a:gd name="T8" fmla="*/ 45 w 46"/>
                <a:gd name="T9" fmla="*/ 14 h 86"/>
                <a:gd name="T10" fmla="*/ 30 w 46"/>
                <a:gd name="T11" fmla="*/ 14 h 86"/>
                <a:gd name="T12" fmla="*/ 30 w 46"/>
                <a:gd name="T13" fmla="*/ 85 h 86"/>
                <a:gd name="T14" fmla="*/ 16 w 46"/>
                <a:gd name="T15" fmla="*/ 85 h 86"/>
                <a:gd name="T16" fmla="*/ 16 w 46"/>
                <a:gd name="T17" fmla="*/ 1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86">
                  <a:moveTo>
                    <a:pt x="16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14"/>
                  </a:lnTo>
                  <a:lnTo>
                    <a:pt x="30" y="14"/>
                  </a:lnTo>
                  <a:lnTo>
                    <a:pt x="30" y="85"/>
                  </a:lnTo>
                  <a:lnTo>
                    <a:pt x="16" y="85"/>
                  </a:lnTo>
                  <a:lnTo>
                    <a:pt x="16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1EDC0500-DEDC-394C-BB2A-817585419B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8563" y="2371725"/>
              <a:ext cx="15875" cy="31750"/>
            </a:xfrm>
            <a:custGeom>
              <a:avLst/>
              <a:gdLst>
                <a:gd name="T0" fmla="*/ 0 w 46"/>
                <a:gd name="T1" fmla="*/ 0 h 86"/>
                <a:gd name="T2" fmla="*/ 13 w 46"/>
                <a:gd name="T3" fmla="*/ 0 h 86"/>
                <a:gd name="T4" fmla="*/ 13 w 46"/>
                <a:gd name="T5" fmla="*/ 35 h 86"/>
                <a:gd name="T6" fmla="*/ 35 w 46"/>
                <a:gd name="T7" fmla="*/ 35 h 86"/>
                <a:gd name="T8" fmla="*/ 35 w 46"/>
                <a:gd name="T9" fmla="*/ 0 h 86"/>
                <a:gd name="T10" fmla="*/ 45 w 46"/>
                <a:gd name="T11" fmla="*/ 0 h 86"/>
                <a:gd name="T12" fmla="*/ 45 w 46"/>
                <a:gd name="T13" fmla="*/ 85 h 86"/>
                <a:gd name="T14" fmla="*/ 35 w 46"/>
                <a:gd name="T15" fmla="*/ 85 h 86"/>
                <a:gd name="T16" fmla="*/ 35 w 46"/>
                <a:gd name="T17" fmla="*/ 48 h 86"/>
                <a:gd name="T18" fmla="*/ 13 w 46"/>
                <a:gd name="T19" fmla="*/ 48 h 86"/>
                <a:gd name="T20" fmla="*/ 13 w 46"/>
                <a:gd name="T21" fmla="*/ 85 h 86"/>
                <a:gd name="T22" fmla="*/ 0 w 46"/>
                <a:gd name="T23" fmla="*/ 85 h 86"/>
                <a:gd name="T24" fmla="*/ 0 w 46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86">
                  <a:moveTo>
                    <a:pt x="0" y="0"/>
                  </a:moveTo>
                  <a:lnTo>
                    <a:pt x="13" y="0"/>
                  </a:lnTo>
                  <a:lnTo>
                    <a:pt x="13" y="35"/>
                  </a:lnTo>
                  <a:lnTo>
                    <a:pt x="35" y="35"/>
                  </a:lnTo>
                  <a:lnTo>
                    <a:pt x="35" y="0"/>
                  </a:lnTo>
                  <a:lnTo>
                    <a:pt x="45" y="0"/>
                  </a:lnTo>
                  <a:lnTo>
                    <a:pt x="45" y="85"/>
                  </a:lnTo>
                  <a:lnTo>
                    <a:pt x="35" y="85"/>
                  </a:lnTo>
                  <a:lnTo>
                    <a:pt x="35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8526673C-9A4D-C446-9CDD-C23D6D6AE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9200" y="2371725"/>
              <a:ext cx="14288" cy="31750"/>
            </a:xfrm>
            <a:custGeom>
              <a:avLst/>
              <a:gdLst>
                <a:gd name="T0" fmla="*/ 0 w 38"/>
                <a:gd name="T1" fmla="*/ 0 h 86"/>
                <a:gd name="T2" fmla="*/ 37 w 38"/>
                <a:gd name="T3" fmla="*/ 0 h 86"/>
                <a:gd name="T4" fmla="*/ 37 w 38"/>
                <a:gd name="T5" fmla="*/ 14 h 86"/>
                <a:gd name="T6" fmla="*/ 13 w 38"/>
                <a:gd name="T7" fmla="*/ 14 h 86"/>
                <a:gd name="T8" fmla="*/ 13 w 38"/>
                <a:gd name="T9" fmla="*/ 35 h 86"/>
                <a:gd name="T10" fmla="*/ 34 w 38"/>
                <a:gd name="T11" fmla="*/ 35 h 86"/>
                <a:gd name="T12" fmla="*/ 34 w 38"/>
                <a:gd name="T13" fmla="*/ 48 h 86"/>
                <a:gd name="T14" fmla="*/ 13 w 38"/>
                <a:gd name="T15" fmla="*/ 48 h 86"/>
                <a:gd name="T16" fmla="*/ 13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4"/>
                  </a:lnTo>
                  <a:lnTo>
                    <a:pt x="13" y="14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E796D3DD-B9A9-014E-A9D9-DEA7EDED6A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3125" y="2038350"/>
              <a:ext cx="355600" cy="273050"/>
            </a:xfrm>
            <a:custGeom>
              <a:avLst/>
              <a:gdLst>
                <a:gd name="T0" fmla="*/ 177 w 986"/>
                <a:gd name="T1" fmla="*/ 582 h 758"/>
                <a:gd name="T2" fmla="*/ 209 w 986"/>
                <a:gd name="T3" fmla="*/ 537 h 758"/>
                <a:gd name="T4" fmla="*/ 820 w 986"/>
                <a:gd name="T5" fmla="*/ 452 h 758"/>
                <a:gd name="T6" fmla="*/ 320 w 986"/>
                <a:gd name="T7" fmla="*/ 725 h 758"/>
                <a:gd name="T8" fmla="*/ 664 w 986"/>
                <a:gd name="T9" fmla="*/ 725 h 758"/>
                <a:gd name="T10" fmla="*/ 79 w 986"/>
                <a:gd name="T11" fmla="*/ 299 h 758"/>
                <a:gd name="T12" fmla="*/ 847 w 986"/>
                <a:gd name="T13" fmla="*/ 206 h 758"/>
                <a:gd name="T14" fmla="*/ 881 w 986"/>
                <a:gd name="T15" fmla="*/ 442 h 758"/>
                <a:gd name="T16" fmla="*/ 519 w 986"/>
                <a:gd name="T17" fmla="*/ 129 h 758"/>
                <a:gd name="T18" fmla="*/ 519 w 986"/>
                <a:gd name="T19" fmla="*/ 37 h 758"/>
                <a:gd name="T20" fmla="*/ 338 w 986"/>
                <a:gd name="T21" fmla="*/ 174 h 758"/>
                <a:gd name="T22" fmla="*/ 669 w 986"/>
                <a:gd name="T23" fmla="*/ 127 h 758"/>
                <a:gd name="T24" fmla="*/ 646 w 986"/>
                <a:gd name="T25" fmla="*/ 156 h 758"/>
                <a:gd name="T26" fmla="*/ 566 w 986"/>
                <a:gd name="T27" fmla="*/ 227 h 758"/>
                <a:gd name="T28" fmla="*/ 537 w 986"/>
                <a:gd name="T29" fmla="*/ 256 h 758"/>
                <a:gd name="T30" fmla="*/ 561 w 986"/>
                <a:gd name="T31" fmla="*/ 545 h 758"/>
                <a:gd name="T32" fmla="*/ 474 w 986"/>
                <a:gd name="T33" fmla="*/ 566 h 758"/>
                <a:gd name="T34" fmla="*/ 365 w 986"/>
                <a:gd name="T35" fmla="*/ 455 h 758"/>
                <a:gd name="T36" fmla="*/ 455 w 986"/>
                <a:gd name="T37" fmla="*/ 352 h 758"/>
                <a:gd name="T38" fmla="*/ 352 w 986"/>
                <a:gd name="T39" fmla="*/ 174 h 758"/>
                <a:gd name="T40" fmla="*/ 360 w 986"/>
                <a:gd name="T41" fmla="*/ 113 h 758"/>
                <a:gd name="T42" fmla="*/ 815 w 986"/>
                <a:gd name="T43" fmla="*/ 323 h 758"/>
                <a:gd name="T44" fmla="*/ 553 w 986"/>
                <a:gd name="T45" fmla="*/ 235 h 758"/>
                <a:gd name="T46" fmla="*/ 542 w 986"/>
                <a:gd name="T47" fmla="*/ 241 h 758"/>
                <a:gd name="T48" fmla="*/ 717 w 986"/>
                <a:gd name="T49" fmla="*/ 190 h 758"/>
                <a:gd name="T50" fmla="*/ 685 w 986"/>
                <a:gd name="T51" fmla="*/ 193 h 758"/>
                <a:gd name="T52" fmla="*/ 680 w 986"/>
                <a:gd name="T53" fmla="*/ 246 h 758"/>
                <a:gd name="T54" fmla="*/ 656 w 986"/>
                <a:gd name="T55" fmla="*/ 209 h 758"/>
                <a:gd name="T56" fmla="*/ 683 w 986"/>
                <a:gd name="T57" fmla="*/ 219 h 758"/>
                <a:gd name="T58" fmla="*/ 690 w 986"/>
                <a:gd name="T59" fmla="*/ 260 h 758"/>
                <a:gd name="T60" fmla="*/ 672 w 986"/>
                <a:gd name="T61" fmla="*/ 294 h 758"/>
                <a:gd name="T62" fmla="*/ 648 w 986"/>
                <a:gd name="T63" fmla="*/ 299 h 758"/>
                <a:gd name="T64" fmla="*/ 582 w 986"/>
                <a:gd name="T65" fmla="*/ 262 h 758"/>
                <a:gd name="T66" fmla="*/ 571 w 986"/>
                <a:gd name="T67" fmla="*/ 429 h 758"/>
                <a:gd name="T68" fmla="*/ 667 w 986"/>
                <a:gd name="T69" fmla="*/ 270 h 758"/>
                <a:gd name="T70" fmla="*/ 654 w 986"/>
                <a:gd name="T71" fmla="*/ 270 h 758"/>
                <a:gd name="T72" fmla="*/ 627 w 986"/>
                <a:gd name="T73" fmla="*/ 259 h 758"/>
                <a:gd name="T74" fmla="*/ 590 w 986"/>
                <a:gd name="T75" fmla="*/ 235 h 758"/>
                <a:gd name="T76" fmla="*/ 603 w 986"/>
                <a:gd name="T77" fmla="*/ 384 h 758"/>
                <a:gd name="T78" fmla="*/ 624 w 986"/>
                <a:gd name="T79" fmla="*/ 362 h 758"/>
                <a:gd name="T80" fmla="*/ 640 w 986"/>
                <a:gd name="T81" fmla="*/ 341 h 758"/>
                <a:gd name="T82" fmla="*/ 627 w 986"/>
                <a:gd name="T83" fmla="*/ 516 h 758"/>
                <a:gd name="T84" fmla="*/ 617 w 986"/>
                <a:gd name="T85" fmla="*/ 537 h 758"/>
                <a:gd name="T86" fmla="*/ 654 w 986"/>
                <a:gd name="T87" fmla="*/ 479 h 758"/>
                <a:gd name="T88" fmla="*/ 680 w 986"/>
                <a:gd name="T89" fmla="*/ 503 h 758"/>
                <a:gd name="T90" fmla="*/ 328 w 986"/>
                <a:gd name="T91" fmla="*/ 346 h 758"/>
                <a:gd name="T92" fmla="*/ 352 w 986"/>
                <a:gd name="T93" fmla="*/ 360 h 758"/>
                <a:gd name="T94" fmla="*/ 354 w 986"/>
                <a:gd name="T95" fmla="*/ 328 h 758"/>
                <a:gd name="T96" fmla="*/ 320 w 986"/>
                <a:gd name="T97" fmla="*/ 349 h 758"/>
                <a:gd name="T98" fmla="*/ 394 w 986"/>
                <a:gd name="T99" fmla="*/ 352 h 758"/>
                <a:gd name="T100" fmla="*/ 423 w 986"/>
                <a:gd name="T101" fmla="*/ 370 h 758"/>
                <a:gd name="T102" fmla="*/ 391 w 986"/>
                <a:gd name="T103" fmla="*/ 233 h 758"/>
                <a:gd name="T104" fmla="*/ 360 w 986"/>
                <a:gd name="T105" fmla="*/ 272 h 758"/>
                <a:gd name="T106" fmla="*/ 304 w 986"/>
                <a:gd name="T107" fmla="*/ 479 h 758"/>
                <a:gd name="T108" fmla="*/ 272 w 986"/>
                <a:gd name="T109" fmla="*/ 394 h 758"/>
                <a:gd name="T110" fmla="*/ 211 w 986"/>
                <a:gd name="T111" fmla="*/ 399 h 758"/>
                <a:gd name="T112" fmla="*/ 209 w 986"/>
                <a:gd name="T113" fmla="*/ 434 h 758"/>
                <a:gd name="T114" fmla="*/ 240 w 986"/>
                <a:gd name="T115" fmla="*/ 439 h 758"/>
                <a:gd name="T116" fmla="*/ 230 w 986"/>
                <a:gd name="T117" fmla="*/ 333 h 758"/>
                <a:gd name="T118" fmla="*/ 640 w 986"/>
                <a:gd name="T119" fmla="*/ 79 h 758"/>
                <a:gd name="T120" fmla="*/ 630 w 986"/>
                <a:gd name="T121" fmla="*/ 222 h 758"/>
                <a:gd name="T122" fmla="*/ 619 w 986"/>
                <a:gd name="T123" fmla="*/ 238 h 758"/>
                <a:gd name="T124" fmla="*/ 466 w 986"/>
                <a:gd name="T125" fmla="*/ 259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86" h="758">
                  <a:moveTo>
                    <a:pt x="855" y="140"/>
                  </a:moveTo>
                  <a:cubicBezTo>
                    <a:pt x="842" y="76"/>
                    <a:pt x="791" y="26"/>
                    <a:pt x="733" y="13"/>
                  </a:cubicBezTo>
                  <a:cubicBezTo>
                    <a:pt x="762" y="34"/>
                    <a:pt x="767" y="62"/>
                    <a:pt x="786" y="84"/>
                  </a:cubicBezTo>
                  <a:cubicBezTo>
                    <a:pt x="805" y="105"/>
                    <a:pt x="836" y="119"/>
                    <a:pt x="855" y="140"/>
                  </a:cubicBezTo>
                  <a:close/>
                  <a:moveTo>
                    <a:pt x="209" y="95"/>
                  </a:moveTo>
                  <a:cubicBezTo>
                    <a:pt x="195" y="121"/>
                    <a:pt x="129" y="132"/>
                    <a:pt x="98" y="196"/>
                  </a:cubicBezTo>
                  <a:cubicBezTo>
                    <a:pt x="113" y="156"/>
                    <a:pt x="105" y="98"/>
                    <a:pt x="132" y="66"/>
                  </a:cubicBezTo>
                  <a:cubicBezTo>
                    <a:pt x="55" y="124"/>
                    <a:pt x="90" y="217"/>
                    <a:pt x="84" y="246"/>
                  </a:cubicBezTo>
                  <a:cubicBezTo>
                    <a:pt x="124" y="158"/>
                    <a:pt x="185" y="177"/>
                    <a:pt x="209" y="95"/>
                  </a:cubicBezTo>
                  <a:close/>
                  <a:moveTo>
                    <a:pt x="177" y="582"/>
                  </a:moveTo>
                  <a:cubicBezTo>
                    <a:pt x="143" y="542"/>
                    <a:pt x="68" y="534"/>
                    <a:pt x="39" y="476"/>
                  </a:cubicBezTo>
                  <a:cubicBezTo>
                    <a:pt x="76" y="619"/>
                    <a:pt x="174" y="590"/>
                    <a:pt x="219" y="622"/>
                  </a:cubicBezTo>
                  <a:cubicBezTo>
                    <a:pt x="182" y="566"/>
                    <a:pt x="211" y="532"/>
                    <a:pt x="158" y="452"/>
                  </a:cubicBezTo>
                  <a:cubicBezTo>
                    <a:pt x="166" y="487"/>
                    <a:pt x="145" y="534"/>
                    <a:pt x="177" y="582"/>
                  </a:cubicBezTo>
                  <a:close/>
                  <a:moveTo>
                    <a:pt x="135" y="357"/>
                  </a:moveTo>
                  <a:cubicBezTo>
                    <a:pt x="132" y="399"/>
                    <a:pt x="103" y="421"/>
                    <a:pt x="121" y="500"/>
                  </a:cubicBezTo>
                  <a:cubicBezTo>
                    <a:pt x="87" y="434"/>
                    <a:pt x="34" y="407"/>
                    <a:pt x="18" y="362"/>
                  </a:cubicBezTo>
                  <a:cubicBezTo>
                    <a:pt x="18" y="489"/>
                    <a:pt x="121" y="508"/>
                    <a:pt x="148" y="542"/>
                  </a:cubicBezTo>
                  <a:cubicBezTo>
                    <a:pt x="127" y="463"/>
                    <a:pt x="164" y="434"/>
                    <a:pt x="135" y="357"/>
                  </a:cubicBezTo>
                  <a:close/>
                  <a:moveTo>
                    <a:pt x="209" y="537"/>
                  </a:moveTo>
                  <a:cubicBezTo>
                    <a:pt x="227" y="564"/>
                    <a:pt x="209" y="598"/>
                    <a:pt x="264" y="651"/>
                  </a:cubicBezTo>
                  <a:cubicBezTo>
                    <a:pt x="209" y="619"/>
                    <a:pt x="132" y="632"/>
                    <a:pt x="95" y="590"/>
                  </a:cubicBezTo>
                  <a:cubicBezTo>
                    <a:pt x="161" y="712"/>
                    <a:pt x="272" y="662"/>
                    <a:pt x="304" y="677"/>
                  </a:cubicBezTo>
                  <a:cubicBezTo>
                    <a:pt x="275" y="635"/>
                    <a:pt x="293" y="614"/>
                    <a:pt x="209" y="537"/>
                  </a:cubicBezTo>
                  <a:close/>
                  <a:moveTo>
                    <a:pt x="770" y="540"/>
                  </a:moveTo>
                  <a:cubicBezTo>
                    <a:pt x="685" y="614"/>
                    <a:pt x="707" y="638"/>
                    <a:pt x="675" y="680"/>
                  </a:cubicBezTo>
                  <a:cubicBezTo>
                    <a:pt x="707" y="664"/>
                    <a:pt x="818" y="715"/>
                    <a:pt x="881" y="593"/>
                  </a:cubicBezTo>
                  <a:cubicBezTo>
                    <a:pt x="847" y="635"/>
                    <a:pt x="770" y="619"/>
                    <a:pt x="714" y="654"/>
                  </a:cubicBezTo>
                  <a:cubicBezTo>
                    <a:pt x="773" y="601"/>
                    <a:pt x="754" y="566"/>
                    <a:pt x="770" y="540"/>
                  </a:cubicBezTo>
                  <a:close/>
                  <a:moveTo>
                    <a:pt x="820" y="452"/>
                  </a:moveTo>
                  <a:cubicBezTo>
                    <a:pt x="767" y="532"/>
                    <a:pt x="797" y="566"/>
                    <a:pt x="759" y="619"/>
                  </a:cubicBezTo>
                  <a:cubicBezTo>
                    <a:pt x="805" y="587"/>
                    <a:pt x="902" y="617"/>
                    <a:pt x="940" y="474"/>
                  </a:cubicBezTo>
                  <a:cubicBezTo>
                    <a:pt x="910" y="532"/>
                    <a:pt x="836" y="542"/>
                    <a:pt x="802" y="582"/>
                  </a:cubicBezTo>
                  <a:cubicBezTo>
                    <a:pt x="836" y="534"/>
                    <a:pt x="815" y="487"/>
                    <a:pt x="820" y="452"/>
                  </a:cubicBezTo>
                  <a:close/>
                  <a:moveTo>
                    <a:pt x="574" y="670"/>
                  </a:moveTo>
                  <a:cubicBezTo>
                    <a:pt x="542" y="670"/>
                    <a:pt x="513" y="675"/>
                    <a:pt x="489" y="683"/>
                  </a:cubicBezTo>
                  <a:cubicBezTo>
                    <a:pt x="466" y="675"/>
                    <a:pt x="436" y="667"/>
                    <a:pt x="405" y="670"/>
                  </a:cubicBezTo>
                  <a:cubicBezTo>
                    <a:pt x="378" y="670"/>
                    <a:pt x="346" y="675"/>
                    <a:pt x="312" y="683"/>
                  </a:cubicBezTo>
                  <a:cubicBezTo>
                    <a:pt x="262" y="696"/>
                    <a:pt x="217" y="707"/>
                    <a:pt x="180" y="688"/>
                  </a:cubicBezTo>
                  <a:cubicBezTo>
                    <a:pt x="217" y="720"/>
                    <a:pt x="259" y="733"/>
                    <a:pt x="320" y="725"/>
                  </a:cubicBezTo>
                  <a:cubicBezTo>
                    <a:pt x="370" y="720"/>
                    <a:pt x="413" y="693"/>
                    <a:pt x="463" y="693"/>
                  </a:cubicBezTo>
                  <a:lnTo>
                    <a:pt x="466" y="693"/>
                  </a:lnTo>
                  <a:cubicBezTo>
                    <a:pt x="415" y="720"/>
                    <a:pt x="386" y="754"/>
                    <a:pt x="386" y="754"/>
                  </a:cubicBezTo>
                  <a:lnTo>
                    <a:pt x="410" y="757"/>
                  </a:lnTo>
                  <a:cubicBezTo>
                    <a:pt x="410" y="757"/>
                    <a:pt x="434" y="707"/>
                    <a:pt x="492" y="696"/>
                  </a:cubicBezTo>
                  <a:cubicBezTo>
                    <a:pt x="548" y="709"/>
                    <a:pt x="574" y="757"/>
                    <a:pt x="574" y="757"/>
                  </a:cubicBezTo>
                  <a:lnTo>
                    <a:pt x="598" y="754"/>
                  </a:lnTo>
                  <a:cubicBezTo>
                    <a:pt x="598" y="754"/>
                    <a:pt x="569" y="717"/>
                    <a:pt x="519" y="693"/>
                  </a:cubicBezTo>
                  <a:lnTo>
                    <a:pt x="521" y="693"/>
                  </a:lnTo>
                  <a:cubicBezTo>
                    <a:pt x="569" y="693"/>
                    <a:pt x="611" y="720"/>
                    <a:pt x="664" y="725"/>
                  </a:cubicBezTo>
                  <a:cubicBezTo>
                    <a:pt x="725" y="730"/>
                    <a:pt x="770" y="720"/>
                    <a:pt x="805" y="688"/>
                  </a:cubicBezTo>
                  <a:cubicBezTo>
                    <a:pt x="762" y="707"/>
                    <a:pt x="717" y="696"/>
                    <a:pt x="667" y="683"/>
                  </a:cubicBezTo>
                  <a:cubicBezTo>
                    <a:pt x="632" y="675"/>
                    <a:pt x="601" y="670"/>
                    <a:pt x="574" y="670"/>
                  </a:cubicBezTo>
                  <a:close/>
                  <a:moveTo>
                    <a:pt x="87" y="402"/>
                  </a:moveTo>
                  <a:cubicBezTo>
                    <a:pt x="68" y="328"/>
                    <a:pt x="26" y="301"/>
                    <a:pt x="29" y="256"/>
                  </a:cubicBezTo>
                  <a:cubicBezTo>
                    <a:pt x="0" y="378"/>
                    <a:pt x="76" y="391"/>
                    <a:pt x="98" y="444"/>
                  </a:cubicBezTo>
                  <a:cubicBezTo>
                    <a:pt x="95" y="370"/>
                    <a:pt x="143" y="354"/>
                    <a:pt x="137" y="270"/>
                  </a:cubicBezTo>
                  <a:cubicBezTo>
                    <a:pt x="116" y="309"/>
                    <a:pt x="84" y="317"/>
                    <a:pt x="87" y="402"/>
                  </a:cubicBezTo>
                  <a:close/>
                  <a:moveTo>
                    <a:pt x="135" y="206"/>
                  </a:moveTo>
                  <a:cubicBezTo>
                    <a:pt x="108" y="227"/>
                    <a:pt x="87" y="256"/>
                    <a:pt x="79" y="299"/>
                  </a:cubicBezTo>
                  <a:cubicBezTo>
                    <a:pt x="82" y="254"/>
                    <a:pt x="52" y="190"/>
                    <a:pt x="71" y="143"/>
                  </a:cubicBezTo>
                  <a:cubicBezTo>
                    <a:pt x="0" y="243"/>
                    <a:pt x="76" y="304"/>
                    <a:pt x="79" y="339"/>
                  </a:cubicBezTo>
                  <a:cubicBezTo>
                    <a:pt x="98" y="270"/>
                    <a:pt x="140" y="270"/>
                    <a:pt x="166" y="177"/>
                  </a:cubicBezTo>
                  <a:cubicBezTo>
                    <a:pt x="158" y="188"/>
                    <a:pt x="153" y="190"/>
                    <a:pt x="135" y="206"/>
                  </a:cubicBezTo>
                  <a:close/>
                  <a:moveTo>
                    <a:pt x="847" y="206"/>
                  </a:moveTo>
                  <a:cubicBezTo>
                    <a:pt x="828" y="190"/>
                    <a:pt x="823" y="185"/>
                    <a:pt x="815" y="177"/>
                  </a:cubicBezTo>
                  <a:cubicBezTo>
                    <a:pt x="844" y="270"/>
                    <a:pt x="887" y="270"/>
                    <a:pt x="905" y="341"/>
                  </a:cubicBezTo>
                  <a:cubicBezTo>
                    <a:pt x="908" y="304"/>
                    <a:pt x="985" y="246"/>
                    <a:pt x="913" y="145"/>
                  </a:cubicBezTo>
                  <a:cubicBezTo>
                    <a:pt x="926" y="190"/>
                    <a:pt x="900" y="254"/>
                    <a:pt x="902" y="299"/>
                  </a:cubicBezTo>
                  <a:cubicBezTo>
                    <a:pt x="895" y="256"/>
                    <a:pt x="873" y="230"/>
                    <a:pt x="847" y="206"/>
                  </a:cubicBezTo>
                  <a:close/>
                  <a:moveTo>
                    <a:pt x="860" y="500"/>
                  </a:moveTo>
                  <a:cubicBezTo>
                    <a:pt x="879" y="421"/>
                    <a:pt x="850" y="399"/>
                    <a:pt x="847" y="357"/>
                  </a:cubicBezTo>
                  <a:cubicBezTo>
                    <a:pt x="818" y="434"/>
                    <a:pt x="855" y="463"/>
                    <a:pt x="834" y="542"/>
                  </a:cubicBezTo>
                  <a:cubicBezTo>
                    <a:pt x="860" y="508"/>
                    <a:pt x="961" y="489"/>
                    <a:pt x="963" y="362"/>
                  </a:cubicBezTo>
                  <a:cubicBezTo>
                    <a:pt x="948" y="407"/>
                    <a:pt x="895" y="434"/>
                    <a:pt x="860" y="500"/>
                  </a:cubicBezTo>
                  <a:close/>
                  <a:moveTo>
                    <a:pt x="881" y="442"/>
                  </a:moveTo>
                  <a:cubicBezTo>
                    <a:pt x="902" y="391"/>
                    <a:pt x="979" y="376"/>
                    <a:pt x="950" y="254"/>
                  </a:cubicBezTo>
                  <a:cubicBezTo>
                    <a:pt x="950" y="301"/>
                    <a:pt x="908" y="328"/>
                    <a:pt x="892" y="399"/>
                  </a:cubicBezTo>
                  <a:cubicBezTo>
                    <a:pt x="895" y="320"/>
                    <a:pt x="863" y="309"/>
                    <a:pt x="842" y="270"/>
                  </a:cubicBezTo>
                  <a:cubicBezTo>
                    <a:pt x="836" y="354"/>
                    <a:pt x="884" y="368"/>
                    <a:pt x="881" y="442"/>
                  </a:cubicBezTo>
                  <a:close/>
                  <a:moveTo>
                    <a:pt x="246" y="13"/>
                  </a:moveTo>
                  <a:cubicBezTo>
                    <a:pt x="188" y="26"/>
                    <a:pt x="137" y="76"/>
                    <a:pt x="124" y="140"/>
                  </a:cubicBezTo>
                  <a:cubicBezTo>
                    <a:pt x="145" y="119"/>
                    <a:pt x="177" y="106"/>
                    <a:pt x="193" y="84"/>
                  </a:cubicBezTo>
                  <a:cubicBezTo>
                    <a:pt x="211" y="63"/>
                    <a:pt x="217" y="34"/>
                    <a:pt x="246" y="13"/>
                  </a:cubicBezTo>
                  <a:close/>
                  <a:moveTo>
                    <a:pt x="895" y="246"/>
                  </a:moveTo>
                  <a:cubicBezTo>
                    <a:pt x="889" y="217"/>
                    <a:pt x="924" y="124"/>
                    <a:pt x="844" y="66"/>
                  </a:cubicBezTo>
                  <a:cubicBezTo>
                    <a:pt x="871" y="98"/>
                    <a:pt x="863" y="156"/>
                    <a:pt x="879" y="196"/>
                  </a:cubicBezTo>
                  <a:cubicBezTo>
                    <a:pt x="850" y="132"/>
                    <a:pt x="783" y="121"/>
                    <a:pt x="770" y="95"/>
                  </a:cubicBezTo>
                  <a:cubicBezTo>
                    <a:pt x="797" y="177"/>
                    <a:pt x="855" y="158"/>
                    <a:pt x="895" y="246"/>
                  </a:cubicBezTo>
                  <a:close/>
                  <a:moveTo>
                    <a:pt x="519" y="129"/>
                  </a:moveTo>
                  <a:lnTo>
                    <a:pt x="519" y="140"/>
                  </a:lnTo>
                  <a:cubicBezTo>
                    <a:pt x="534" y="143"/>
                    <a:pt x="548" y="145"/>
                    <a:pt x="564" y="153"/>
                  </a:cubicBezTo>
                  <a:cubicBezTo>
                    <a:pt x="564" y="148"/>
                    <a:pt x="566" y="145"/>
                    <a:pt x="566" y="143"/>
                  </a:cubicBezTo>
                  <a:cubicBezTo>
                    <a:pt x="550" y="137"/>
                    <a:pt x="534" y="132"/>
                    <a:pt x="519" y="129"/>
                  </a:cubicBezTo>
                  <a:close/>
                  <a:moveTo>
                    <a:pt x="553" y="39"/>
                  </a:moveTo>
                  <a:lnTo>
                    <a:pt x="556" y="37"/>
                  </a:lnTo>
                  <a:lnTo>
                    <a:pt x="550" y="34"/>
                  </a:lnTo>
                  <a:lnTo>
                    <a:pt x="534" y="34"/>
                  </a:lnTo>
                  <a:lnTo>
                    <a:pt x="529" y="37"/>
                  </a:lnTo>
                  <a:lnTo>
                    <a:pt x="519" y="37"/>
                  </a:lnTo>
                  <a:lnTo>
                    <a:pt x="519" y="39"/>
                  </a:lnTo>
                  <a:cubicBezTo>
                    <a:pt x="524" y="39"/>
                    <a:pt x="529" y="39"/>
                    <a:pt x="534" y="42"/>
                  </a:cubicBezTo>
                  <a:lnTo>
                    <a:pt x="542" y="42"/>
                  </a:lnTo>
                  <a:lnTo>
                    <a:pt x="553" y="39"/>
                  </a:lnTo>
                  <a:close/>
                  <a:moveTo>
                    <a:pt x="516" y="373"/>
                  </a:moveTo>
                  <a:lnTo>
                    <a:pt x="516" y="391"/>
                  </a:lnTo>
                  <a:cubicBezTo>
                    <a:pt x="519" y="389"/>
                    <a:pt x="524" y="386"/>
                    <a:pt x="524" y="381"/>
                  </a:cubicBezTo>
                  <a:cubicBezTo>
                    <a:pt x="524" y="378"/>
                    <a:pt x="521" y="376"/>
                    <a:pt x="516" y="373"/>
                  </a:cubicBezTo>
                  <a:close/>
                  <a:moveTo>
                    <a:pt x="336" y="180"/>
                  </a:moveTo>
                  <a:cubicBezTo>
                    <a:pt x="336" y="177"/>
                    <a:pt x="336" y="177"/>
                    <a:pt x="338" y="174"/>
                  </a:cubicBezTo>
                  <a:lnTo>
                    <a:pt x="333" y="174"/>
                  </a:lnTo>
                  <a:lnTo>
                    <a:pt x="336" y="180"/>
                  </a:lnTo>
                  <a:close/>
                  <a:moveTo>
                    <a:pt x="815" y="323"/>
                  </a:moveTo>
                  <a:cubicBezTo>
                    <a:pt x="815" y="156"/>
                    <a:pt x="685" y="18"/>
                    <a:pt x="521" y="2"/>
                  </a:cubicBezTo>
                  <a:lnTo>
                    <a:pt x="521" y="5"/>
                  </a:lnTo>
                  <a:cubicBezTo>
                    <a:pt x="521" y="8"/>
                    <a:pt x="521" y="10"/>
                    <a:pt x="519" y="13"/>
                  </a:cubicBezTo>
                  <a:cubicBezTo>
                    <a:pt x="593" y="21"/>
                    <a:pt x="659" y="53"/>
                    <a:pt x="709" y="100"/>
                  </a:cubicBezTo>
                  <a:lnTo>
                    <a:pt x="672" y="135"/>
                  </a:lnTo>
                  <a:lnTo>
                    <a:pt x="675" y="129"/>
                  </a:lnTo>
                  <a:lnTo>
                    <a:pt x="669" y="127"/>
                  </a:lnTo>
                  <a:lnTo>
                    <a:pt x="664" y="127"/>
                  </a:lnTo>
                  <a:lnTo>
                    <a:pt x="667" y="121"/>
                  </a:lnTo>
                  <a:lnTo>
                    <a:pt x="662" y="106"/>
                  </a:lnTo>
                  <a:lnTo>
                    <a:pt x="654" y="95"/>
                  </a:lnTo>
                  <a:lnTo>
                    <a:pt x="624" y="79"/>
                  </a:lnTo>
                  <a:lnTo>
                    <a:pt x="622" y="82"/>
                  </a:lnTo>
                  <a:lnTo>
                    <a:pt x="617" y="84"/>
                  </a:lnTo>
                  <a:cubicBezTo>
                    <a:pt x="627" y="98"/>
                    <a:pt x="632" y="113"/>
                    <a:pt x="632" y="132"/>
                  </a:cubicBezTo>
                  <a:lnTo>
                    <a:pt x="632" y="137"/>
                  </a:lnTo>
                  <a:lnTo>
                    <a:pt x="646" y="156"/>
                  </a:lnTo>
                  <a:lnTo>
                    <a:pt x="640" y="158"/>
                  </a:lnTo>
                  <a:lnTo>
                    <a:pt x="646" y="164"/>
                  </a:lnTo>
                  <a:lnTo>
                    <a:pt x="632" y="177"/>
                  </a:lnTo>
                  <a:lnTo>
                    <a:pt x="627" y="166"/>
                  </a:lnTo>
                  <a:cubicBezTo>
                    <a:pt x="624" y="172"/>
                    <a:pt x="622" y="180"/>
                    <a:pt x="617" y="185"/>
                  </a:cubicBezTo>
                  <a:lnTo>
                    <a:pt x="619" y="188"/>
                  </a:lnTo>
                  <a:lnTo>
                    <a:pt x="582" y="225"/>
                  </a:lnTo>
                  <a:cubicBezTo>
                    <a:pt x="579" y="222"/>
                    <a:pt x="577" y="219"/>
                    <a:pt x="574" y="219"/>
                  </a:cubicBezTo>
                  <a:cubicBezTo>
                    <a:pt x="571" y="222"/>
                    <a:pt x="566" y="222"/>
                    <a:pt x="564" y="225"/>
                  </a:cubicBezTo>
                  <a:lnTo>
                    <a:pt x="566" y="227"/>
                  </a:lnTo>
                  <a:lnTo>
                    <a:pt x="569" y="230"/>
                  </a:lnTo>
                  <a:lnTo>
                    <a:pt x="553" y="246"/>
                  </a:lnTo>
                  <a:lnTo>
                    <a:pt x="553" y="243"/>
                  </a:lnTo>
                  <a:lnTo>
                    <a:pt x="537" y="246"/>
                  </a:lnTo>
                  <a:lnTo>
                    <a:pt x="534" y="248"/>
                  </a:lnTo>
                  <a:lnTo>
                    <a:pt x="533" y="248"/>
                  </a:lnTo>
                  <a:lnTo>
                    <a:pt x="532" y="251"/>
                  </a:lnTo>
                  <a:lnTo>
                    <a:pt x="534" y="251"/>
                  </a:lnTo>
                  <a:lnTo>
                    <a:pt x="534" y="256"/>
                  </a:lnTo>
                  <a:lnTo>
                    <a:pt x="537" y="256"/>
                  </a:lnTo>
                  <a:lnTo>
                    <a:pt x="537" y="262"/>
                  </a:lnTo>
                  <a:lnTo>
                    <a:pt x="532" y="262"/>
                  </a:lnTo>
                  <a:lnTo>
                    <a:pt x="526" y="262"/>
                  </a:lnTo>
                  <a:lnTo>
                    <a:pt x="513" y="254"/>
                  </a:lnTo>
                  <a:lnTo>
                    <a:pt x="513" y="309"/>
                  </a:lnTo>
                  <a:cubicBezTo>
                    <a:pt x="545" y="320"/>
                    <a:pt x="579" y="336"/>
                    <a:pt x="579" y="378"/>
                  </a:cubicBezTo>
                  <a:cubicBezTo>
                    <a:pt x="579" y="397"/>
                    <a:pt x="571" y="410"/>
                    <a:pt x="556" y="421"/>
                  </a:cubicBezTo>
                  <a:cubicBezTo>
                    <a:pt x="542" y="429"/>
                    <a:pt x="526" y="434"/>
                    <a:pt x="511" y="439"/>
                  </a:cubicBezTo>
                  <a:lnTo>
                    <a:pt x="511" y="468"/>
                  </a:lnTo>
                  <a:cubicBezTo>
                    <a:pt x="534" y="479"/>
                    <a:pt x="564" y="497"/>
                    <a:pt x="561" y="545"/>
                  </a:cubicBezTo>
                  <a:cubicBezTo>
                    <a:pt x="561" y="556"/>
                    <a:pt x="556" y="561"/>
                    <a:pt x="553" y="561"/>
                  </a:cubicBezTo>
                  <a:cubicBezTo>
                    <a:pt x="540" y="564"/>
                    <a:pt x="526" y="566"/>
                    <a:pt x="511" y="566"/>
                  </a:cubicBezTo>
                  <a:lnTo>
                    <a:pt x="511" y="577"/>
                  </a:lnTo>
                  <a:cubicBezTo>
                    <a:pt x="574" y="572"/>
                    <a:pt x="630" y="545"/>
                    <a:pt x="675" y="505"/>
                  </a:cubicBezTo>
                  <a:lnTo>
                    <a:pt x="712" y="542"/>
                  </a:lnTo>
                  <a:cubicBezTo>
                    <a:pt x="656" y="595"/>
                    <a:pt x="577" y="630"/>
                    <a:pt x="492" y="630"/>
                  </a:cubicBezTo>
                  <a:cubicBezTo>
                    <a:pt x="407" y="630"/>
                    <a:pt x="331" y="598"/>
                    <a:pt x="275" y="542"/>
                  </a:cubicBezTo>
                  <a:lnTo>
                    <a:pt x="312" y="505"/>
                  </a:lnTo>
                  <a:cubicBezTo>
                    <a:pt x="354" y="545"/>
                    <a:pt x="410" y="572"/>
                    <a:pt x="474" y="577"/>
                  </a:cubicBezTo>
                  <a:lnTo>
                    <a:pt x="474" y="566"/>
                  </a:lnTo>
                  <a:cubicBezTo>
                    <a:pt x="415" y="561"/>
                    <a:pt x="362" y="537"/>
                    <a:pt x="320" y="500"/>
                  </a:cubicBezTo>
                  <a:lnTo>
                    <a:pt x="331" y="489"/>
                  </a:lnTo>
                  <a:lnTo>
                    <a:pt x="344" y="492"/>
                  </a:lnTo>
                  <a:lnTo>
                    <a:pt x="352" y="484"/>
                  </a:lnTo>
                  <a:lnTo>
                    <a:pt x="370" y="484"/>
                  </a:lnTo>
                  <a:lnTo>
                    <a:pt x="373" y="476"/>
                  </a:lnTo>
                  <a:lnTo>
                    <a:pt x="373" y="474"/>
                  </a:lnTo>
                  <a:cubicBezTo>
                    <a:pt x="402" y="495"/>
                    <a:pt x="434" y="508"/>
                    <a:pt x="471" y="513"/>
                  </a:cubicBezTo>
                  <a:lnTo>
                    <a:pt x="471" y="503"/>
                  </a:lnTo>
                  <a:cubicBezTo>
                    <a:pt x="431" y="497"/>
                    <a:pt x="394" y="482"/>
                    <a:pt x="365" y="455"/>
                  </a:cubicBezTo>
                  <a:lnTo>
                    <a:pt x="402" y="418"/>
                  </a:lnTo>
                  <a:cubicBezTo>
                    <a:pt x="410" y="426"/>
                    <a:pt x="421" y="434"/>
                    <a:pt x="434" y="439"/>
                  </a:cubicBezTo>
                  <a:cubicBezTo>
                    <a:pt x="434" y="437"/>
                    <a:pt x="436" y="431"/>
                    <a:pt x="436" y="429"/>
                  </a:cubicBezTo>
                  <a:cubicBezTo>
                    <a:pt x="426" y="423"/>
                    <a:pt x="418" y="418"/>
                    <a:pt x="410" y="410"/>
                  </a:cubicBezTo>
                  <a:lnTo>
                    <a:pt x="447" y="373"/>
                  </a:lnTo>
                  <a:cubicBezTo>
                    <a:pt x="452" y="378"/>
                    <a:pt x="460" y="381"/>
                    <a:pt x="468" y="384"/>
                  </a:cubicBezTo>
                  <a:lnTo>
                    <a:pt x="468" y="373"/>
                  </a:lnTo>
                  <a:cubicBezTo>
                    <a:pt x="463" y="370"/>
                    <a:pt x="460" y="368"/>
                    <a:pt x="455" y="365"/>
                  </a:cubicBezTo>
                  <a:lnTo>
                    <a:pt x="466" y="354"/>
                  </a:lnTo>
                  <a:cubicBezTo>
                    <a:pt x="463" y="354"/>
                    <a:pt x="458" y="352"/>
                    <a:pt x="455" y="352"/>
                  </a:cubicBezTo>
                  <a:lnTo>
                    <a:pt x="447" y="360"/>
                  </a:lnTo>
                  <a:cubicBezTo>
                    <a:pt x="444" y="354"/>
                    <a:pt x="439" y="352"/>
                    <a:pt x="439" y="346"/>
                  </a:cubicBezTo>
                  <a:cubicBezTo>
                    <a:pt x="434" y="344"/>
                    <a:pt x="426" y="341"/>
                    <a:pt x="421" y="336"/>
                  </a:cubicBezTo>
                  <a:cubicBezTo>
                    <a:pt x="397" y="320"/>
                    <a:pt x="386" y="299"/>
                    <a:pt x="386" y="272"/>
                  </a:cubicBezTo>
                  <a:cubicBezTo>
                    <a:pt x="386" y="251"/>
                    <a:pt x="391" y="235"/>
                    <a:pt x="402" y="225"/>
                  </a:cubicBezTo>
                  <a:lnTo>
                    <a:pt x="365" y="188"/>
                  </a:lnTo>
                  <a:cubicBezTo>
                    <a:pt x="391" y="161"/>
                    <a:pt x="429" y="145"/>
                    <a:pt x="466" y="137"/>
                  </a:cubicBezTo>
                  <a:lnTo>
                    <a:pt x="466" y="127"/>
                  </a:lnTo>
                  <a:cubicBezTo>
                    <a:pt x="423" y="132"/>
                    <a:pt x="386" y="151"/>
                    <a:pt x="357" y="180"/>
                  </a:cubicBezTo>
                  <a:lnTo>
                    <a:pt x="352" y="174"/>
                  </a:lnTo>
                  <a:cubicBezTo>
                    <a:pt x="349" y="177"/>
                    <a:pt x="349" y="180"/>
                    <a:pt x="346" y="185"/>
                  </a:cubicBezTo>
                  <a:lnTo>
                    <a:pt x="352" y="190"/>
                  </a:lnTo>
                  <a:cubicBezTo>
                    <a:pt x="320" y="225"/>
                    <a:pt x="299" y="270"/>
                    <a:pt x="299" y="320"/>
                  </a:cubicBezTo>
                  <a:lnTo>
                    <a:pt x="246" y="320"/>
                  </a:lnTo>
                  <a:cubicBezTo>
                    <a:pt x="246" y="254"/>
                    <a:pt x="272" y="196"/>
                    <a:pt x="315" y="151"/>
                  </a:cubicBezTo>
                  <a:lnTo>
                    <a:pt x="331" y="166"/>
                  </a:lnTo>
                  <a:lnTo>
                    <a:pt x="333" y="166"/>
                  </a:lnTo>
                  <a:cubicBezTo>
                    <a:pt x="336" y="166"/>
                    <a:pt x="338" y="166"/>
                    <a:pt x="344" y="164"/>
                  </a:cubicBezTo>
                  <a:lnTo>
                    <a:pt x="323" y="143"/>
                  </a:lnTo>
                  <a:cubicBezTo>
                    <a:pt x="333" y="132"/>
                    <a:pt x="346" y="121"/>
                    <a:pt x="360" y="113"/>
                  </a:cubicBezTo>
                  <a:cubicBezTo>
                    <a:pt x="360" y="111"/>
                    <a:pt x="362" y="106"/>
                    <a:pt x="362" y="106"/>
                  </a:cubicBezTo>
                  <a:cubicBezTo>
                    <a:pt x="362" y="106"/>
                    <a:pt x="368" y="100"/>
                    <a:pt x="370" y="95"/>
                  </a:cubicBezTo>
                  <a:cubicBezTo>
                    <a:pt x="349" y="106"/>
                    <a:pt x="331" y="119"/>
                    <a:pt x="315" y="135"/>
                  </a:cubicBezTo>
                  <a:lnTo>
                    <a:pt x="278" y="98"/>
                  </a:lnTo>
                  <a:cubicBezTo>
                    <a:pt x="328" y="50"/>
                    <a:pt x="394" y="18"/>
                    <a:pt x="466" y="10"/>
                  </a:cubicBezTo>
                  <a:lnTo>
                    <a:pt x="466" y="8"/>
                  </a:lnTo>
                  <a:cubicBezTo>
                    <a:pt x="466" y="5"/>
                    <a:pt x="466" y="2"/>
                    <a:pt x="463" y="0"/>
                  </a:cubicBezTo>
                  <a:cubicBezTo>
                    <a:pt x="299" y="15"/>
                    <a:pt x="169" y="153"/>
                    <a:pt x="169" y="320"/>
                  </a:cubicBezTo>
                  <a:cubicBezTo>
                    <a:pt x="164" y="500"/>
                    <a:pt x="309" y="646"/>
                    <a:pt x="489" y="646"/>
                  </a:cubicBezTo>
                  <a:cubicBezTo>
                    <a:pt x="669" y="646"/>
                    <a:pt x="815" y="500"/>
                    <a:pt x="815" y="323"/>
                  </a:cubicBezTo>
                  <a:close/>
                  <a:moveTo>
                    <a:pt x="564" y="230"/>
                  </a:moveTo>
                  <a:lnTo>
                    <a:pt x="558" y="233"/>
                  </a:lnTo>
                  <a:lnTo>
                    <a:pt x="556" y="238"/>
                  </a:lnTo>
                  <a:lnTo>
                    <a:pt x="556" y="235"/>
                  </a:lnTo>
                  <a:lnTo>
                    <a:pt x="558" y="233"/>
                  </a:lnTo>
                  <a:lnTo>
                    <a:pt x="558" y="230"/>
                  </a:lnTo>
                  <a:lnTo>
                    <a:pt x="564" y="227"/>
                  </a:lnTo>
                  <a:lnTo>
                    <a:pt x="566" y="227"/>
                  </a:lnTo>
                  <a:lnTo>
                    <a:pt x="564" y="230"/>
                  </a:lnTo>
                  <a:close/>
                  <a:moveTo>
                    <a:pt x="553" y="235"/>
                  </a:moveTo>
                  <a:lnTo>
                    <a:pt x="545" y="238"/>
                  </a:lnTo>
                  <a:lnTo>
                    <a:pt x="548" y="241"/>
                  </a:lnTo>
                  <a:lnTo>
                    <a:pt x="553" y="238"/>
                  </a:lnTo>
                  <a:lnTo>
                    <a:pt x="556" y="238"/>
                  </a:lnTo>
                  <a:lnTo>
                    <a:pt x="553" y="235"/>
                  </a:lnTo>
                  <a:close/>
                  <a:moveTo>
                    <a:pt x="532" y="248"/>
                  </a:moveTo>
                  <a:lnTo>
                    <a:pt x="535" y="246"/>
                  </a:lnTo>
                  <a:lnTo>
                    <a:pt x="533" y="248"/>
                  </a:lnTo>
                  <a:lnTo>
                    <a:pt x="532" y="248"/>
                  </a:lnTo>
                  <a:close/>
                  <a:moveTo>
                    <a:pt x="542" y="241"/>
                  </a:moveTo>
                  <a:lnTo>
                    <a:pt x="540" y="238"/>
                  </a:lnTo>
                  <a:lnTo>
                    <a:pt x="535" y="246"/>
                  </a:lnTo>
                  <a:lnTo>
                    <a:pt x="542" y="241"/>
                  </a:lnTo>
                  <a:close/>
                  <a:moveTo>
                    <a:pt x="720" y="108"/>
                  </a:moveTo>
                  <a:cubicBezTo>
                    <a:pt x="773" y="164"/>
                    <a:pt x="807" y="238"/>
                    <a:pt x="807" y="320"/>
                  </a:cubicBezTo>
                  <a:lnTo>
                    <a:pt x="754" y="320"/>
                  </a:lnTo>
                  <a:cubicBezTo>
                    <a:pt x="754" y="280"/>
                    <a:pt x="744" y="241"/>
                    <a:pt x="725" y="206"/>
                  </a:cubicBezTo>
                  <a:lnTo>
                    <a:pt x="728" y="209"/>
                  </a:lnTo>
                  <a:lnTo>
                    <a:pt x="728" y="206"/>
                  </a:lnTo>
                  <a:lnTo>
                    <a:pt x="717" y="190"/>
                  </a:lnTo>
                  <a:lnTo>
                    <a:pt x="707" y="174"/>
                  </a:lnTo>
                  <a:lnTo>
                    <a:pt x="693" y="164"/>
                  </a:lnTo>
                  <a:cubicBezTo>
                    <a:pt x="688" y="158"/>
                    <a:pt x="683" y="153"/>
                    <a:pt x="680" y="148"/>
                  </a:cubicBezTo>
                  <a:lnTo>
                    <a:pt x="720" y="108"/>
                  </a:lnTo>
                  <a:close/>
                  <a:moveTo>
                    <a:pt x="651" y="174"/>
                  </a:moveTo>
                  <a:lnTo>
                    <a:pt x="664" y="174"/>
                  </a:lnTo>
                  <a:lnTo>
                    <a:pt x="667" y="177"/>
                  </a:lnTo>
                  <a:lnTo>
                    <a:pt x="664" y="182"/>
                  </a:lnTo>
                  <a:lnTo>
                    <a:pt x="683" y="193"/>
                  </a:lnTo>
                  <a:lnTo>
                    <a:pt x="685" y="193"/>
                  </a:lnTo>
                  <a:lnTo>
                    <a:pt x="709" y="219"/>
                  </a:lnTo>
                  <a:lnTo>
                    <a:pt x="720" y="217"/>
                  </a:lnTo>
                  <a:cubicBezTo>
                    <a:pt x="733" y="248"/>
                    <a:pt x="744" y="283"/>
                    <a:pt x="744" y="317"/>
                  </a:cubicBezTo>
                  <a:lnTo>
                    <a:pt x="691" y="317"/>
                  </a:lnTo>
                  <a:cubicBezTo>
                    <a:pt x="691" y="304"/>
                    <a:pt x="688" y="291"/>
                    <a:pt x="685" y="278"/>
                  </a:cubicBezTo>
                  <a:lnTo>
                    <a:pt x="688" y="275"/>
                  </a:lnTo>
                  <a:lnTo>
                    <a:pt x="690" y="262"/>
                  </a:lnTo>
                  <a:lnTo>
                    <a:pt x="685" y="262"/>
                  </a:lnTo>
                  <a:cubicBezTo>
                    <a:pt x="685" y="262"/>
                    <a:pt x="680" y="251"/>
                    <a:pt x="677" y="248"/>
                  </a:cubicBezTo>
                  <a:lnTo>
                    <a:pt x="680" y="246"/>
                  </a:lnTo>
                  <a:lnTo>
                    <a:pt x="675" y="241"/>
                  </a:lnTo>
                  <a:lnTo>
                    <a:pt x="675" y="235"/>
                  </a:lnTo>
                  <a:lnTo>
                    <a:pt x="672" y="230"/>
                  </a:lnTo>
                  <a:lnTo>
                    <a:pt x="667" y="230"/>
                  </a:lnTo>
                  <a:cubicBezTo>
                    <a:pt x="664" y="227"/>
                    <a:pt x="664" y="225"/>
                    <a:pt x="662" y="222"/>
                  </a:cubicBezTo>
                  <a:lnTo>
                    <a:pt x="664" y="219"/>
                  </a:lnTo>
                  <a:lnTo>
                    <a:pt x="662" y="217"/>
                  </a:lnTo>
                  <a:lnTo>
                    <a:pt x="656" y="219"/>
                  </a:lnTo>
                  <a:lnTo>
                    <a:pt x="659" y="211"/>
                  </a:lnTo>
                  <a:lnTo>
                    <a:pt x="656" y="209"/>
                  </a:lnTo>
                  <a:lnTo>
                    <a:pt x="654" y="214"/>
                  </a:lnTo>
                  <a:cubicBezTo>
                    <a:pt x="648" y="206"/>
                    <a:pt x="640" y="198"/>
                    <a:pt x="635" y="190"/>
                  </a:cubicBezTo>
                  <a:lnTo>
                    <a:pt x="651" y="174"/>
                  </a:lnTo>
                  <a:close/>
                  <a:moveTo>
                    <a:pt x="690" y="260"/>
                  </a:moveTo>
                  <a:lnTo>
                    <a:pt x="691" y="262"/>
                  </a:lnTo>
                  <a:lnTo>
                    <a:pt x="690" y="262"/>
                  </a:lnTo>
                  <a:lnTo>
                    <a:pt x="690" y="260"/>
                  </a:lnTo>
                  <a:close/>
                  <a:moveTo>
                    <a:pt x="691" y="259"/>
                  </a:moveTo>
                  <a:lnTo>
                    <a:pt x="688" y="241"/>
                  </a:lnTo>
                  <a:lnTo>
                    <a:pt x="683" y="219"/>
                  </a:lnTo>
                  <a:lnTo>
                    <a:pt x="667" y="198"/>
                  </a:lnTo>
                  <a:lnTo>
                    <a:pt x="669" y="201"/>
                  </a:lnTo>
                  <a:lnTo>
                    <a:pt x="672" y="198"/>
                  </a:lnTo>
                  <a:lnTo>
                    <a:pt x="659" y="190"/>
                  </a:lnTo>
                  <a:lnTo>
                    <a:pt x="659" y="193"/>
                  </a:lnTo>
                  <a:lnTo>
                    <a:pt x="672" y="209"/>
                  </a:lnTo>
                  <a:lnTo>
                    <a:pt x="680" y="222"/>
                  </a:lnTo>
                  <a:lnTo>
                    <a:pt x="685" y="235"/>
                  </a:lnTo>
                  <a:lnTo>
                    <a:pt x="688" y="246"/>
                  </a:lnTo>
                  <a:lnTo>
                    <a:pt x="690" y="260"/>
                  </a:lnTo>
                  <a:lnTo>
                    <a:pt x="691" y="259"/>
                  </a:lnTo>
                  <a:close/>
                  <a:moveTo>
                    <a:pt x="640" y="299"/>
                  </a:moveTo>
                  <a:lnTo>
                    <a:pt x="651" y="294"/>
                  </a:lnTo>
                  <a:lnTo>
                    <a:pt x="662" y="291"/>
                  </a:lnTo>
                  <a:lnTo>
                    <a:pt x="664" y="286"/>
                  </a:lnTo>
                  <a:lnTo>
                    <a:pt x="669" y="283"/>
                  </a:lnTo>
                  <a:lnTo>
                    <a:pt x="672" y="278"/>
                  </a:lnTo>
                  <a:lnTo>
                    <a:pt x="675" y="270"/>
                  </a:lnTo>
                  <a:cubicBezTo>
                    <a:pt x="675" y="272"/>
                    <a:pt x="677" y="275"/>
                    <a:pt x="677" y="278"/>
                  </a:cubicBezTo>
                  <a:lnTo>
                    <a:pt x="672" y="294"/>
                  </a:lnTo>
                  <a:lnTo>
                    <a:pt x="672" y="299"/>
                  </a:lnTo>
                  <a:lnTo>
                    <a:pt x="680" y="288"/>
                  </a:lnTo>
                  <a:cubicBezTo>
                    <a:pt x="683" y="296"/>
                    <a:pt x="683" y="307"/>
                    <a:pt x="683" y="317"/>
                  </a:cubicBezTo>
                  <a:lnTo>
                    <a:pt x="635" y="317"/>
                  </a:lnTo>
                  <a:lnTo>
                    <a:pt x="635" y="312"/>
                  </a:lnTo>
                  <a:lnTo>
                    <a:pt x="640" y="307"/>
                  </a:lnTo>
                  <a:lnTo>
                    <a:pt x="640" y="304"/>
                  </a:lnTo>
                  <a:lnTo>
                    <a:pt x="643" y="301"/>
                  </a:lnTo>
                  <a:lnTo>
                    <a:pt x="648" y="301"/>
                  </a:lnTo>
                  <a:lnTo>
                    <a:pt x="648" y="299"/>
                  </a:lnTo>
                  <a:lnTo>
                    <a:pt x="640" y="299"/>
                  </a:lnTo>
                  <a:close/>
                  <a:moveTo>
                    <a:pt x="577" y="264"/>
                  </a:moveTo>
                  <a:lnTo>
                    <a:pt x="582" y="264"/>
                  </a:lnTo>
                  <a:lnTo>
                    <a:pt x="577" y="262"/>
                  </a:lnTo>
                  <a:lnTo>
                    <a:pt x="579" y="251"/>
                  </a:lnTo>
                  <a:lnTo>
                    <a:pt x="585" y="246"/>
                  </a:lnTo>
                  <a:cubicBezTo>
                    <a:pt x="587" y="251"/>
                    <a:pt x="593" y="254"/>
                    <a:pt x="595" y="259"/>
                  </a:cubicBezTo>
                  <a:lnTo>
                    <a:pt x="593" y="264"/>
                  </a:lnTo>
                  <a:lnTo>
                    <a:pt x="587" y="262"/>
                  </a:lnTo>
                  <a:lnTo>
                    <a:pt x="582" y="262"/>
                  </a:lnTo>
                  <a:lnTo>
                    <a:pt x="585" y="264"/>
                  </a:lnTo>
                  <a:lnTo>
                    <a:pt x="587" y="264"/>
                  </a:lnTo>
                  <a:lnTo>
                    <a:pt x="585" y="270"/>
                  </a:lnTo>
                  <a:lnTo>
                    <a:pt x="582" y="267"/>
                  </a:lnTo>
                  <a:lnTo>
                    <a:pt x="577" y="264"/>
                  </a:lnTo>
                  <a:close/>
                  <a:moveTo>
                    <a:pt x="595" y="439"/>
                  </a:moveTo>
                  <a:lnTo>
                    <a:pt x="585" y="437"/>
                  </a:lnTo>
                  <a:lnTo>
                    <a:pt x="582" y="437"/>
                  </a:lnTo>
                  <a:lnTo>
                    <a:pt x="577" y="431"/>
                  </a:lnTo>
                  <a:lnTo>
                    <a:pt x="571" y="429"/>
                  </a:lnTo>
                  <a:lnTo>
                    <a:pt x="579" y="421"/>
                  </a:lnTo>
                  <a:lnTo>
                    <a:pt x="590" y="429"/>
                  </a:lnTo>
                  <a:lnTo>
                    <a:pt x="598" y="431"/>
                  </a:lnTo>
                  <a:lnTo>
                    <a:pt x="595" y="439"/>
                  </a:lnTo>
                  <a:close/>
                  <a:moveTo>
                    <a:pt x="627" y="198"/>
                  </a:moveTo>
                  <a:lnTo>
                    <a:pt x="651" y="230"/>
                  </a:lnTo>
                  <a:lnTo>
                    <a:pt x="646" y="230"/>
                  </a:lnTo>
                  <a:lnTo>
                    <a:pt x="646" y="238"/>
                  </a:lnTo>
                  <a:lnTo>
                    <a:pt x="659" y="246"/>
                  </a:lnTo>
                  <a:lnTo>
                    <a:pt x="667" y="270"/>
                  </a:lnTo>
                  <a:lnTo>
                    <a:pt x="664" y="272"/>
                  </a:lnTo>
                  <a:lnTo>
                    <a:pt x="659" y="275"/>
                  </a:lnTo>
                  <a:lnTo>
                    <a:pt x="659" y="283"/>
                  </a:lnTo>
                  <a:lnTo>
                    <a:pt x="656" y="286"/>
                  </a:lnTo>
                  <a:lnTo>
                    <a:pt x="654" y="288"/>
                  </a:lnTo>
                  <a:lnTo>
                    <a:pt x="651" y="288"/>
                  </a:lnTo>
                  <a:lnTo>
                    <a:pt x="646" y="288"/>
                  </a:lnTo>
                  <a:lnTo>
                    <a:pt x="648" y="283"/>
                  </a:lnTo>
                  <a:lnTo>
                    <a:pt x="651" y="272"/>
                  </a:lnTo>
                  <a:lnTo>
                    <a:pt x="654" y="270"/>
                  </a:lnTo>
                  <a:lnTo>
                    <a:pt x="643" y="259"/>
                  </a:lnTo>
                  <a:lnTo>
                    <a:pt x="635" y="262"/>
                  </a:lnTo>
                  <a:lnTo>
                    <a:pt x="632" y="270"/>
                  </a:lnTo>
                  <a:lnTo>
                    <a:pt x="627" y="275"/>
                  </a:lnTo>
                  <a:lnTo>
                    <a:pt x="622" y="270"/>
                  </a:lnTo>
                  <a:lnTo>
                    <a:pt x="619" y="264"/>
                  </a:lnTo>
                  <a:lnTo>
                    <a:pt x="622" y="262"/>
                  </a:lnTo>
                  <a:lnTo>
                    <a:pt x="624" y="264"/>
                  </a:lnTo>
                  <a:lnTo>
                    <a:pt x="627" y="264"/>
                  </a:lnTo>
                  <a:lnTo>
                    <a:pt x="627" y="259"/>
                  </a:lnTo>
                  <a:lnTo>
                    <a:pt x="624" y="259"/>
                  </a:lnTo>
                  <a:lnTo>
                    <a:pt x="624" y="262"/>
                  </a:lnTo>
                  <a:lnTo>
                    <a:pt x="622" y="262"/>
                  </a:lnTo>
                  <a:lnTo>
                    <a:pt x="611" y="248"/>
                  </a:lnTo>
                  <a:lnTo>
                    <a:pt x="606" y="246"/>
                  </a:lnTo>
                  <a:lnTo>
                    <a:pt x="609" y="243"/>
                  </a:lnTo>
                  <a:lnTo>
                    <a:pt x="603" y="243"/>
                  </a:lnTo>
                  <a:lnTo>
                    <a:pt x="606" y="246"/>
                  </a:lnTo>
                  <a:lnTo>
                    <a:pt x="601" y="246"/>
                  </a:lnTo>
                  <a:cubicBezTo>
                    <a:pt x="598" y="246"/>
                    <a:pt x="595" y="241"/>
                    <a:pt x="590" y="235"/>
                  </a:cubicBezTo>
                  <a:lnTo>
                    <a:pt x="627" y="198"/>
                  </a:lnTo>
                  <a:close/>
                  <a:moveTo>
                    <a:pt x="609" y="434"/>
                  </a:moveTo>
                  <a:lnTo>
                    <a:pt x="603" y="429"/>
                  </a:lnTo>
                  <a:lnTo>
                    <a:pt x="606" y="423"/>
                  </a:lnTo>
                  <a:lnTo>
                    <a:pt x="611" y="413"/>
                  </a:lnTo>
                  <a:lnTo>
                    <a:pt x="609" y="410"/>
                  </a:lnTo>
                  <a:lnTo>
                    <a:pt x="611" y="402"/>
                  </a:lnTo>
                  <a:lnTo>
                    <a:pt x="611" y="394"/>
                  </a:lnTo>
                  <a:lnTo>
                    <a:pt x="609" y="386"/>
                  </a:lnTo>
                  <a:lnTo>
                    <a:pt x="603" y="384"/>
                  </a:lnTo>
                  <a:lnTo>
                    <a:pt x="601" y="386"/>
                  </a:lnTo>
                  <a:lnTo>
                    <a:pt x="598" y="386"/>
                  </a:lnTo>
                  <a:cubicBezTo>
                    <a:pt x="603" y="381"/>
                    <a:pt x="606" y="373"/>
                    <a:pt x="609" y="368"/>
                  </a:cubicBezTo>
                  <a:lnTo>
                    <a:pt x="614" y="365"/>
                  </a:lnTo>
                  <a:lnTo>
                    <a:pt x="617" y="362"/>
                  </a:lnTo>
                  <a:lnTo>
                    <a:pt x="617" y="365"/>
                  </a:lnTo>
                  <a:lnTo>
                    <a:pt x="619" y="362"/>
                  </a:lnTo>
                  <a:lnTo>
                    <a:pt x="617" y="360"/>
                  </a:lnTo>
                  <a:lnTo>
                    <a:pt x="619" y="360"/>
                  </a:lnTo>
                  <a:lnTo>
                    <a:pt x="624" y="362"/>
                  </a:lnTo>
                  <a:lnTo>
                    <a:pt x="632" y="362"/>
                  </a:lnTo>
                  <a:lnTo>
                    <a:pt x="638" y="360"/>
                  </a:lnTo>
                  <a:lnTo>
                    <a:pt x="651" y="357"/>
                  </a:lnTo>
                  <a:lnTo>
                    <a:pt x="648" y="352"/>
                  </a:lnTo>
                  <a:lnTo>
                    <a:pt x="648" y="346"/>
                  </a:lnTo>
                  <a:lnTo>
                    <a:pt x="656" y="349"/>
                  </a:lnTo>
                  <a:lnTo>
                    <a:pt x="659" y="346"/>
                  </a:lnTo>
                  <a:lnTo>
                    <a:pt x="659" y="341"/>
                  </a:lnTo>
                  <a:lnTo>
                    <a:pt x="651" y="344"/>
                  </a:lnTo>
                  <a:lnTo>
                    <a:pt x="640" y="341"/>
                  </a:lnTo>
                  <a:lnTo>
                    <a:pt x="632" y="325"/>
                  </a:lnTo>
                  <a:lnTo>
                    <a:pt x="675" y="325"/>
                  </a:lnTo>
                  <a:cubicBezTo>
                    <a:pt x="672" y="373"/>
                    <a:pt x="654" y="415"/>
                    <a:pt x="622" y="447"/>
                  </a:cubicBezTo>
                  <a:lnTo>
                    <a:pt x="617" y="442"/>
                  </a:lnTo>
                  <a:lnTo>
                    <a:pt x="619" y="434"/>
                  </a:lnTo>
                  <a:lnTo>
                    <a:pt x="614" y="418"/>
                  </a:lnTo>
                  <a:lnTo>
                    <a:pt x="609" y="434"/>
                  </a:lnTo>
                  <a:close/>
                  <a:moveTo>
                    <a:pt x="622" y="527"/>
                  </a:moveTo>
                  <a:lnTo>
                    <a:pt x="619" y="521"/>
                  </a:lnTo>
                  <a:lnTo>
                    <a:pt x="627" y="516"/>
                  </a:lnTo>
                  <a:lnTo>
                    <a:pt x="627" y="513"/>
                  </a:lnTo>
                  <a:lnTo>
                    <a:pt x="622" y="511"/>
                  </a:lnTo>
                  <a:lnTo>
                    <a:pt x="627" y="500"/>
                  </a:lnTo>
                  <a:lnTo>
                    <a:pt x="635" y="489"/>
                  </a:lnTo>
                  <a:lnTo>
                    <a:pt x="627" y="482"/>
                  </a:lnTo>
                  <a:lnTo>
                    <a:pt x="619" y="482"/>
                  </a:lnTo>
                  <a:lnTo>
                    <a:pt x="617" y="476"/>
                  </a:lnTo>
                  <a:cubicBezTo>
                    <a:pt x="619" y="474"/>
                    <a:pt x="622" y="471"/>
                    <a:pt x="627" y="468"/>
                  </a:cubicBezTo>
                  <a:lnTo>
                    <a:pt x="664" y="505"/>
                  </a:lnTo>
                  <a:cubicBezTo>
                    <a:pt x="651" y="516"/>
                    <a:pt x="635" y="529"/>
                    <a:pt x="617" y="537"/>
                  </a:cubicBezTo>
                  <a:lnTo>
                    <a:pt x="622" y="527"/>
                  </a:lnTo>
                  <a:close/>
                  <a:moveTo>
                    <a:pt x="664" y="489"/>
                  </a:moveTo>
                  <a:lnTo>
                    <a:pt x="669" y="484"/>
                  </a:lnTo>
                  <a:lnTo>
                    <a:pt x="667" y="463"/>
                  </a:lnTo>
                  <a:lnTo>
                    <a:pt x="664" y="463"/>
                  </a:lnTo>
                  <a:lnTo>
                    <a:pt x="667" y="460"/>
                  </a:lnTo>
                  <a:lnTo>
                    <a:pt x="659" y="458"/>
                  </a:lnTo>
                  <a:lnTo>
                    <a:pt x="656" y="466"/>
                  </a:lnTo>
                  <a:lnTo>
                    <a:pt x="656" y="476"/>
                  </a:lnTo>
                  <a:lnTo>
                    <a:pt x="654" y="479"/>
                  </a:lnTo>
                  <a:lnTo>
                    <a:pt x="638" y="463"/>
                  </a:lnTo>
                  <a:cubicBezTo>
                    <a:pt x="669" y="429"/>
                    <a:pt x="691" y="384"/>
                    <a:pt x="693" y="336"/>
                  </a:cubicBezTo>
                  <a:lnTo>
                    <a:pt x="746" y="336"/>
                  </a:lnTo>
                  <a:cubicBezTo>
                    <a:pt x="744" y="399"/>
                    <a:pt x="717" y="458"/>
                    <a:pt x="675" y="503"/>
                  </a:cubicBezTo>
                  <a:lnTo>
                    <a:pt x="664" y="489"/>
                  </a:lnTo>
                  <a:close/>
                  <a:moveTo>
                    <a:pt x="680" y="503"/>
                  </a:moveTo>
                  <a:cubicBezTo>
                    <a:pt x="725" y="458"/>
                    <a:pt x="752" y="397"/>
                    <a:pt x="754" y="331"/>
                  </a:cubicBezTo>
                  <a:lnTo>
                    <a:pt x="807" y="331"/>
                  </a:lnTo>
                  <a:cubicBezTo>
                    <a:pt x="805" y="413"/>
                    <a:pt x="773" y="487"/>
                    <a:pt x="717" y="542"/>
                  </a:cubicBezTo>
                  <a:lnTo>
                    <a:pt x="680" y="503"/>
                  </a:lnTo>
                  <a:close/>
                  <a:moveTo>
                    <a:pt x="357" y="452"/>
                  </a:moveTo>
                  <a:cubicBezTo>
                    <a:pt x="354" y="447"/>
                    <a:pt x="349" y="444"/>
                    <a:pt x="346" y="439"/>
                  </a:cubicBezTo>
                  <a:lnTo>
                    <a:pt x="349" y="426"/>
                  </a:lnTo>
                  <a:lnTo>
                    <a:pt x="344" y="413"/>
                  </a:lnTo>
                  <a:lnTo>
                    <a:pt x="344" y="391"/>
                  </a:lnTo>
                  <a:lnTo>
                    <a:pt x="338" y="378"/>
                  </a:lnTo>
                  <a:lnTo>
                    <a:pt x="341" y="370"/>
                  </a:lnTo>
                  <a:lnTo>
                    <a:pt x="333" y="357"/>
                  </a:lnTo>
                  <a:lnTo>
                    <a:pt x="325" y="354"/>
                  </a:lnTo>
                  <a:lnTo>
                    <a:pt x="328" y="346"/>
                  </a:lnTo>
                  <a:lnTo>
                    <a:pt x="325" y="341"/>
                  </a:lnTo>
                  <a:lnTo>
                    <a:pt x="328" y="333"/>
                  </a:lnTo>
                  <a:lnTo>
                    <a:pt x="336" y="333"/>
                  </a:lnTo>
                  <a:lnTo>
                    <a:pt x="338" y="328"/>
                  </a:lnTo>
                  <a:lnTo>
                    <a:pt x="352" y="328"/>
                  </a:lnTo>
                  <a:lnTo>
                    <a:pt x="354" y="331"/>
                  </a:lnTo>
                  <a:lnTo>
                    <a:pt x="352" y="344"/>
                  </a:lnTo>
                  <a:lnTo>
                    <a:pt x="349" y="346"/>
                  </a:lnTo>
                  <a:lnTo>
                    <a:pt x="354" y="357"/>
                  </a:lnTo>
                  <a:lnTo>
                    <a:pt x="352" y="360"/>
                  </a:lnTo>
                  <a:lnTo>
                    <a:pt x="349" y="357"/>
                  </a:lnTo>
                  <a:lnTo>
                    <a:pt x="352" y="362"/>
                  </a:lnTo>
                  <a:lnTo>
                    <a:pt x="354" y="370"/>
                  </a:lnTo>
                  <a:lnTo>
                    <a:pt x="357" y="370"/>
                  </a:lnTo>
                  <a:lnTo>
                    <a:pt x="357" y="365"/>
                  </a:lnTo>
                  <a:lnTo>
                    <a:pt x="354" y="362"/>
                  </a:lnTo>
                  <a:lnTo>
                    <a:pt x="354" y="357"/>
                  </a:lnTo>
                  <a:lnTo>
                    <a:pt x="354" y="349"/>
                  </a:lnTo>
                  <a:lnTo>
                    <a:pt x="357" y="333"/>
                  </a:lnTo>
                  <a:lnTo>
                    <a:pt x="354" y="328"/>
                  </a:lnTo>
                  <a:lnTo>
                    <a:pt x="362" y="328"/>
                  </a:lnTo>
                  <a:cubicBezTo>
                    <a:pt x="365" y="360"/>
                    <a:pt x="378" y="389"/>
                    <a:pt x="399" y="413"/>
                  </a:cubicBezTo>
                  <a:lnTo>
                    <a:pt x="357" y="452"/>
                  </a:lnTo>
                  <a:close/>
                  <a:moveTo>
                    <a:pt x="320" y="349"/>
                  </a:moveTo>
                  <a:lnTo>
                    <a:pt x="315" y="357"/>
                  </a:lnTo>
                  <a:lnTo>
                    <a:pt x="307" y="357"/>
                  </a:lnTo>
                  <a:cubicBezTo>
                    <a:pt x="304" y="349"/>
                    <a:pt x="304" y="341"/>
                    <a:pt x="304" y="331"/>
                  </a:cubicBezTo>
                  <a:lnTo>
                    <a:pt x="320" y="331"/>
                  </a:lnTo>
                  <a:lnTo>
                    <a:pt x="317" y="344"/>
                  </a:lnTo>
                  <a:lnTo>
                    <a:pt x="320" y="349"/>
                  </a:lnTo>
                  <a:close/>
                  <a:moveTo>
                    <a:pt x="338" y="312"/>
                  </a:moveTo>
                  <a:lnTo>
                    <a:pt x="338" y="301"/>
                  </a:lnTo>
                  <a:lnTo>
                    <a:pt x="344" y="299"/>
                  </a:lnTo>
                  <a:lnTo>
                    <a:pt x="354" y="301"/>
                  </a:lnTo>
                  <a:lnTo>
                    <a:pt x="357" y="304"/>
                  </a:lnTo>
                  <a:cubicBezTo>
                    <a:pt x="357" y="309"/>
                    <a:pt x="354" y="317"/>
                    <a:pt x="354" y="323"/>
                  </a:cubicBezTo>
                  <a:lnTo>
                    <a:pt x="341" y="323"/>
                  </a:lnTo>
                  <a:lnTo>
                    <a:pt x="338" y="312"/>
                  </a:lnTo>
                  <a:close/>
                  <a:moveTo>
                    <a:pt x="391" y="352"/>
                  </a:moveTo>
                  <a:lnTo>
                    <a:pt x="394" y="352"/>
                  </a:lnTo>
                  <a:lnTo>
                    <a:pt x="402" y="357"/>
                  </a:lnTo>
                  <a:lnTo>
                    <a:pt x="399" y="360"/>
                  </a:lnTo>
                  <a:lnTo>
                    <a:pt x="407" y="365"/>
                  </a:lnTo>
                  <a:lnTo>
                    <a:pt x="407" y="360"/>
                  </a:lnTo>
                  <a:lnTo>
                    <a:pt x="413" y="352"/>
                  </a:lnTo>
                  <a:lnTo>
                    <a:pt x="418" y="357"/>
                  </a:lnTo>
                  <a:lnTo>
                    <a:pt x="423" y="362"/>
                  </a:lnTo>
                  <a:lnTo>
                    <a:pt x="415" y="365"/>
                  </a:lnTo>
                  <a:lnTo>
                    <a:pt x="418" y="373"/>
                  </a:lnTo>
                  <a:lnTo>
                    <a:pt x="423" y="370"/>
                  </a:lnTo>
                  <a:lnTo>
                    <a:pt x="423" y="368"/>
                  </a:lnTo>
                  <a:lnTo>
                    <a:pt x="429" y="365"/>
                  </a:lnTo>
                  <a:lnTo>
                    <a:pt x="431" y="354"/>
                  </a:lnTo>
                  <a:cubicBezTo>
                    <a:pt x="434" y="362"/>
                    <a:pt x="439" y="368"/>
                    <a:pt x="444" y="373"/>
                  </a:cubicBezTo>
                  <a:lnTo>
                    <a:pt x="407" y="410"/>
                  </a:lnTo>
                  <a:cubicBezTo>
                    <a:pt x="389" y="391"/>
                    <a:pt x="378" y="368"/>
                    <a:pt x="373" y="339"/>
                  </a:cubicBezTo>
                  <a:lnTo>
                    <a:pt x="381" y="346"/>
                  </a:lnTo>
                  <a:lnTo>
                    <a:pt x="389" y="346"/>
                  </a:lnTo>
                  <a:lnTo>
                    <a:pt x="391" y="352"/>
                  </a:lnTo>
                  <a:close/>
                  <a:moveTo>
                    <a:pt x="391" y="233"/>
                  </a:moveTo>
                  <a:cubicBezTo>
                    <a:pt x="383" y="241"/>
                    <a:pt x="376" y="251"/>
                    <a:pt x="370" y="262"/>
                  </a:cubicBezTo>
                  <a:lnTo>
                    <a:pt x="368" y="262"/>
                  </a:lnTo>
                  <a:lnTo>
                    <a:pt x="362" y="264"/>
                  </a:lnTo>
                  <a:lnTo>
                    <a:pt x="360" y="264"/>
                  </a:lnTo>
                  <a:lnTo>
                    <a:pt x="354" y="270"/>
                  </a:lnTo>
                  <a:lnTo>
                    <a:pt x="362" y="270"/>
                  </a:lnTo>
                  <a:lnTo>
                    <a:pt x="368" y="267"/>
                  </a:lnTo>
                  <a:lnTo>
                    <a:pt x="368" y="270"/>
                  </a:lnTo>
                  <a:lnTo>
                    <a:pt x="362" y="272"/>
                  </a:lnTo>
                  <a:lnTo>
                    <a:pt x="360" y="272"/>
                  </a:lnTo>
                  <a:lnTo>
                    <a:pt x="352" y="278"/>
                  </a:lnTo>
                  <a:lnTo>
                    <a:pt x="344" y="278"/>
                  </a:lnTo>
                  <a:lnTo>
                    <a:pt x="333" y="299"/>
                  </a:lnTo>
                  <a:lnTo>
                    <a:pt x="336" y="304"/>
                  </a:lnTo>
                  <a:lnTo>
                    <a:pt x="331" y="312"/>
                  </a:lnTo>
                  <a:lnTo>
                    <a:pt x="331" y="320"/>
                  </a:lnTo>
                  <a:lnTo>
                    <a:pt x="307" y="320"/>
                  </a:lnTo>
                  <a:cubicBezTo>
                    <a:pt x="304" y="272"/>
                    <a:pt x="323" y="230"/>
                    <a:pt x="354" y="196"/>
                  </a:cubicBezTo>
                  <a:lnTo>
                    <a:pt x="391" y="233"/>
                  </a:lnTo>
                  <a:close/>
                  <a:moveTo>
                    <a:pt x="304" y="479"/>
                  </a:moveTo>
                  <a:lnTo>
                    <a:pt x="317" y="487"/>
                  </a:lnTo>
                  <a:lnTo>
                    <a:pt x="320" y="489"/>
                  </a:lnTo>
                  <a:lnTo>
                    <a:pt x="312" y="497"/>
                  </a:lnTo>
                  <a:cubicBezTo>
                    <a:pt x="307" y="492"/>
                    <a:pt x="304" y="489"/>
                    <a:pt x="301" y="484"/>
                  </a:cubicBezTo>
                  <a:lnTo>
                    <a:pt x="304" y="479"/>
                  </a:lnTo>
                  <a:close/>
                  <a:moveTo>
                    <a:pt x="293" y="346"/>
                  </a:moveTo>
                  <a:lnTo>
                    <a:pt x="288" y="349"/>
                  </a:lnTo>
                  <a:lnTo>
                    <a:pt x="286" y="354"/>
                  </a:lnTo>
                  <a:lnTo>
                    <a:pt x="272" y="370"/>
                  </a:lnTo>
                  <a:lnTo>
                    <a:pt x="272" y="394"/>
                  </a:lnTo>
                  <a:lnTo>
                    <a:pt x="259" y="399"/>
                  </a:lnTo>
                  <a:lnTo>
                    <a:pt x="251" y="399"/>
                  </a:lnTo>
                  <a:cubicBezTo>
                    <a:pt x="243" y="378"/>
                    <a:pt x="240" y="354"/>
                    <a:pt x="238" y="331"/>
                  </a:cubicBezTo>
                  <a:lnTo>
                    <a:pt x="293" y="331"/>
                  </a:lnTo>
                  <a:lnTo>
                    <a:pt x="293" y="346"/>
                  </a:lnTo>
                  <a:close/>
                  <a:moveTo>
                    <a:pt x="238" y="399"/>
                  </a:moveTo>
                  <a:lnTo>
                    <a:pt x="235" y="397"/>
                  </a:lnTo>
                  <a:lnTo>
                    <a:pt x="219" y="397"/>
                  </a:lnTo>
                  <a:lnTo>
                    <a:pt x="225" y="402"/>
                  </a:lnTo>
                  <a:lnTo>
                    <a:pt x="211" y="399"/>
                  </a:lnTo>
                  <a:lnTo>
                    <a:pt x="214" y="397"/>
                  </a:lnTo>
                  <a:lnTo>
                    <a:pt x="211" y="394"/>
                  </a:lnTo>
                  <a:lnTo>
                    <a:pt x="201" y="399"/>
                  </a:lnTo>
                  <a:lnTo>
                    <a:pt x="198" y="407"/>
                  </a:lnTo>
                  <a:lnTo>
                    <a:pt x="201" y="423"/>
                  </a:lnTo>
                  <a:lnTo>
                    <a:pt x="211" y="450"/>
                  </a:lnTo>
                  <a:lnTo>
                    <a:pt x="217" y="458"/>
                  </a:lnTo>
                  <a:lnTo>
                    <a:pt x="219" y="458"/>
                  </a:lnTo>
                  <a:lnTo>
                    <a:pt x="211" y="442"/>
                  </a:lnTo>
                  <a:lnTo>
                    <a:pt x="209" y="434"/>
                  </a:lnTo>
                  <a:lnTo>
                    <a:pt x="211" y="431"/>
                  </a:lnTo>
                  <a:lnTo>
                    <a:pt x="211" y="426"/>
                  </a:lnTo>
                  <a:lnTo>
                    <a:pt x="217" y="426"/>
                  </a:lnTo>
                  <a:lnTo>
                    <a:pt x="225" y="439"/>
                  </a:lnTo>
                  <a:lnTo>
                    <a:pt x="227" y="439"/>
                  </a:lnTo>
                  <a:lnTo>
                    <a:pt x="227" y="431"/>
                  </a:lnTo>
                  <a:lnTo>
                    <a:pt x="230" y="434"/>
                  </a:lnTo>
                  <a:lnTo>
                    <a:pt x="230" y="439"/>
                  </a:lnTo>
                  <a:lnTo>
                    <a:pt x="238" y="442"/>
                  </a:lnTo>
                  <a:lnTo>
                    <a:pt x="240" y="439"/>
                  </a:lnTo>
                  <a:lnTo>
                    <a:pt x="240" y="444"/>
                  </a:lnTo>
                  <a:lnTo>
                    <a:pt x="243" y="450"/>
                  </a:lnTo>
                  <a:lnTo>
                    <a:pt x="248" y="450"/>
                  </a:lnTo>
                  <a:lnTo>
                    <a:pt x="259" y="466"/>
                  </a:lnTo>
                  <a:lnTo>
                    <a:pt x="264" y="468"/>
                  </a:lnTo>
                  <a:lnTo>
                    <a:pt x="267" y="460"/>
                  </a:lnTo>
                  <a:cubicBezTo>
                    <a:pt x="278" y="476"/>
                    <a:pt x="291" y="492"/>
                    <a:pt x="304" y="508"/>
                  </a:cubicBezTo>
                  <a:lnTo>
                    <a:pt x="267" y="545"/>
                  </a:lnTo>
                  <a:cubicBezTo>
                    <a:pt x="211" y="489"/>
                    <a:pt x="180" y="415"/>
                    <a:pt x="177" y="333"/>
                  </a:cubicBezTo>
                  <a:lnTo>
                    <a:pt x="230" y="333"/>
                  </a:lnTo>
                  <a:cubicBezTo>
                    <a:pt x="230" y="354"/>
                    <a:pt x="233" y="378"/>
                    <a:pt x="240" y="399"/>
                  </a:cubicBezTo>
                  <a:lnTo>
                    <a:pt x="238" y="399"/>
                  </a:lnTo>
                  <a:close/>
                  <a:moveTo>
                    <a:pt x="299" y="143"/>
                  </a:moveTo>
                  <a:cubicBezTo>
                    <a:pt x="254" y="188"/>
                    <a:pt x="227" y="251"/>
                    <a:pt x="227" y="317"/>
                  </a:cubicBezTo>
                  <a:lnTo>
                    <a:pt x="174" y="317"/>
                  </a:lnTo>
                  <a:cubicBezTo>
                    <a:pt x="174" y="238"/>
                    <a:pt x="209" y="161"/>
                    <a:pt x="262" y="106"/>
                  </a:cubicBezTo>
                  <a:lnTo>
                    <a:pt x="299" y="143"/>
                  </a:lnTo>
                  <a:close/>
                  <a:moveTo>
                    <a:pt x="651" y="87"/>
                  </a:moveTo>
                  <a:lnTo>
                    <a:pt x="648" y="82"/>
                  </a:lnTo>
                  <a:lnTo>
                    <a:pt x="640" y="79"/>
                  </a:lnTo>
                  <a:lnTo>
                    <a:pt x="635" y="84"/>
                  </a:lnTo>
                  <a:lnTo>
                    <a:pt x="643" y="87"/>
                  </a:lnTo>
                  <a:lnTo>
                    <a:pt x="651" y="92"/>
                  </a:lnTo>
                  <a:lnTo>
                    <a:pt x="651" y="87"/>
                  </a:lnTo>
                  <a:close/>
                  <a:moveTo>
                    <a:pt x="619" y="238"/>
                  </a:moveTo>
                  <a:lnTo>
                    <a:pt x="619" y="243"/>
                  </a:lnTo>
                  <a:lnTo>
                    <a:pt x="630" y="241"/>
                  </a:lnTo>
                  <a:lnTo>
                    <a:pt x="632" y="235"/>
                  </a:lnTo>
                  <a:lnTo>
                    <a:pt x="627" y="227"/>
                  </a:lnTo>
                  <a:lnTo>
                    <a:pt x="630" y="222"/>
                  </a:lnTo>
                  <a:lnTo>
                    <a:pt x="638" y="227"/>
                  </a:lnTo>
                  <a:lnTo>
                    <a:pt x="635" y="225"/>
                  </a:lnTo>
                  <a:lnTo>
                    <a:pt x="638" y="222"/>
                  </a:lnTo>
                  <a:lnTo>
                    <a:pt x="635" y="217"/>
                  </a:lnTo>
                  <a:lnTo>
                    <a:pt x="627" y="222"/>
                  </a:lnTo>
                  <a:lnTo>
                    <a:pt x="624" y="227"/>
                  </a:lnTo>
                  <a:lnTo>
                    <a:pt x="622" y="233"/>
                  </a:lnTo>
                  <a:lnTo>
                    <a:pt x="624" y="238"/>
                  </a:lnTo>
                  <a:lnTo>
                    <a:pt x="624" y="241"/>
                  </a:lnTo>
                  <a:lnTo>
                    <a:pt x="619" y="238"/>
                  </a:lnTo>
                  <a:close/>
                  <a:moveTo>
                    <a:pt x="230" y="476"/>
                  </a:moveTo>
                  <a:lnTo>
                    <a:pt x="225" y="463"/>
                  </a:lnTo>
                  <a:lnTo>
                    <a:pt x="219" y="460"/>
                  </a:lnTo>
                  <a:lnTo>
                    <a:pt x="230" y="476"/>
                  </a:lnTo>
                  <a:close/>
                  <a:moveTo>
                    <a:pt x="466" y="296"/>
                  </a:moveTo>
                  <a:lnTo>
                    <a:pt x="466" y="294"/>
                  </a:lnTo>
                  <a:lnTo>
                    <a:pt x="460" y="288"/>
                  </a:lnTo>
                  <a:lnTo>
                    <a:pt x="463" y="283"/>
                  </a:lnTo>
                  <a:lnTo>
                    <a:pt x="466" y="283"/>
                  </a:lnTo>
                  <a:lnTo>
                    <a:pt x="466" y="259"/>
                  </a:lnTo>
                  <a:cubicBezTo>
                    <a:pt x="455" y="262"/>
                    <a:pt x="450" y="267"/>
                    <a:pt x="450" y="275"/>
                  </a:cubicBezTo>
                  <a:cubicBezTo>
                    <a:pt x="450" y="283"/>
                    <a:pt x="455" y="291"/>
                    <a:pt x="466" y="29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FBC3456A-CBC0-D642-A2F8-6C656B8EC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7275" y="2212975"/>
              <a:ext cx="15875" cy="23813"/>
            </a:xfrm>
            <a:custGeom>
              <a:avLst/>
              <a:gdLst>
                <a:gd name="T0" fmla="*/ 39 w 43"/>
                <a:gd name="T1" fmla="*/ 64 h 65"/>
                <a:gd name="T2" fmla="*/ 0 w 43"/>
                <a:gd name="T3" fmla="*/ 0 h 65"/>
                <a:gd name="T4" fmla="*/ 0 w 43"/>
                <a:gd name="T5" fmla="*/ 21 h 65"/>
                <a:gd name="T6" fmla="*/ 39 w 43"/>
                <a:gd name="T7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5">
                  <a:moveTo>
                    <a:pt x="39" y="64"/>
                  </a:moveTo>
                  <a:cubicBezTo>
                    <a:pt x="42" y="27"/>
                    <a:pt x="21" y="11"/>
                    <a:pt x="0" y="0"/>
                  </a:cubicBezTo>
                  <a:lnTo>
                    <a:pt x="0" y="21"/>
                  </a:lnTo>
                  <a:cubicBezTo>
                    <a:pt x="15" y="29"/>
                    <a:pt x="31" y="43"/>
                    <a:pt x="39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908F71FB-C1D9-3A42-BC28-2AB5E734D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4413" y="2055813"/>
              <a:ext cx="82550" cy="106362"/>
            </a:xfrm>
            <a:custGeom>
              <a:avLst/>
              <a:gdLst>
                <a:gd name="T0" fmla="*/ 143 w 229"/>
                <a:gd name="T1" fmla="*/ 3 h 297"/>
                <a:gd name="T2" fmla="*/ 125 w 229"/>
                <a:gd name="T3" fmla="*/ 0 h 297"/>
                <a:gd name="T4" fmla="*/ 125 w 229"/>
                <a:gd name="T5" fmla="*/ 16 h 297"/>
                <a:gd name="T6" fmla="*/ 125 w 229"/>
                <a:gd name="T7" fmla="*/ 34 h 297"/>
                <a:gd name="T8" fmla="*/ 135 w 229"/>
                <a:gd name="T9" fmla="*/ 37 h 297"/>
                <a:gd name="T10" fmla="*/ 183 w 229"/>
                <a:gd name="T11" fmla="*/ 85 h 297"/>
                <a:gd name="T12" fmla="*/ 122 w 229"/>
                <a:gd name="T13" fmla="*/ 138 h 297"/>
                <a:gd name="T14" fmla="*/ 111 w 229"/>
                <a:gd name="T15" fmla="*/ 140 h 297"/>
                <a:gd name="T16" fmla="*/ 80 w 229"/>
                <a:gd name="T17" fmla="*/ 148 h 297"/>
                <a:gd name="T18" fmla="*/ 69 w 229"/>
                <a:gd name="T19" fmla="*/ 151 h 297"/>
                <a:gd name="T20" fmla="*/ 0 w 229"/>
                <a:gd name="T21" fmla="*/ 225 h 297"/>
                <a:gd name="T22" fmla="*/ 72 w 229"/>
                <a:gd name="T23" fmla="*/ 296 h 297"/>
                <a:gd name="T24" fmla="*/ 72 w 229"/>
                <a:gd name="T25" fmla="*/ 257 h 297"/>
                <a:gd name="T26" fmla="*/ 45 w 229"/>
                <a:gd name="T27" fmla="*/ 225 h 297"/>
                <a:gd name="T28" fmla="*/ 72 w 229"/>
                <a:gd name="T29" fmla="*/ 193 h 297"/>
                <a:gd name="T30" fmla="*/ 82 w 229"/>
                <a:gd name="T31" fmla="*/ 188 h 297"/>
                <a:gd name="T32" fmla="*/ 111 w 229"/>
                <a:gd name="T33" fmla="*/ 180 h 297"/>
                <a:gd name="T34" fmla="*/ 122 w 229"/>
                <a:gd name="T35" fmla="*/ 177 h 297"/>
                <a:gd name="T36" fmla="*/ 228 w 229"/>
                <a:gd name="T37" fmla="*/ 85 h 297"/>
                <a:gd name="T38" fmla="*/ 143 w 229"/>
                <a:gd name="T39" fmla="*/ 3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9" h="297">
                  <a:moveTo>
                    <a:pt x="143" y="3"/>
                  </a:moveTo>
                  <a:cubicBezTo>
                    <a:pt x="138" y="3"/>
                    <a:pt x="132" y="0"/>
                    <a:pt x="125" y="0"/>
                  </a:cubicBezTo>
                  <a:lnTo>
                    <a:pt x="125" y="16"/>
                  </a:lnTo>
                  <a:lnTo>
                    <a:pt x="125" y="34"/>
                  </a:lnTo>
                  <a:cubicBezTo>
                    <a:pt x="130" y="34"/>
                    <a:pt x="135" y="34"/>
                    <a:pt x="135" y="37"/>
                  </a:cubicBezTo>
                  <a:cubicBezTo>
                    <a:pt x="170" y="45"/>
                    <a:pt x="183" y="66"/>
                    <a:pt x="183" y="85"/>
                  </a:cubicBezTo>
                  <a:cubicBezTo>
                    <a:pt x="183" y="116"/>
                    <a:pt x="156" y="127"/>
                    <a:pt x="122" y="138"/>
                  </a:cubicBezTo>
                  <a:cubicBezTo>
                    <a:pt x="119" y="138"/>
                    <a:pt x="114" y="140"/>
                    <a:pt x="111" y="140"/>
                  </a:cubicBezTo>
                  <a:lnTo>
                    <a:pt x="80" y="148"/>
                  </a:lnTo>
                  <a:cubicBezTo>
                    <a:pt x="77" y="148"/>
                    <a:pt x="72" y="151"/>
                    <a:pt x="69" y="151"/>
                  </a:cubicBezTo>
                  <a:cubicBezTo>
                    <a:pt x="32" y="161"/>
                    <a:pt x="0" y="180"/>
                    <a:pt x="0" y="225"/>
                  </a:cubicBezTo>
                  <a:cubicBezTo>
                    <a:pt x="0" y="270"/>
                    <a:pt x="37" y="286"/>
                    <a:pt x="72" y="296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198"/>
                    <a:pt x="72" y="193"/>
                  </a:cubicBezTo>
                  <a:cubicBezTo>
                    <a:pt x="74" y="191"/>
                    <a:pt x="80" y="191"/>
                    <a:pt x="82" y="188"/>
                  </a:cubicBezTo>
                  <a:cubicBezTo>
                    <a:pt x="90" y="185"/>
                    <a:pt x="101" y="183"/>
                    <a:pt x="111" y="180"/>
                  </a:cubicBezTo>
                  <a:cubicBezTo>
                    <a:pt x="114" y="180"/>
                    <a:pt x="119" y="177"/>
                    <a:pt x="122" y="177"/>
                  </a:cubicBezTo>
                  <a:cubicBezTo>
                    <a:pt x="172" y="167"/>
                    <a:pt x="228" y="151"/>
                    <a:pt x="228" y="85"/>
                  </a:cubicBezTo>
                  <a:cubicBezTo>
                    <a:pt x="228" y="50"/>
                    <a:pt x="204" y="16"/>
                    <a:pt x="143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67F8F494-B413-134F-8C57-BC7C160B97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1875" y="2155825"/>
              <a:ext cx="46038" cy="57150"/>
            </a:xfrm>
            <a:custGeom>
              <a:avLst/>
              <a:gdLst>
                <a:gd name="T0" fmla="*/ 26 w 128"/>
                <a:gd name="T1" fmla="*/ 159 h 160"/>
                <a:gd name="T2" fmla="*/ 26 w 128"/>
                <a:gd name="T3" fmla="*/ 127 h 160"/>
                <a:gd name="T4" fmla="*/ 37 w 128"/>
                <a:gd name="T5" fmla="*/ 116 h 160"/>
                <a:gd name="T6" fmla="*/ 58 w 128"/>
                <a:gd name="T7" fmla="*/ 109 h 160"/>
                <a:gd name="T8" fmla="*/ 69 w 128"/>
                <a:gd name="T9" fmla="*/ 106 h 160"/>
                <a:gd name="T10" fmla="*/ 127 w 128"/>
                <a:gd name="T11" fmla="*/ 56 h 160"/>
                <a:gd name="T12" fmla="*/ 71 w 128"/>
                <a:gd name="T13" fmla="*/ 0 h 160"/>
                <a:gd name="T14" fmla="*/ 71 w 128"/>
                <a:gd name="T15" fmla="*/ 37 h 160"/>
                <a:gd name="T16" fmla="*/ 92 w 128"/>
                <a:gd name="T17" fmla="*/ 58 h 160"/>
                <a:gd name="T18" fmla="*/ 71 w 128"/>
                <a:gd name="T19" fmla="*/ 79 h 160"/>
                <a:gd name="T20" fmla="*/ 61 w 128"/>
                <a:gd name="T21" fmla="*/ 82 h 160"/>
                <a:gd name="T22" fmla="*/ 39 w 128"/>
                <a:gd name="T23" fmla="*/ 90 h 160"/>
                <a:gd name="T24" fmla="*/ 29 w 128"/>
                <a:gd name="T25" fmla="*/ 95 h 160"/>
                <a:gd name="T26" fmla="*/ 0 w 128"/>
                <a:gd name="T27" fmla="*/ 124 h 160"/>
                <a:gd name="T28" fmla="*/ 26 w 128"/>
                <a:gd name="T29" fmla="*/ 15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160">
                  <a:moveTo>
                    <a:pt x="26" y="159"/>
                  </a:moveTo>
                  <a:lnTo>
                    <a:pt x="26" y="127"/>
                  </a:lnTo>
                  <a:cubicBezTo>
                    <a:pt x="26" y="122"/>
                    <a:pt x="32" y="118"/>
                    <a:pt x="37" y="116"/>
                  </a:cubicBezTo>
                  <a:cubicBezTo>
                    <a:pt x="42" y="113"/>
                    <a:pt x="50" y="111"/>
                    <a:pt x="58" y="109"/>
                  </a:cubicBezTo>
                  <a:cubicBezTo>
                    <a:pt x="63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6"/>
                  </a:cubicBezTo>
                  <a:cubicBezTo>
                    <a:pt x="127" y="24"/>
                    <a:pt x="100" y="11"/>
                    <a:pt x="71" y="0"/>
                  </a:cubicBezTo>
                  <a:lnTo>
                    <a:pt x="71" y="37"/>
                  </a:lnTo>
                  <a:cubicBezTo>
                    <a:pt x="84" y="42"/>
                    <a:pt x="92" y="47"/>
                    <a:pt x="92" y="58"/>
                  </a:cubicBezTo>
                  <a:cubicBezTo>
                    <a:pt x="92" y="68"/>
                    <a:pt x="79" y="77"/>
                    <a:pt x="71" y="79"/>
                  </a:cubicBezTo>
                  <a:cubicBezTo>
                    <a:pt x="69" y="82"/>
                    <a:pt x="61" y="82"/>
                    <a:pt x="61" y="82"/>
                  </a:cubicBezTo>
                  <a:cubicBezTo>
                    <a:pt x="53" y="85"/>
                    <a:pt x="45" y="87"/>
                    <a:pt x="39" y="90"/>
                  </a:cubicBezTo>
                  <a:cubicBezTo>
                    <a:pt x="37" y="93"/>
                    <a:pt x="32" y="93"/>
                    <a:pt x="29" y="95"/>
                  </a:cubicBezTo>
                  <a:cubicBezTo>
                    <a:pt x="13" y="98"/>
                    <a:pt x="0" y="105"/>
                    <a:pt x="0" y="124"/>
                  </a:cubicBezTo>
                  <a:cubicBezTo>
                    <a:pt x="0" y="142"/>
                    <a:pt x="13" y="154"/>
                    <a:pt x="26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E8C8A8BC-2349-F742-AB25-88FA5BE30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2057400"/>
              <a:ext cx="47625" cy="47625"/>
            </a:xfrm>
            <a:custGeom>
              <a:avLst/>
              <a:gdLst>
                <a:gd name="T0" fmla="*/ 98 w 133"/>
                <a:gd name="T1" fmla="*/ 13 h 131"/>
                <a:gd name="T2" fmla="*/ 52 w 133"/>
                <a:gd name="T3" fmla="*/ 37 h 131"/>
                <a:gd name="T4" fmla="*/ 37 w 133"/>
                <a:gd name="T5" fmla="*/ 58 h 131"/>
                <a:gd name="T6" fmla="*/ 29 w 133"/>
                <a:gd name="T7" fmla="*/ 85 h 131"/>
                <a:gd name="T8" fmla="*/ 23 w 133"/>
                <a:gd name="T9" fmla="*/ 98 h 131"/>
                <a:gd name="T10" fmla="*/ 18 w 133"/>
                <a:gd name="T11" fmla="*/ 109 h 131"/>
                <a:gd name="T12" fmla="*/ 0 w 133"/>
                <a:gd name="T13" fmla="*/ 117 h 131"/>
                <a:gd name="T14" fmla="*/ 15 w 133"/>
                <a:gd name="T15" fmla="*/ 114 h 131"/>
                <a:gd name="T16" fmla="*/ 10 w 133"/>
                <a:gd name="T17" fmla="*/ 130 h 131"/>
                <a:gd name="T18" fmla="*/ 29 w 133"/>
                <a:gd name="T19" fmla="*/ 101 h 131"/>
                <a:gd name="T20" fmla="*/ 55 w 133"/>
                <a:gd name="T21" fmla="*/ 93 h 131"/>
                <a:gd name="T22" fmla="*/ 103 w 133"/>
                <a:gd name="T23" fmla="*/ 58 h 131"/>
                <a:gd name="T24" fmla="*/ 132 w 133"/>
                <a:gd name="T25" fmla="*/ 37 h 131"/>
                <a:gd name="T26" fmla="*/ 129 w 133"/>
                <a:gd name="T27" fmla="*/ 0 h 131"/>
                <a:gd name="T28" fmla="*/ 98 w 133"/>
                <a:gd name="T29" fmla="*/ 13 h 131"/>
                <a:gd name="T30" fmla="*/ 58 w 133"/>
                <a:gd name="T31" fmla="*/ 64 h 131"/>
                <a:gd name="T32" fmla="*/ 50 w 133"/>
                <a:gd name="T33" fmla="*/ 66 h 131"/>
                <a:gd name="T34" fmla="*/ 63 w 133"/>
                <a:gd name="T35" fmla="*/ 48 h 131"/>
                <a:gd name="T36" fmla="*/ 74 w 133"/>
                <a:gd name="T37" fmla="*/ 48 h 131"/>
                <a:gd name="T38" fmla="*/ 58 w 133"/>
                <a:gd name="T39" fmla="*/ 6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3" h="131">
                  <a:moveTo>
                    <a:pt x="98" y="13"/>
                  </a:moveTo>
                  <a:cubicBezTo>
                    <a:pt x="87" y="16"/>
                    <a:pt x="68" y="19"/>
                    <a:pt x="52" y="37"/>
                  </a:cubicBezTo>
                  <a:cubicBezTo>
                    <a:pt x="50" y="40"/>
                    <a:pt x="42" y="51"/>
                    <a:pt x="37" y="58"/>
                  </a:cubicBezTo>
                  <a:cubicBezTo>
                    <a:pt x="31" y="66"/>
                    <a:pt x="31" y="77"/>
                    <a:pt x="29" y="85"/>
                  </a:cubicBezTo>
                  <a:cubicBezTo>
                    <a:pt x="23" y="93"/>
                    <a:pt x="23" y="98"/>
                    <a:pt x="23" y="98"/>
                  </a:cubicBezTo>
                  <a:cubicBezTo>
                    <a:pt x="23" y="98"/>
                    <a:pt x="23" y="103"/>
                    <a:pt x="18" y="109"/>
                  </a:cubicBezTo>
                  <a:cubicBezTo>
                    <a:pt x="13" y="113"/>
                    <a:pt x="7" y="118"/>
                    <a:pt x="0" y="117"/>
                  </a:cubicBezTo>
                  <a:cubicBezTo>
                    <a:pt x="7" y="118"/>
                    <a:pt x="15" y="114"/>
                    <a:pt x="15" y="114"/>
                  </a:cubicBezTo>
                  <a:cubicBezTo>
                    <a:pt x="15" y="114"/>
                    <a:pt x="13" y="119"/>
                    <a:pt x="10" y="130"/>
                  </a:cubicBezTo>
                  <a:cubicBezTo>
                    <a:pt x="18" y="111"/>
                    <a:pt x="26" y="103"/>
                    <a:pt x="29" y="101"/>
                  </a:cubicBezTo>
                  <a:cubicBezTo>
                    <a:pt x="31" y="101"/>
                    <a:pt x="39" y="101"/>
                    <a:pt x="55" y="93"/>
                  </a:cubicBezTo>
                  <a:cubicBezTo>
                    <a:pt x="71" y="82"/>
                    <a:pt x="95" y="68"/>
                    <a:pt x="103" y="58"/>
                  </a:cubicBezTo>
                  <a:cubicBezTo>
                    <a:pt x="111" y="47"/>
                    <a:pt x="121" y="43"/>
                    <a:pt x="132" y="37"/>
                  </a:cubicBezTo>
                  <a:cubicBezTo>
                    <a:pt x="129" y="24"/>
                    <a:pt x="129" y="11"/>
                    <a:pt x="129" y="0"/>
                  </a:cubicBezTo>
                  <a:cubicBezTo>
                    <a:pt x="111" y="5"/>
                    <a:pt x="100" y="11"/>
                    <a:pt x="98" y="13"/>
                  </a:cubicBezTo>
                  <a:close/>
                  <a:moveTo>
                    <a:pt x="58" y="64"/>
                  </a:moveTo>
                  <a:lnTo>
                    <a:pt x="50" y="66"/>
                  </a:lnTo>
                  <a:lnTo>
                    <a:pt x="63" y="48"/>
                  </a:lnTo>
                  <a:lnTo>
                    <a:pt x="74" y="48"/>
                  </a:lnTo>
                  <a:lnTo>
                    <a:pt x="58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4B5DFB7A-C223-0044-93CB-D07C3B7D9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2198688"/>
              <a:ext cx="7937" cy="66675"/>
            </a:xfrm>
            <a:custGeom>
              <a:avLst/>
              <a:gdLst>
                <a:gd name="T0" fmla="*/ 6 w 23"/>
                <a:gd name="T1" fmla="*/ 8 h 184"/>
                <a:gd name="T2" fmla="*/ 0 w 23"/>
                <a:gd name="T3" fmla="*/ 11 h 184"/>
                <a:gd name="T4" fmla="*/ 3 w 23"/>
                <a:gd name="T5" fmla="*/ 154 h 184"/>
                <a:gd name="T6" fmla="*/ 19 w 23"/>
                <a:gd name="T7" fmla="*/ 154 h 184"/>
                <a:gd name="T8" fmla="*/ 22 w 23"/>
                <a:gd name="T9" fmla="*/ 0 h 184"/>
                <a:gd name="T10" fmla="*/ 14 w 23"/>
                <a:gd name="T11" fmla="*/ 6 h 184"/>
                <a:gd name="T12" fmla="*/ 6 w 23"/>
                <a:gd name="T13" fmla="*/ 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84">
                  <a:moveTo>
                    <a:pt x="6" y="8"/>
                  </a:moveTo>
                  <a:cubicBezTo>
                    <a:pt x="4" y="8"/>
                    <a:pt x="0" y="11"/>
                    <a:pt x="0" y="11"/>
                  </a:cubicBezTo>
                  <a:cubicBezTo>
                    <a:pt x="0" y="11"/>
                    <a:pt x="3" y="151"/>
                    <a:pt x="3" y="154"/>
                  </a:cubicBezTo>
                  <a:cubicBezTo>
                    <a:pt x="3" y="183"/>
                    <a:pt x="19" y="183"/>
                    <a:pt x="19" y="154"/>
                  </a:cubicBezTo>
                  <a:cubicBezTo>
                    <a:pt x="19" y="151"/>
                    <a:pt x="22" y="0"/>
                    <a:pt x="22" y="0"/>
                  </a:cubicBezTo>
                  <a:cubicBezTo>
                    <a:pt x="22" y="0"/>
                    <a:pt x="16" y="6"/>
                    <a:pt x="14" y="6"/>
                  </a:cubicBezTo>
                  <a:cubicBezTo>
                    <a:pt x="11" y="6"/>
                    <a:pt x="9" y="8"/>
                    <a:pt x="6" y="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14A7A4A3-AD36-CF43-AEAE-5763B9938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2988" y="2125663"/>
              <a:ext cx="11112" cy="58737"/>
            </a:xfrm>
            <a:custGeom>
              <a:avLst/>
              <a:gdLst>
                <a:gd name="T0" fmla="*/ 18 w 30"/>
                <a:gd name="T1" fmla="*/ 156 h 162"/>
                <a:gd name="T2" fmla="*/ 26 w 30"/>
                <a:gd name="T3" fmla="*/ 153 h 162"/>
                <a:gd name="T4" fmla="*/ 29 w 30"/>
                <a:gd name="T5" fmla="*/ 0 h 162"/>
                <a:gd name="T6" fmla="*/ 0 w 30"/>
                <a:gd name="T7" fmla="*/ 7 h 162"/>
                <a:gd name="T8" fmla="*/ 5 w 30"/>
                <a:gd name="T9" fmla="*/ 161 h 162"/>
                <a:gd name="T10" fmla="*/ 18 w 30"/>
                <a:gd name="T11" fmla="*/ 15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62">
                  <a:moveTo>
                    <a:pt x="18" y="156"/>
                  </a:moveTo>
                  <a:cubicBezTo>
                    <a:pt x="21" y="156"/>
                    <a:pt x="23" y="153"/>
                    <a:pt x="26" y="153"/>
                  </a:cubicBezTo>
                  <a:cubicBezTo>
                    <a:pt x="26" y="145"/>
                    <a:pt x="29" y="21"/>
                    <a:pt x="29" y="0"/>
                  </a:cubicBezTo>
                  <a:cubicBezTo>
                    <a:pt x="18" y="2"/>
                    <a:pt x="7" y="5"/>
                    <a:pt x="0" y="7"/>
                  </a:cubicBezTo>
                  <a:cubicBezTo>
                    <a:pt x="2" y="26"/>
                    <a:pt x="5" y="148"/>
                    <a:pt x="5" y="161"/>
                  </a:cubicBezTo>
                  <a:cubicBezTo>
                    <a:pt x="10" y="158"/>
                    <a:pt x="13" y="158"/>
                    <a:pt x="18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E39E5E15-E9E2-0349-B194-8681FCC8D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5050" y="2014538"/>
              <a:ext cx="30163" cy="90487"/>
            </a:xfrm>
            <a:custGeom>
              <a:avLst/>
              <a:gdLst>
                <a:gd name="T0" fmla="*/ 21 w 85"/>
                <a:gd name="T1" fmla="*/ 82 h 253"/>
                <a:gd name="T2" fmla="*/ 26 w 85"/>
                <a:gd name="T3" fmla="*/ 252 h 253"/>
                <a:gd name="T4" fmla="*/ 45 w 85"/>
                <a:gd name="T5" fmla="*/ 247 h 253"/>
                <a:gd name="T6" fmla="*/ 58 w 85"/>
                <a:gd name="T7" fmla="*/ 244 h 253"/>
                <a:gd name="T8" fmla="*/ 61 w 85"/>
                <a:gd name="T9" fmla="*/ 82 h 253"/>
                <a:gd name="T10" fmla="*/ 42 w 85"/>
                <a:gd name="T11" fmla="*/ 0 h 253"/>
                <a:gd name="T12" fmla="*/ 21 w 85"/>
                <a:gd name="T13" fmla="*/ 8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253">
                  <a:moveTo>
                    <a:pt x="21" y="82"/>
                  </a:moveTo>
                  <a:cubicBezTo>
                    <a:pt x="21" y="82"/>
                    <a:pt x="24" y="220"/>
                    <a:pt x="26" y="252"/>
                  </a:cubicBezTo>
                  <a:cubicBezTo>
                    <a:pt x="31" y="249"/>
                    <a:pt x="39" y="249"/>
                    <a:pt x="45" y="247"/>
                  </a:cubicBezTo>
                  <a:cubicBezTo>
                    <a:pt x="50" y="247"/>
                    <a:pt x="53" y="244"/>
                    <a:pt x="58" y="244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3" y="61"/>
                    <a:pt x="84" y="0"/>
                    <a:pt x="42" y="0"/>
                  </a:cubicBezTo>
                  <a:cubicBezTo>
                    <a:pt x="0" y="0"/>
                    <a:pt x="18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71E1BC9-4E87-3243-8319-3A8E77E5DB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9363" y="2070100"/>
              <a:ext cx="93662" cy="85725"/>
            </a:xfrm>
            <a:custGeom>
              <a:avLst/>
              <a:gdLst>
                <a:gd name="T0" fmla="*/ 130 w 261"/>
                <a:gd name="T1" fmla="*/ 42 h 237"/>
                <a:gd name="T2" fmla="*/ 130 w 261"/>
                <a:gd name="T3" fmla="*/ 42 h 237"/>
                <a:gd name="T4" fmla="*/ 96 w 261"/>
                <a:gd name="T5" fmla="*/ 236 h 237"/>
                <a:gd name="T6" fmla="*/ 45 w 261"/>
                <a:gd name="T7" fmla="*/ 236 h 237"/>
                <a:gd name="T8" fmla="*/ 0 w 261"/>
                <a:gd name="T9" fmla="*/ 0 h 237"/>
                <a:gd name="T10" fmla="*/ 40 w 261"/>
                <a:gd name="T11" fmla="*/ 0 h 237"/>
                <a:gd name="T12" fmla="*/ 72 w 261"/>
                <a:gd name="T13" fmla="*/ 180 h 237"/>
                <a:gd name="T14" fmla="*/ 72 w 261"/>
                <a:gd name="T15" fmla="*/ 180 h 237"/>
                <a:gd name="T16" fmla="*/ 106 w 261"/>
                <a:gd name="T17" fmla="*/ 0 h 237"/>
                <a:gd name="T18" fmla="*/ 157 w 261"/>
                <a:gd name="T19" fmla="*/ 0 h 237"/>
                <a:gd name="T20" fmla="*/ 188 w 261"/>
                <a:gd name="T21" fmla="*/ 180 h 237"/>
                <a:gd name="T22" fmla="*/ 188 w 261"/>
                <a:gd name="T23" fmla="*/ 180 h 237"/>
                <a:gd name="T24" fmla="*/ 223 w 261"/>
                <a:gd name="T25" fmla="*/ 0 h 237"/>
                <a:gd name="T26" fmla="*/ 260 w 261"/>
                <a:gd name="T27" fmla="*/ 0 h 237"/>
                <a:gd name="T28" fmla="*/ 212 w 261"/>
                <a:gd name="T29" fmla="*/ 236 h 237"/>
                <a:gd name="T30" fmla="*/ 165 w 261"/>
                <a:gd name="T31" fmla="*/ 236 h 237"/>
                <a:gd name="T32" fmla="*/ 130 w 261"/>
                <a:gd name="T33" fmla="*/ 4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1" h="237">
                  <a:moveTo>
                    <a:pt x="130" y="42"/>
                  </a:moveTo>
                  <a:lnTo>
                    <a:pt x="130" y="42"/>
                  </a:lnTo>
                  <a:lnTo>
                    <a:pt x="96" y="236"/>
                  </a:lnTo>
                  <a:lnTo>
                    <a:pt x="45" y="236"/>
                  </a:lnTo>
                  <a:lnTo>
                    <a:pt x="0" y="0"/>
                  </a:lnTo>
                  <a:lnTo>
                    <a:pt x="40" y="0"/>
                  </a:lnTo>
                  <a:lnTo>
                    <a:pt x="72" y="180"/>
                  </a:lnTo>
                  <a:lnTo>
                    <a:pt x="72" y="180"/>
                  </a:lnTo>
                  <a:lnTo>
                    <a:pt x="106" y="0"/>
                  </a:lnTo>
                  <a:lnTo>
                    <a:pt x="157" y="0"/>
                  </a:lnTo>
                  <a:lnTo>
                    <a:pt x="188" y="180"/>
                  </a:lnTo>
                  <a:lnTo>
                    <a:pt x="188" y="180"/>
                  </a:lnTo>
                  <a:lnTo>
                    <a:pt x="223" y="0"/>
                  </a:lnTo>
                  <a:lnTo>
                    <a:pt x="260" y="0"/>
                  </a:lnTo>
                  <a:lnTo>
                    <a:pt x="212" y="236"/>
                  </a:lnTo>
                  <a:lnTo>
                    <a:pt x="165" y="236"/>
                  </a:lnTo>
                  <a:lnTo>
                    <a:pt x="130" y="4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1BC93D8E-E5B7-454D-95E1-F260510A59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438" y="2092325"/>
              <a:ext cx="53975" cy="65088"/>
            </a:xfrm>
            <a:custGeom>
              <a:avLst/>
              <a:gdLst>
                <a:gd name="T0" fmla="*/ 148 w 149"/>
                <a:gd name="T1" fmla="*/ 90 h 181"/>
                <a:gd name="T2" fmla="*/ 74 w 149"/>
                <a:gd name="T3" fmla="*/ 180 h 181"/>
                <a:gd name="T4" fmla="*/ 0 w 149"/>
                <a:gd name="T5" fmla="*/ 90 h 181"/>
                <a:gd name="T6" fmla="*/ 74 w 149"/>
                <a:gd name="T7" fmla="*/ 0 h 181"/>
                <a:gd name="T8" fmla="*/ 148 w 149"/>
                <a:gd name="T9" fmla="*/ 90 h 181"/>
                <a:gd name="T10" fmla="*/ 106 w 149"/>
                <a:gd name="T11" fmla="*/ 87 h 181"/>
                <a:gd name="T12" fmla="*/ 74 w 149"/>
                <a:gd name="T13" fmla="*/ 29 h 181"/>
                <a:gd name="T14" fmla="*/ 42 w 149"/>
                <a:gd name="T15" fmla="*/ 87 h 181"/>
                <a:gd name="T16" fmla="*/ 74 w 149"/>
                <a:gd name="T17" fmla="*/ 148 h 181"/>
                <a:gd name="T18" fmla="*/ 106 w 149"/>
                <a:gd name="T19" fmla="*/ 8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181">
                  <a:moveTo>
                    <a:pt x="148" y="90"/>
                  </a:moveTo>
                  <a:cubicBezTo>
                    <a:pt x="148" y="161"/>
                    <a:pt x="109" y="180"/>
                    <a:pt x="74" y="180"/>
                  </a:cubicBezTo>
                  <a:cubicBezTo>
                    <a:pt x="40" y="180"/>
                    <a:pt x="0" y="164"/>
                    <a:pt x="0" y="90"/>
                  </a:cubicBezTo>
                  <a:cubicBezTo>
                    <a:pt x="0" y="16"/>
                    <a:pt x="40" y="0"/>
                    <a:pt x="74" y="0"/>
                  </a:cubicBezTo>
                  <a:cubicBezTo>
                    <a:pt x="109" y="0"/>
                    <a:pt x="148" y="18"/>
                    <a:pt x="148" y="90"/>
                  </a:cubicBezTo>
                  <a:close/>
                  <a:moveTo>
                    <a:pt x="106" y="87"/>
                  </a:moveTo>
                  <a:cubicBezTo>
                    <a:pt x="106" y="58"/>
                    <a:pt x="101" y="29"/>
                    <a:pt x="74" y="29"/>
                  </a:cubicBezTo>
                  <a:cubicBezTo>
                    <a:pt x="48" y="29"/>
                    <a:pt x="42" y="58"/>
                    <a:pt x="42" y="87"/>
                  </a:cubicBezTo>
                  <a:cubicBezTo>
                    <a:pt x="42" y="116"/>
                    <a:pt x="48" y="148"/>
                    <a:pt x="74" y="148"/>
                  </a:cubicBezTo>
                  <a:cubicBezTo>
                    <a:pt x="101" y="148"/>
                    <a:pt x="106" y="116"/>
                    <a:pt x="106" y="8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DB3F3A7F-A382-0240-8257-AD9711EF0E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3350" y="2090738"/>
              <a:ext cx="31750" cy="63500"/>
            </a:xfrm>
            <a:custGeom>
              <a:avLst/>
              <a:gdLst>
                <a:gd name="T0" fmla="*/ 0 w 88"/>
                <a:gd name="T1" fmla="*/ 32 h 176"/>
                <a:gd name="T2" fmla="*/ 0 w 88"/>
                <a:gd name="T3" fmla="*/ 3 h 176"/>
                <a:gd name="T4" fmla="*/ 37 w 88"/>
                <a:gd name="T5" fmla="*/ 3 h 176"/>
                <a:gd name="T6" fmla="*/ 37 w 88"/>
                <a:gd name="T7" fmla="*/ 35 h 176"/>
                <a:gd name="T8" fmla="*/ 37 w 88"/>
                <a:gd name="T9" fmla="*/ 35 h 176"/>
                <a:gd name="T10" fmla="*/ 79 w 88"/>
                <a:gd name="T11" fmla="*/ 0 h 176"/>
                <a:gd name="T12" fmla="*/ 87 w 88"/>
                <a:gd name="T13" fmla="*/ 0 h 176"/>
                <a:gd name="T14" fmla="*/ 87 w 88"/>
                <a:gd name="T15" fmla="*/ 40 h 176"/>
                <a:gd name="T16" fmla="*/ 77 w 88"/>
                <a:gd name="T17" fmla="*/ 37 h 176"/>
                <a:gd name="T18" fmla="*/ 42 w 88"/>
                <a:gd name="T19" fmla="*/ 80 h 176"/>
                <a:gd name="T20" fmla="*/ 42 w 88"/>
                <a:gd name="T21" fmla="*/ 175 h 176"/>
                <a:gd name="T22" fmla="*/ 2 w 88"/>
                <a:gd name="T23" fmla="*/ 175 h 176"/>
                <a:gd name="T24" fmla="*/ 0 w 88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3"/>
                    <a:pt x="37" y="24"/>
                    <a:pt x="37" y="35"/>
                  </a:cubicBezTo>
                  <a:lnTo>
                    <a:pt x="37" y="35"/>
                  </a:lnTo>
                  <a:cubicBezTo>
                    <a:pt x="42" y="21"/>
                    <a:pt x="55" y="0"/>
                    <a:pt x="79" y="0"/>
                  </a:cubicBezTo>
                  <a:cubicBezTo>
                    <a:pt x="82" y="0"/>
                    <a:pt x="85" y="0"/>
                    <a:pt x="87" y="0"/>
                  </a:cubicBezTo>
                  <a:lnTo>
                    <a:pt x="87" y="40"/>
                  </a:lnTo>
                  <a:cubicBezTo>
                    <a:pt x="85" y="40"/>
                    <a:pt x="79" y="37"/>
                    <a:pt x="77" y="37"/>
                  </a:cubicBezTo>
                  <a:cubicBezTo>
                    <a:pt x="61" y="37"/>
                    <a:pt x="42" y="48"/>
                    <a:pt x="42" y="80"/>
                  </a:cubicBezTo>
                  <a:lnTo>
                    <a:pt x="42" y="175"/>
                  </a:lnTo>
                  <a:lnTo>
                    <a:pt x="2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B6871567-0F8E-E74E-B951-81AC513F8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3038" y="2063750"/>
              <a:ext cx="14287" cy="90488"/>
            </a:xfrm>
            <a:custGeom>
              <a:avLst/>
              <a:gdLst>
                <a:gd name="T0" fmla="*/ 20 w 41"/>
                <a:gd name="T1" fmla="*/ 252 h 253"/>
                <a:gd name="T2" fmla="*/ 0 w 41"/>
                <a:gd name="T3" fmla="*/ 252 h 253"/>
                <a:gd name="T4" fmla="*/ 0 w 41"/>
                <a:gd name="T5" fmla="*/ 0 h 253"/>
                <a:gd name="T6" fmla="*/ 40 w 41"/>
                <a:gd name="T7" fmla="*/ 0 h 253"/>
                <a:gd name="T8" fmla="*/ 40 w 41"/>
                <a:gd name="T9" fmla="*/ 252 h 253"/>
                <a:gd name="T10" fmla="*/ 20 w 41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74BE9B9A-AEF5-4E43-B1A5-2A80EACCB7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850" y="2063750"/>
              <a:ext cx="50800" cy="92075"/>
            </a:xfrm>
            <a:custGeom>
              <a:avLst/>
              <a:gdLst>
                <a:gd name="T0" fmla="*/ 141 w 142"/>
                <a:gd name="T1" fmla="*/ 0 h 255"/>
                <a:gd name="T2" fmla="*/ 141 w 142"/>
                <a:gd name="T3" fmla="*/ 223 h 255"/>
                <a:gd name="T4" fmla="*/ 141 w 142"/>
                <a:gd name="T5" fmla="*/ 252 h 255"/>
                <a:gd name="T6" fmla="*/ 103 w 142"/>
                <a:gd name="T7" fmla="*/ 252 h 255"/>
                <a:gd name="T8" fmla="*/ 103 w 142"/>
                <a:gd name="T9" fmla="*/ 225 h 255"/>
                <a:gd name="T10" fmla="*/ 58 w 142"/>
                <a:gd name="T11" fmla="*/ 254 h 255"/>
                <a:gd name="T12" fmla="*/ 0 w 142"/>
                <a:gd name="T13" fmla="*/ 167 h 255"/>
                <a:gd name="T14" fmla="*/ 58 w 142"/>
                <a:gd name="T15" fmla="*/ 77 h 255"/>
                <a:gd name="T16" fmla="*/ 101 w 142"/>
                <a:gd name="T17" fmla="*/ 103 h 255"/>
                <a:gd name="T18" fmla="*/ 101 w 142"/>
                <a:gd name="T19" fmla="*/ 0 h 255"/>
                <a:gd name="T20" fmla="*/ 141 w 142"/>
                <a:gd name="T21" fmla="*/ 0 h 255"/>
                <a:gd name="T22" fmla="*/ 101 w 142"/>
                <a:gd name="T23" fmla="*/ 164 h 255"/>
                <a:gd name="T24" fmla="*/ 69 w 142"/>
                <a:gd name="T25" fmla="*/ 106 h 255"/>
                <a:gd name="T26" fmla="*/ 40 w 142"/>
                <a:gd name="T27" fmla="*/ 164 h 255"/>
                <a:gd name="T28" fmla="*/ 69 w 142"/>
                <a:gd name="T29" fmla="*/ 223 h 255"/>
                <a:gd name="T30" fmla="*/ 101 w 142"/>
                <a:gd name="T31" fmla="*/ 16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" h="255">
                  <a:moveTo>
                    <a:pt x="141" y="0"/>
                  </a:moveTo>
                  <a:lnTo>
                    <a:pt x="141" y="223"/>
                  </a:lnTo>
                  <a:lnTo>
                    <a:pt x="141" y="252"/>
                  </a:lnTo>
                  <a:lnTo>
                    <a:pt x="103" y="252"/>
                  </a:lnTo>
                  <a:lnTo>
                    <a:pt x="103" y="225"/>
                  </a:lnTo>
                  <a:cubicBezTo>
                    <a:pt x="98" y="241"/>
                    <a:pt x="85" y="254"/>
                    <a:pt x="58" y="254"/>
                  </a:cubicBezTo>
                  <a:cubicBezTo>
                    <a:pt x="16" y="254"/>
                    <a:pt x="0" y="215"/>
                    <a:pt x="0" y="167"/>
                  </a:cubicBezTo>
                  <a:cubicBezTo>
                    <a:pt x="0" y="111"/>
                    <a:pt x="21" y="77"/>
                    <a:pt x="58" y="77"/>
                  </a:cubicBezTo>
                  <a:cubicBezTo>
                    <a:pt x="82" y="77"/>
                    <a:pt x="96" y="90"/>
                    <a:pt x="101" y="103"/>
                  </a:cubicBezTo>
                  <a:lnTo>
                    <a:pt x="101" y="0"/>
                  </a:lnTo>
                  <a:lnTo>
                    <a:pt x="141" y="0"/>
                  </a:lnTo>
                  <a:close/>
                  <a:moveTo>
                    <a:pt x="101" y="164"/>
                  </a:moveTo>
                  <a:cubicBezTo>
                    <a:pt x="101" y="130"/>
                    <a:pt x="93" y="106"/>
                    <a:pt x="69" y="106"/>
                  </a:cubicBezTo>
                  <a:cubicBezTo>
                    <a:pt x="48" y="106"/>
                    <a:pt x="40" y="127"/>
                    <a:pt x="40" y="164"/>
                  </a:cubicBezTo>
                  <a:cubicBezTo>
                    <a:pt x="40" y="204"/>
                    <a:pt x="45" y="223"/>
                    <a:pt x="69" y="223"/>
                  </a:cubicBezTo>
                  <a:cubicBezTo>
                    <a:pt x="93" y="223"/>
                    <a:pt x="101" y="196"/>
                    <a:pt x="101" y="16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14035D79-C30B-E345-95CF-005A0F9C2F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275" y="2070100"/>
              <a:ext cx="53975" cy="85725"/>
            </a:xfrm>
            <a:custGeom>
              <a:avLst/>
              <a:gdLst>
                <a:gd name="T0" fmla="*/ 0 w 149"/>
                <a:gd name="T1" fmla="*/ 0 h 237"/>
                <a:gd name="T2" fmla="*/ 40 w 149"/>
                <a:gd name="T3" fmla="*/ 0 h 237"/>
                <a:gd name="T4" fmla="*/ 40 w 149"/>
                <a:gd name="T5" fmla="*/ 95 h 237"/>
                <a:gd name="T6" fmla="*/ 109 w 149"/>
                <a:gd name="T7" fmla="*/ 95 h 237"/>
                <a:gd name="T8" fmla="*/ 109 w 149"/>
                <a:gd name="T9" fmla="*/ 0 h 237"/>
                <a:gd name="T10" fmla="*/ 148 w 149"/>
                <a:gd name="T11" fmla="*/ 0 h 237"/>
                <a:gd name="T12" fmla="*/ 148 w 149"/>
                <a:gd name="T13" fmla="*/ 236 h 237"/>
                <a:gd name="T14" fmla="*/ 109 w 149"/>
                <a:gd name="T15" fmla="*/ 236 h 237"/>
                <a:gd name="T16" fmla="*/ 109 w 149"/>
                <a:gd name="T17" fmla="*/ 132 h 237"/>
                <a:gd name="T18" fmla="*/ 40 w 149"/>
                <a:gd name="T19" fmla="*/ 132 h 237"/>
                <a:gd name="T20" fmla="*/ 40 w 149"/>
                <a:gd name="T21" fmla="*/ 236 h 237"/>
                <a:gd name="T22" fmla="*/ 0 w 149"/>
                <a:gd name="T23" fmla="*/ 236 h 237"/>
                <a:gd name="T24" fmla="*/ 0 w 149"/>
                <a:gd name="T25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9" h="237">
                  <a:moveTo>
                    <a:pt x="0" y="0"/>
                  </a:moveTo>
                  <a:lnTo>
                    <a:pt x="40" y="0"/>
                  </a:lnTo>
                  <a:lnTo>
                    <a:pt x="40" y="95"/>
                  </a:lnTo>
                  <a:lnTo>
                    <a:pt x="109" y="95"/>
                  </a:lnTo>
                  <a:lnTo>
                    <a:pt x="109" y="0"/>
                  </a:lnTo>
                  <a:lnTo>
                    <a:pt x="148" y="0"/>
                  </a:lnTo>
                  <a:lnTo>
                    <a:pt x="148" y="236"/>
                  </a:lnTo>
                  <a:lnTo>
                    <a:pt x="109" y="236"/>
                  </a:lnTo>
                  <a:lnTo>
                    <a:pt x="109" y="132"/>
                  </a:lnTo>
                  <a:lnTo>
                    <a:pt x="40" y="132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831CEE77-5F34-E645-8335-EAE4EC525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7188" y="2090738"/>
              <a:ext cx="49212" cy="65087"/>
            </a:xfrm>
            <a:custGeom>
              <a:avLst/>
              <a:gdLst>
                <a:gd name="T0" fmla="*/ 127 w 136"/>
                <a:gd name="T1" fmla="*/ 170 h 181"/>
                <a:gd name="T2" fmla="*/ 77 w 136"/>
                <a:gd name="T3" fmla="*/ 180 h 181"/>
                <a:gd name="T4" fmla="*/ 0 w 136"/>
                <a:gd name="T5" fmla="*/ 93 h 181"/>
                <a:gd name="T6" fmla="*/ 69 w 136"/>
                <a:gd name="T7" fmla="*/ 0 h 181"/>
                <a:gd name="T8" fmla="*/ 135 w 136"/>
                <a:gd name="T9" fmla="*/ 93 h 181"/>
                <a:gd name="T10" fmla="*/ 135 w 136"/>
                <a:gd name="T11" fmla="*/ 101 h 181"/>
                <a:gd name="T12" fmla="*/ 39 w 136"/>
                <a:gd name="T13" fmla="*/ 101 h 181"/>
                <a:gd name="T14" fmla="*/ 82 w 136"/>
                <a:gd name="T15" fmla="*/ 149 h 181"/>
                <a:gd name="T16" fmla="*/ 124 w 136"/>
                <a:gd name="T17" fmla="*/ 135 h 181"/>
                <a:gd name="T18" fmla="*/ 127 w 136"/>
                <a:gd name="T19" fmla="*/ 170 h 181"/>
                <a:gd name="T20" fmla="*/ 98 w 136"/>
                <a:gd name="T21" fmla="*/ 74 h 181"/>
                <a:gd name="T22" fmla="*/ 71 w 136"/>
                <a:gd name="T23" fmla="*/ 29 h 181"/>
                <a:gd name="T24" fmla="*/ 42 w 136"/>
                <a:gd name="T25" fmla="*/ 74 h 181"/>
                <a:gd name="T26" fmla="*/ 98 w 136"/>
                <a:gd name="T27" fmla="*/ 7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6" h="181">
                  <a:moveTo>
                    <a:pt x="127" y="170"/>
                  </a:moveTo>
                  <a:cubicBezTo>
                    <a:pt x="119" y="172"/>
                    <a:pt x="100" y="180"/>
                    <a:pt x="77" y="180"/>
                  </a:cubicBezTo>
                  <a:cubicBezTo>
                    <a:pt x="24" y="180"/>
                    <a:pt x="0" y="141"/>
                    <a:pt x="0" y="93"/>
                  </a:cubicBezTo>
                  <a:cubicBezTo>
                    <a:pt x="0" y="43"/>
                    <a:pt x="26" y="0"/>
                    <a:pt x="69" y="0"/>
                  </a:cubicBezTo>
                  <a:cubicBezTo>
                    <a:pt x="106" y="0"/>
                    <a:pt x="135" y="21"/>
                    <a:pt x="135" y="93"/>
                  </a:cubicBezTo>
                  <a:lnTo>
                    <a:pt x="135" y="101"/>
                  </a:lnTo>
                  <a:lnTo>
                    <a:pt x="39" y="101"/>
                  </a:lnTo>
                  <a:cubicBezTo>
                    <a:pt x="39" y="130"/>
                    <a:pt x="50" y="149"/>
                    <a:pt x="82" y="149"/>
                  </a:cubicBezTo>
                  <a:cubicBezTo>
                    <a:pt x="106" y="149"/>
                    <a:pt x="119" y="141"/>
                    <a:pt x="124" y="135"/>
                  </a:cubicBezTo>
                  <a:lnTo>
                    <a:pt x="127" y="170"/>
                  </a:lnTo>
                  <a:close/>
                  <a:moveTo>
                    <a:pt x="98" y="74"/>
                  </a:moveTo>
                  <a:cubicBezTo>
                    <a:pt x="98" y="43"/>
                    <a:pt x="87" y="29"/>
                    <a:pt x="71" y="29"/>
                  </a:cubicBezTo>
                  <a:cubicBezTo>
                    <a:pt x="50" y="29"/>
                    <a:pt x="42" y="53"/>
                    <a:pt x="42" y="74"/>
                  </a:cubicBezTo>
                  <a:lnTo>
                    <a:pt x="98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9" name="Freeform 45">
              <a:extLst>
                <a:ext uri="{FF2B5EF4-FFF2-40B4-BE49-F238E27FC236}">
                  <a16:creationId xmlns:a16="http://schemas.microsoft.com/office/drawing/2014/main" id="{60F2E962-8246-B847-BA77-FF1562B1C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2750" y="2090738"/>
              <a:ext cx="50800" cy="65087"/>
            </a:xfrm>
            <a:custGeom>
              <a:avLst/>
              <a:gdLst>
                <a:gd name="T0" fmla="*/ 19 w 139"/>
                <a:gd name="T1" fmla="*/ 13 h 179"/>
                <a:gd name="T2" fmla="*/ 72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1 w 139"/>
                <a:gd name="T11" fmla="*/ 175 h 179"/>
                <a:gd name="T12" fmla="*/ 98 w 139"/>
                <a:gd name="T13" fmla="*/ 151 h 179"/>
                <a:gd name="T14" fmla="*/ 51 w 139"/>
                <a:gd name="T15" fmla="*/ 178 h 179"/>
                <a:gd name="T16" fmla="*/ 0 w 139"/>
                <a:gd name="T17" fmla="*/ 127 h 179"/>
                <a:gd name="T18" fmla="*/ 88 w 139"/>
                <a:gd name="T19" fmla="*/ 69 h 179"/>
                <a:gd name="T20" fmla="*/ 96 w 139"/>
                <a:gd name="T21" fmla="*/ 69 h 179"/>
                <a:gd name="T22" fmla="*/ 96 w 139"/>
                <a:gd name="T23" fmla="*/ 64 h 179"/>
                <a:gd name="T24" fmla="*/ 64 w 139"/>
                <a:gd name="T25" fmla="*/ 32 h 179"/>
                <a:gd name="T26" fmla="*/ 19 w 139"/>
                <a:gd name="T27" fmla="*/ 48 h 179"/>
                <a:gd name="T28" fmla="*/ 19 w 139"/>
                <a:gd name="T29" fmla="*/ 13 h 179"/>
                <a:gd name="T30" fmla="*/ 93 w 139"/>
                <a:gd name="T31" fmla="*/ 93 h 179"/>
                <a:gd name="T32" fmla="*/ 37 w 139"/>
                <a:gd name="T33" fmla="*/ 125 h 179"/>
                <a:gd name="T34" fmla="*/ 64 w 139"/>
                <a:gd name="T35" fmla="*/ 151 h 179"/>
                <a:gd name="T36" fmla="*/ 96 w 139"/>
                <a:gd name="T37" fmla="*/ 101 h 179"/>
                <a:gd name="T38" fmla="*/ 96 w 139"/>
                <a:gd name="T39" fmla="*/ 93 h 179"/>
                <a:gd name="T40" fmla="*/ 93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9" y="13"/>
                  </a:moveTo>
                  <a:cubicBezTo>
                    <a:pt x="29" y="8"/>
                    <a:pt x="45" y="0"/>
                    <a:pt x="72" y="0"/>
                  </a:cubicBezTo>
                  <a:cubicBezTo>
                    <a:pt x="122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6"/>
                    <a:pt x="135" y="167"/>
                    <a:pt x="138" y="175"/>
                  </a:cubicBezTo>
                  <a:lnTo>
                    <a:pt x="101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8" y="164"/>
                    <a:pt x="74" y="178"/>
                    <a:pt x="51" y="178"/>
                  </a:cubicBezTo>
                  <a:cubicBezTo>
                    <a:pt x="24" y="178"/>
                    <a:pt x="0" y="159"/>
                    <a:pt x="0" y="127"/>
                  </a:cubicBezTo>
                  <a:cubicBezTo>
                    <a:pt x="0" y="80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4"/>
                  </a:lnTo>
                  <a:cubicBezTo>
                    <a:pt x="96" y="48"/>
                    <a:pt x="88" y="32"/>
                    <a:pt x="64" y="32"/>
                  </a:cubicBezTo>
                  <a:cubicBezTo>
                    <a:pt x="43" y="32"/>
                    <a:pt x="27" y="43"/>
                    <a:pt x="19" y="48"/>
                  </a:cubicBezTo>
                  <a:lnTo>
                    <a:pt x="19" y="13"/>
                  </a:lnTo>
                  <a:close/>
                  <a:moveTo>
                    <a:pt x="93" y="93"/>
                  </a:moveTo>
                  <a:cubicBezTo>
                    <a:pt x="59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4" y="151"/>
                  </a:cubicBezTo>
                  <a:cubicBezTo>
                    <a:pt x="88" y="151"/>
                    <a:pt x="96" y="133"/>
                    <a:pt x="96" y="101"/>
                  </a:cubicBezTo>
                  <a:lnTo>
                    <a:pt x="96" y="93"/>
                  </a:lnTo>
                  <a:lnTo>
                    <a:pt x="93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0" name="Freeform 46">
              <a:extLst>
                <a:ext uri="{FF2B5EF4-FFF2-40B4-BE49-F238E27FC236}">
                  <a16:creationId xmlns:a16="http://schemas.microsoft.com/office/drawing/2014/main" id="{60B85F93-E5CA-0343-B1C5-E50E75B5E2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4663" y="2063750"/>
              <a:ext cx="14287" cy="90488"/>
            </a:xfrm>
            <a:custGeom>
              <a:avLst/>
              <a:gdLst>
                <a:gd name="T0" fmla="*/ 20 w 41"/>
                <a:gd name="T1" fmla="*/ 252 h 253"/>
                <a:gd name="T2" fmla="*/ 0 w 41"/>
                <a:gd name="T3" fmla="*/ 252 h 253"/>
                <a:gd name="T4" fmla="*/ 0 w 41"/>
                <a:gd name="T5" fmla="*/ 0 h 253"/>
                <a:gd name="T6" fmla="*/ 40 w 41"/>
                <a:gd name="T7" fmla="*/ 0 h 253"/>
                <a:gd name="T8" fmla="*/ 40 w 41"/>
                <a:gd name="T9" fmla="*/ 252 h 253"/>
                <a:gd name="T10" fmla="*/ 20 w 41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1" name="Freeform 47">
              <a:extLst>
                <a:ext uri="{FF2B5EF4-FFF2-40B4-BE49-F238E27FC236}">
                  <a16:creationId xmlns:a16="http://schemas.microsoft.com/office/drawing/2014/main" id="{CBAA8182-F59D-204D-9A2C-DBFA89396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8475" y="2074863"/>
              <a:ext cx="36513" cy="80962"/>
            </a:xfrm>
            <a:custGeom>
              <a:avLst/>
              <a:gdLst>
                <a:gd name="T0" fmla="*/ 26 w 102"/>
                <a:gd name="T1" fmla="*/ 13 h 226"/>
                <a:gd name="T2" fmla="*/ 66 w 102"/>
                <a:gd name="T3" fmla="*/ 0 h 226"/>
                <a:gd name="T4" fmla="*/ 66 w 102"/>
                <a:gd name="T5" fmla="*/ 48 h 226"/>
                <a:gd name="T6" fmla="*/ 101 w 102"/>
                <a:gd name="T7" fmla="*/ 48 h 226"/>
                <a:gd name="T8" fmla="*/ 101 w 102"/>
                <a:gd name="T9" fmla="*/ 80 h 226"/>
                <a:gd name="T10" fmla="*/ 66 w 102"/>
                <a:gd name="T11" fmla="*/ 80 h 226"/>
                <a:gd name="T12" fmla="*/ 66 w 102"/>
                <a:gd name="T13" fmla="*/ 170 h 226"/>
                <a:gd name="T14" fmla="*/ 85 w 102"/>
                <a:gd name="T15" fmla="*/ 194 h 226"/>
                <a:gd name="T16" fmla="*/ 101 w 102"/>
                <a:gd name="T17" fmla="*/ 191 h 226"/>
                <a:gd name="T18" fmla="*/ 101 w 102"/>
                <a:gd name="T19" fmla="*/ 220 h 226"/>
                <a:gd name="T20" fmla="*/ 74 w 102"/>
                <a:gd name="T21" fmla="*/ 225 h 226"/>
                <a:gd name="T22" fmla="*/ 26 w 102"/>
                <a:gd name="T23" fmla="*/ 175 h 226"/>
                <a:gd name="T24" fmla="*/ 26 w 102"/>
                <a:gd name="T25" fmla="*/ 80 h 226"/>
                <a:gd name="T26" fmla="*/ 0 w 102"/>
                <a:gd name="T27" fmla="*/ 80 h 226"/>
                <a:gd name="T28" fmla="*/ 0 w 102"/>
                <a:gd name="T29" fmla="*/ 48 h 226"/>
                <a:gd name="T30" fmla="*/ 26 w 102"/>
                <a:gd name="T31" fmla="*/ 48 h 226"/>
                <a:gd name="T32" fmla="*/ 26 w 102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" h="226">
                  <a:moveTo>
                    <a:pt x="26" y="13"/>
                  </a:moveTo>
                  <a:lnTo>
                    <a:pt x="66" y="0"/>
                  </a:lnTo>
                  <a:lnTo>
                    <a:pt x="66" y="48"/>
                  </a:lnTo>
                  <a:lnTo>
                    <a:pt x="101" y="48"/>
                  </a:lnTo>
                  <a:lnTo>
                    <a:pt x="101" y="80"/>
                  </a:lnTo>
                  <a:lnTo>
                    <a:pt x="66" y="80"/>
                  </a:lnTo>
                  <a:lnTo>
                    <a:pt x="66" y="170"/>
                  </a:lnTo>
                  <a:cubicBezTo>
                    <a:pt x="66" y="188"/>
                    <a:pt x="71" y="194"/>
                    <a:pt x="85" y="194"/>
                  </a:cubicBezTo>
                  <a:cubicBezTo>
                    <a:pt x="93" y="194"/>
                    <a:pt x="98" y="191"/>
                    <a:pt x="101" y="191"/>
                  </a:cubicBezTo>
                  <a:lnTo>
                    <a:pt x="101" y="220"/>
                  </a:lnTo>
                  <a:cubicBezTo>
                    <a:pt x="95" y="223"/>
                    <a:pt x="85" y="225"/>
                    <a:pt x="74" y="225"/>
                  </a:cubicBezTo>
                  <a:cubicBezTo>
                    <a:pt x="45" y="225"/>
                    <a:pt x="26" y="212"/>
                    <a:pt x="26" y="175"/>
                  </a:cubicBezTo>
                  <a:lnTo>
                    <a:pt x="26" y="80"/>
                  </a:lnTo>
                  <a:lnTo>
                    <a:pt x="0" y="80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6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2" name="Freeform 48">
              <a:extLst>
                <a:ext uri="{FF2B5EF4-FFF2-40B4-BE49-F238E27FC236}">
                  <a16:creationId xmlns:a16="http://schemas.microsoft.com/office/drawing/2014/main" id="{AB8295DB-81AB-C94B-96C4-8FE8668082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8" y="2063750"/>
              <a:ext cx="47625" cy="90488"/>
            </a:xfrm>
            <a:custGeom>
              <a:avLst/>
              <a:gdLst>
                <a:gd name="T0" fmla="*/ 0 w 133"/>
                <a:gd name="T1" fmla="*/ 0 h 253"/>
                <a:gd name="T2" fmla="*/ 39 w 133"/>
                <a:gd name="T3" fmla="*/ 0 h 253"/>
                <a:gd name="T4" fmla="*/ 39 w 133"/>
                <a:gd name="T5" fmla="*/ 101 h 253"/>
                <a:gd name="T6" fmla="*/ 39 w 133"/>
                <a:gd name="T7" fmla="*/ 101 h 253"/>
                <a:gd name="T8" fmla="*/ 82 w 133"/>
                <a:gd name="T9" fmla="*/ 77 h 253"/>
                <a:gd name="T10" fmla="*/ 132 w 133"/>
                <a:gd name="T11" fmla="*/ 140 h 253"/>
                <a:gd name="T12" fmla="*/ 132 w 133"/>
                <a:gd name="T13" fmla="*/ 252 h 253"/>
                <a:gd name="T14" fmla="*/ 92 w 133"/>
                <a:gd name="T15" fmla="*/ 252 h 253"/>
                <a:gd name="T16" fmla="*/ 92 w 133"/>
                <a:gd name="T17" fmla="*/ 148 h 253"/>
                <a:gd name="T18" fmla="*/ 69 w 133"/>
                <a:gd name="T19" fmla="*/ 111 h 253"/>
                <a:gd name="T20" fmla="*/ 39 w 133"/>
                <a:gd name="T21" fmla="*/ 151 h 253"/>
                <a:gd name="T22" fmla="*/ 39 w 133"/>
                <a:gd name="T23" fmla="*/ 252 h 253"/>
                <a:gd name="T24" fmla="*/ 0 w 133"/>
                <a:gd name="T25" fmla="*/ 252 h 253"/>
                <a:gd name="T26" fmla="*/ 0 w 133"/>
                <a:gd name="T2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253">
                  <a:moveTo>
                    <a:pt x="0" y="0"/>
                  </a:moveTo>
                  <a:lnTo>
                    <a:pt x="39" y="0"/>
                  </a:lnTo>
                  <a:lnTo>
                    <a:pt x="39" y="101"/>
                  </a:lnTo>
                  <a:lnTo>
                    <a:pt x="39" y="101"/>
                  </a:lnTo>
                  <a:cubicBezTo>
                    <a:pt x="47" y="90"/>
                    <a:pt x="55" y="77"/>
                    <a:pt x="82" y="77"/>
                  </a:cubicBezTo>
                  <a:cubicBezTo>
                    <a:pt x="119" y="77"/>
                    <a:pt x="132" y="106"/>
                    <a:pt x="132" y="140"/>
                  </a:cubicBezTo>
                  <a:lnTo>
                    <a:pt x="132" y="252"/>
                  </a:lnTo>
                  <a:lnTo>
                    <a:pt x="92" y="252"/>
                  </a:lnTo>
                  <a:lnTo>
                    <a:pt x="92" y="148"/>
                  </a:lnTo>
                  <a:cubicBezTo>
                    <a:pt x="92" y="122"/>
                    <a:pt x="87" y="111"/>
                    <a:pt x="69" y="111"/>
                  </a:cubicBezTo>
                  <a:cubicBezTo>
                    <a:pt x="47" y="111"/>
                    <a:pt x="39" y="130"/>
                    <a:pt x="39" y="151"/>
                  </a:cubicBezTo>
                  <a:lnTo>
                    <a:pt x="39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3" name="Freeform 49">
              <a:extLst>
                <a:ext uri="{FF2B5EF4-FFF2-40B4-BE49-F238E27FC236}">
                  <a16:creationId xmlns:a16="http://schemas.microsoft.com/office/drawing/2014/main" id="{22A03B61-B309-BF43-ADED-EAC24B5801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176463"/>
              <a:ext cx="65088" cy="85725"/>
            </a:xfrm>
            <a:custGeom>
              <a:avLst/>
              <a:gdLst>
                <a:gd name="T0" fmla="*/ 180 w 181"/>
                <a:gd name="T1" fmla="*/ 119 h 239"/>
                <a:gd name="T2" fmla="*/ 90 w 181"/>
                <a:gd name="T3" fmla="*/ 238 h 239"/>
                <a:gd name="T4" fmla="*/ 0 w 181"/>
                <a:gd name="T5" fmla="*/ 119 h 239"/>
                <a:gd name="T6" fmla="*/ 90 w 181"/>
                <a:gd name="T7" fmla="*/ 0 h 239"/>
                <a:gd name="T8" fmla="*/ 180 w 181"/>
                <a:gd name="T9" fmla="*/ 119 h 239"/>
                <a:gd name="T10" fmla="*/ 138 w 181"/>
                <a:gd name="T11" fmla="*/ 121 h 239"/>
                <a:gd name="T12" fmla="*/ 90 w 181"/>
                <a:gd name="T13" fmla="*/ 34 h 239"/>
                <a:gd name="T14" fmla="*/ 42 w 181"/>
                <a:gd name="T15" fmla="*/ 121 h 239"/>
                <a:gd name="T16" fmla="*/ 90 w 181"/>
                <a:gd name="T17" fmla="*/ 209 h 239"/>
                <a:gd name="T18" fmla="*/ 138 w 181"/>
                <a:gd name="T19" fmla="*/ 121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239">
                  <a:moveTo>
                    <a:pt x="180" y="119"/>
                  </a:moveTo>
                  <a:cubicBezTo>
                    <a:pt x="180" y="203"/>
                    <a:pt x="138" y="238"/>
                    <a:pt x="90" y="238"/>
                  </a:cubicBezTo>
                  <a:cubicBezTo>
                    <a:pt x="42" y="238"/>
                    <a:pt x="0" y="201"/>
                    <a:pt x="0" y="119"/>
                  </a:cubicBezTo>
                  <a:cubicBezTo>
                    <a:pt x="0" y="37"/>
                    <a:pt x="45" y="0"/>
                    <a:pt x="90" y="0"/>
                  </a:cubicBezTo>
                  <a:cubicBezTo>
                    <a:pt x="138" y="0"/>
                    <a:pt x="180" y="37"/>
                    <a:pt x="180" y="119"/>
                  </a:cubicBezTo>
                  <a:close/>
                  <a:moveTo>
                    <a:pt x="138" y="121"/>
                  </a:moveTo>
                  <a:cubicBezTo>
                    <a:pt x="138" y="57"/>
                    <a:pt x="117" y="34"/>
                    <a:pt x="90" y="34"/>
                  </a:cubicBezTo>
                  <a:cubicBezTo>
                    <a:pt x="64" y="34"/>
                    <a:pt x="42" y="58"/>
                    <a:pt x="42" y="121"/>
                  </a:cubicBezTo>
                  <a:cubicBezTo>
                    <a:pt x="42" y="185"/>
                    <a:pt x="64" y="209"/>
                    <a:pt x="90" y="209"/>
                  </a:cubicBezTo>
                  <a:cubicBezTo>
                    <a:pt x="117" y="209"/>
                    <a:pt x="138" y="184"/>
                    <a:pt x="138" y="12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4" name="Freeform 50">
              <a:extLst>
                <a:ext uri="{FF2B5EF4-FFF2-40B4-BE49-F238E27FC236}">
                  <a16:creationId xmlns:a16="http://schemas.microsoft.com/office/drawing/2014/main" id="{628D7156-2BA1-6B4A-AB4F-2926E0AAA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388" y="2198688"/>
              <a:ext cx="31750" cy="63500"/>
            </a:xfrm>
            <a:custGeom>
              <a:avLst/>
              <a:gdLst>
                <a:gd name="T0" fmla="*/ 0 w 89"/>
                <a:gd name="T1" fmla="*/ 32 h 176"/>
                <a:gd name="T2" fmla="*/ 0 w 89"/>
                <a:gd name="T3" fmla="*/ 3 h 176"/>
                <a:gd name="T4" fmla="*/ 37 w 89"/>
                <a:gd name="T5" fmla="*/ 3 h 176"/>
                <a:gd name="T6" fmla="*/ 37 w 89"/>
                <a:gd name="T7" fmla="*/ 35 h 176"/>
                <a:gd name="T8" fmla="*/ 37 w 89"/>
                <a:gd name="T9" fmla="*/ 35 h 176"/>
                <a:gd name="T10" fmla="*/ 80 w 89"/>
                <a:gd name="T11" fmla="*/ 0 h 176"/>
                <a:gd name="T12" fmla="*/ 88 w 89"/>
                <a:gd name="T13" fmla="*/ 0 h 176"/>
                <a:gd name="T14" fmla="*/ 88 w 89"/>
                <a:gd name="T15" fmla="*/ 40 h 176"/>
                <a:gd name="T16" fmla="*/ 77 w 89"/>
                <a:gd name="T17" fmla="*/ 38 h 176"/>
                <a:gd name="T18" fmla="*/ 43 w 89"/>
                <a:gd name="T19" fmla="*/ 80 h 176"/>
                <a:gd name="T20" fmla="*/ 43 w 89"/>
                <a:gd name="T21" fmla="*/ 175 h 176"/>
                <a:gd name="T22" fmla="*/ 3 w 89"/>
                <a:gd name="T23" fmla="*/ 175 h 176"/>
                <a:gd name="T24" fmla="*/ 0 w 89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4"/>
                    <a:pt x="37" y="24"/>
                    <a:pt x="37" y="35"/>
                  </a:cubicBezTo>
                  <a:lnTo>
                    <a:pt x="37" y="35"/>
                  </a:lnTo>
                  <a:cubicBezTo>
                    <a:pt x="43" y="22"/>
                    <a:pt x="56" y="0"/>
                    <a:pt x="80" y="0"/>
                  </a:cubicBezTo>
                  <a:cubicBezTo>
                    <a:pt x="82" y="0"/>
                    <a:pt x="85" y="0"/>
                    <a:pt x="88" y="0"/>
                  </a:cubicBezTo>
                  <a:lnTo>
                    <a:pt x="88" y="40"/>
                  </a:lnTo>
                  <a:cubicBezTo>
                    <a:pt x="85" y="40"/>
                    <a:pt x="80" y="38"/>
                    <a:pt x="77" y="38"/>
                  </a:cubicBezTo>
                  <a:cubicBezTo>
                    <a:pt x="61" y="38"/>
                    <a:pt x="43" y="48"/>
                    <a:pt x="43" y="80"/>
                  </a:cubicBezTo>
                  <a:lnTo>
                    <a:pt x="43" y="175"/>
                  </a:lnTo>
                  <a:lnTo>
                    <a:pt x="3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5" name="Freeform 51">
              <a:extLst>
                <a:ext uri="{FF2B5EF4-FFF2-40B4-BE49-F238E27FC236}">
                  <a16:creationId xmlns:a16="http://schemas.microsoft.com/office/drawing/2014/main" id="{53EE3EB4-1D9F-BD48-B144-3D4607006E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0488" y="2198688"/>
              <a:ext cx="52387" cy="90487"/>
            </a:xfrm>
            <a:custGeom>
              <a:avLst/>
              <a:gdLst>
                <a:gd name="T0" fmla="*/ 8 w 144"/>
                <a:gd name="T1" fmla="*/ 201 h 250"/>
                <a:gd name="T2" fmla="*/ 58 w 144"/>
                <a:gd name="T3" fmla="*/ 217 h 250"/>
                <a:gd name="T4" fmla="*/ 103 w 144"/>
                <a:gd name="T5" fmla="*/ 164 h 250"/>
                <a:gd name="T6" fmla="*/ 103 w 144"/>
                <a:gd name="T7" fmla="*/ 146 h 250"/>
                <a:gd name="T8" fmla="*/ 58 w 144"/>
                <a:gd name="T9" fmla="*/ 175 h 250"/>
                <a:gd name="T10" fmla="*/ 0 w 144"/>
                <a:gd name="T11" fmla="*/ 90 h 250"/>
                <a:gd name="T12" fmla="*/ 61 w 144"/>
                <a:gd name="T13" fmla="*/ 0 h 250"/>
                <a:gd name="T14" fmla="*/ 106 w 144"/>
                <a:gd name="T15" fmla="*/ 29 h 250"/>
                <a:gd name="T16" fmla="*/ 106 w 144"/>
                <a:gd name="T17" fmla="*/ 3 h 250"/>
                <a:gd name="T18" fmla="*/ 143 w 144"/>
                <a:gd name="T19" fmla="*/ 3 h 250"/>
                <a:gd name="T20" fmla="*/ 143 w 144"/>
                <a:gd name="T21" fmla="*/ 29 h 250"/>
                <a:gd name="T22" fmla="*/ 143 w 144"/>
                <a:gd name="T23" fmla="*/ 156 h 250"/>
                <a:gd name="T24" fmla="*/ 66 w 144"/>
                <a:gd name="T25" fmla="*/ 249 h 250"/>
                <a:gd name="T26" fmla="*/ 8 w 144"/>
                <a:gd name="T27" fmla="*/ 238 h 250"/>
                <a:gd name="T28" fmla="*/ 8 w 144"/>
                <a:gd name="T29" fmla="*/ 201 h 250"/>
                <a:gd name="T30" fmla="*/ 106 w 144"/>
                <a:gd name="T31" fmla="*/ 85 h 250"/>
                <a:gd name="T32" fmla="*/ 74 w 144"/>
                <a:gd name="T33" fmla="*/ 29 h 250"/>
                <a:gd name="T34" fmla="*/ 45 w 144"/>
                <a:gd name="T35" fmla="*/ 85 h 250"/>
                <a:gd name="T36" fmla="*/ 71 w 144"/>
                <a:gd name="T37" fmla="*/ 143 h 250"/>
                <a:gd name="T38" fmla="*/ 106 w 144"/>
                <a:gd name="T39" fmla="*/ 8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250">
                  <a:moveTo>
                    <a:pt x="8" y="201"/>
                  </a:moveTo>
                  <a:cubicBezTo>
                    <a:pt x="18" y="207"/>
                    <a:pt x="37" y="217"/>
                    <a:pt x="58" y="217"/>
                  </a:cubicBezTo>
                  <a:cubicBezTo>
                    <a:pt x="95" y="217"/>
                    <a:pt x="103" y="191"/>
                    <a:pt x="103" y="164"/>
                  </a:cubicBezTo>
                  <a:lnTo>
                    <a:pt x="103" y="146"/>
                  </a:lnTo>
                  <a:cubicBezTo>
                    <a:pt x="98" y="159"/>
                    <a:pt x="84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2"/>
                    <a:pt x="16" y="0"/>
                    <a:pt x="61" y="0"/>
                  </a:cubicBezTo>
                  <a:cubicBezTo>
                    <a:pt x="84" y="0"/>
                    <a:pt x="95" y="13"/>
                    <a:pt x="106" y="29"/>
                  </a:cubicBezTo>
                  <a:lnTo>
                    <a:pt x="106" y="3"/>
                  </a:lnTo>
                  <a:lnTo>
                    <a:pt x="143" y="3"/>
                  </a:lnTo>
                  <a:lnTo>
                    <a:pt x="143" y="29"/>
                  </a:lnTo>
                  <a:lnTo>
                    <a:pt x="143" y="156"/>
                  </a:lnTo>
                  <a:cubicBezTo>
                    <a:pt x="143" y="209"/>
                    <a:pt x="127" y="249"/>
                    <a:pt x="66" y="249"/>
                  </a:cubicBezTo>
                  <a:cubicBezTo>
                    <a:pt x="39" y="249"/>
                    <a:pt x="18" y="241"/>
                    <a:pt x="8" y="238"/>
                  </a:cubicBezTo>
                  <a:lnTo>
                    <a:pt x="8" y="201"/>
                  </a:lnTo>
                  <a:close/>
                  <a:moveTo>
                    <a:pt x="106" y="85"/>
                  </a:moveTo>
                  <a:cubicBezTo>
                    <a:pt x="106" y="48"/>
                    <a:pt x="92" y="29"/>
                    <a:pt x="74" y="29"/>
                  </a:cubicBezTo>
                  <a:cubicBezTo>
                    <a:pt x="53" y="29"/>
                    <a:pt x="45" y="50"/>
                    <a:pt x="45" y="85"/>
                  </a:cubicBezTo>
                  <a:cubicBezTo>
                    <a:pt x="45" y="127"/>
                    <a:pt x="55" y="143"/>
                    <a:pt x="71" y="143"/>
                  </a:cubicBezTo>
                  <a:cubicBezTo>
                    <a:pt x="98" y="143"/>
                    <a:pt x="106" y="125"/>
                    <a:pt x="106" y="8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6" name="Freeform 52">
              <a:extLst>
                <a:ext uri="{FF2B5EF4-FFF2-40B4-BE49-F238E27FC236}">
                  <a16:creationId xmlns:a16="http://schemas.microsoft.com/office/drawing/2014/main" id="{E83C4263-EB4B-A64D-8431-C74D886D8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5" y="2198688"/>
              <a:ext cx="50800" cy="65087"/>
            </a:xfrm>
            <a:custGeom>
              <a:avLst/>
              <a:gdLst>
                <a:gd name="T0" fmla="*/ 18 w 139"/>
                <a:gd name="T1" fmla="*/ 14 h 179"/>
                <a:gd name="T2" fmla="*/ 71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0 w 139"/>
                <a:gd name="T11" fmla="*/ 175 h 179"/>
                <a:gd name="T12" fmla="*/ 98 w 139"/>
                <a:gd name="T13" fmla="*/ 151 h 179"/>
                <a:gd name="T14" fmla="*/ 50 w 139"/>
                <a:gd name="T15" fmla="*/ 178 h 179"/>
                <a:gd name="T16" fmla="*/ 0 w 139"/>
                <a:gd name="T17" fmla="*/ 128 h 179"/>
                <a:gd name="T18" fmla="*/ 87 w 139"/>
                <a:gd name="T19" fmla="*/ 69 h 179"/>
                <a:gd name="T20" fmla="*/ 95 w 139"/>
                <a:gd name="T21" fmla="*/ 69 h 179"/>
                <a:gd name="T22" fmla="*/ 95 w 139"/>
                <a:gd name="T23" fmla="*/ 64 h 179"/>
                <a:gd name="T24" fmla="*/ 63 w 139"/>
                <a:gd name="T25" fmla="*/ 32 h 179"/>
                <a:gd name="T26" fmla="*/ 18 w 139"/>
                <a:gd name="T27" fmla="*/ 48 h 179"/>
                <a:gd name="T28" fmla="*/ 18 w 139"/>
                <a:gd name="T29" fmla="*/ 14 h 179"/>
                <a:gd name="T30" fmla="*/ 95 w 139"/>
                <a:gd name="T31" fmla="*/ 93 h 179"/>
                <a:gd name="T32" fmla="*/ 40 w 139"/>
                <a:gd name="T33" fmla="*/ 125 h 179"/>
                <a:gd name="T34" fmla="*/ 66 w 139"/>
                <a:gd name="T35" fmla="*/ 151 h 179"/>
                <a:gd name="T36" fmla="*/ 98 w 139"/>
                <a:gd name="T37" fmla="*/ 101 h 179"/>
                <a:gd name="T38" fmla="*/ 98 w 139"/>
                <a:gd name="T39" fmla="*/ 93 h 179"/>
                <a:gd name="T40" fmla="*/ 95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8" y="14"/>
                  </a:moveTo>
                  <a:cubicBezTo>
                    <a:pt x="29" y="8"/>
                    <a:pt x="45" y="0"/>
                    <a:pt x="71" y="0"/>
                  </a:cubicBezTo>
                  <a:cubicBezTo>
                    <a:pt x="124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7"/>
                    <a:pt x="135" y="167"/>
                    <a:pt x="138" y="175"/>
                  </a:cubicBezTo>
                  <a:lnTo>
                    <a:pt x="100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7" y="165"/>
                    <a:pt x="74" y="178"/>
                    <a:pt x="50" y="178"/>
                  </a:cubicBezTo>
                  <a:cubicBezTo>
                    <a:pt x="24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2" y="32"/>
                    <a:pt x="26" y="43"/>
                    <a:pt x="18" y="48"/>
                  </a:cubicBezTo>
                  <a:lnTo>
                    <a:pt x="18" y="14"/>
                  </a:lnTo>
                  <a:close/>
                  <a:moveTo>
                    <a:pt x="95" y="93"/>
                  </a:moveTo>
                  <a:cubicBezTo>
                    <a:pt x="61" y="93"/>
                    <a:pt x="40" y="101"/>
                    <a:pt x="40" y="125"/>
                  </a:cubicBezTo>
                  <a:cubicBezTo>
                    <a:pt x="40" y="141"/>
                    <a:pt x="50" y="151"/>
                    <a:pt x="66" y="151"/>
                  </a:cubicBezTo>
                  <a:cubicBezTo>
                    <a:pt x="90" y="151"/>
                    <a:pt x="98" y="133"/>
                    <a:pt x="98" y="101"/>
                  </a:cubicBezTo>
                  <a:lnTo>
                    <a:pt x="98" y="93"/>
                  </a:lnTo>
                  <a:lnTo>
                    <a:pt x="95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7" name="Freeform 53">
              <a:extLst>
                <a:ext uri="{FF2B5EF4-FFF2-40B4-BE49-F238E27FC236}">
                  <a16:creationId xmlns:a16="http://schemas.microsoft.com/office/drawing/2014/main" id="{6DE324A3-9253-6646-A562-1FA6D9E753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2725" y="2198688"/>
              <a:ext cx="47625" cy="63500"/>
            </a:xfrm>
            <a:custGeom>
              <a:avLst/>
              <a:gdLst>
                <a:gd name="T0" fmla="*/ 0 w 133"/>
                <a:gd name="T1" fmla="*/ 32 h 176"/>
                <a:gd name="T2" fmla="*/ 0 w 133"/>
                <a:gd name="T3" fmla="*/ 3 h 176"/>
                <a:gd name="T4" fmla="*/ 37 w 133"/>
                <a:gd name="T5" fmla="*/ 3 h 176"/>
                <a:gd name="T6" fmla="*/ 37 w 133"/>
                <a:gd name="T7" fmla="*/ 30 h 176"/>
                <a:gd name="T8" fmla="*/ 37 w 133"/>
                <a:gd name="T9" fmla="*/ 30 h 176"/>
                <a:gd name="T10" fmla="*/ 37 w 133"/>
                <a:gd name="T11" fmla="*/ 30 h 176"/>
                <a:gd name="T12" fmla="*/ 82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0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30"/>
                  </a:cubicBezTo>
                  <a:lnTo>
                    <a:pt x="37" y="30"/>
                  </a:lnTo>
                  <a:lnTo>
                    <a:pt x="37" y="30"/>
                  </a:lnTo>
                  <a:cubicBezTo>
                    <a:pt x="42" y="19"/>
                    <a:pt x="53" y="0"/>
                    <a:pt x="82" y="0"/>
                  </a:cubicBezTo>
                  <a:cubicBezTo>
                    <a:pt x="119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5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8" name="Freeform 54">
              <a:extLst>
                <a:ext uri="{FF2B5EF4-FFF2-40B4-BE49-F238E27FC236}">
                  <a16:creationId xmlns:a16="http://schemas.microsoft.com/office/drawing/2014/main" id="{590E9198-70D1-084F-98E9-96C50A680C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1463" y="2173288"/>
              <a:ext cx="15875" cy="88900"/>
            </a:xfrm>
            <a:custGeom>
              <a:avLst/>
              <a:gdLst>
                <a:gd name="T0" fmla="*/ 0 w 44"/>
                <a:gd name="T1" fmla="*/ 0 h 247"/>
                <a:gd name="T2" fmla="*/ 43 w 44"/>
                <a:gd name="T3" fmla="*/ 0 h 247"/>
                <a:gd name="T4" fmla="*/ 43 w 44"/>
                <a:gd name="T5" fmla="*/ 39 h 247"/>
                <a:gd name="T6" fmla="*/ 0 w 44"/>
                <a:gd name="T7" fmla="*/ 39 h 247"/>
                <a:gd name="T8" fmla="*/ 0 w 44"/>
                <a:gd name="T9" fmla="*/ 0 h 247"/>
                <a:gd name="T10" fmla="*/ 3 w 44"/>
                <a:gd name="T11" fmla="*/ 74 h 247"/>
                <a:gd name="T12" fmla="*/ 43 w 44"/>
                <a:gd name="T13" fmla="*/ 74 h 247"/>
                <a:gd name="T14" fmla="*/ 43 w 44"/>
                <a:gd name="T15" fmla="*/ 246 h 247"/>
                <a:gd name="T16" fmla="*/ 3 w 44"/>
                <a:gd name="T17" fmla="*/ 246 h 247"/>
                <a:gd name="T18" fmla="*/ 3 w 44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247">
                  <a:moveTo>
                    <a:pt x="0" y="0"/>
                  </a:moveTo>
                  <a:lnTo>
                    <a:pt x="43" y="0"/>
                  </a:lnTo>
                  <a:lnTo>
                    <a:pt x="43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4"/>
                  </a:moveTo>
                  <a:lnTo>
                    <a:pt x="43" y="74"/>
                  </a:lnTo>
                  <a:lnTo>
                    <a:pt x="43" y="246"/>
                  </a:lnTo>
                  <a:lnTo>
                    <a:pt x="3" y="246"/>
                  </a:lnTo>
                  <a:lnTo>
                    <a:pt x="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9" name="Freeform 55">
              <a:extLst>
                <a:ext uri="{FF2B5EF4-FFF2-40B4-BE49-F238E27FC236}">
                  <a16:creationId xmlns:a16="http://schemas.microsoft.com/office/drawing/2014/main" id="{B760D7B3-D750-944B-8821-2A5961E8CC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0038" y="2200275"/>
              <a:ext cx="41275" cy="61913"/>
            </a:xfrm>
            <a:custGeom>
              <a:avLst/>
              <a:gdLst>
                <a:gd name="T0" fmla="*/ 0 w 115"/>
                <a:gd name="T1" fmla="*/ 135 h 173"/>
                <a:gd name="T2" fmla="*/ 71 w 115"/>
                <a:gd name="T3" fmla="*/ 29 h 173"/>
                <a:gd name="T4" fmla="*/ 2 w 115"/>
                <a:gd name="T5" fmla="*/ 29 h 173"/>
                <a:gd name="T6" fmla="*/ 2 w 115"/>
                <a:gd name="T7" fmla="*/ 0 h 173"/>
                <a:gd name="T8" fmla="*/ 111 w 115"/>
                <a:gd name="T9" fmla="*/ 0 h 173"/>
                <a:gd name="T10" fmla="*/ 111 w 115"/>
                <a:gd name="T11" fmla="*/ 34 h 173"/>
                <a:gd name="T12" fmla="*/ 40 w 115"/>
                <a:gd name="T13" fmla="*/ 140 h 173"/>
                <a:gd name="T14" fmla="*/ 114 w 115"/>
                <a:gd name="T15" fmla="*/ 140 h 173"/>
                <a:gd name="T16" fmla="*/ 114 w 115"/>
                <a:gd name="T17" fmla="*/ 172 h 173"/>
                <a:gd name="T18" fmla="*/ 0 w 115"/>
                <a:gd name="T19" fmla="*/ 172 h 173"/>
                <a:gd name="T20" fmla="*/ 0 w 115"/>
                <a:gd name="T21" fmla="*/ 13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73">
                  <a:moveTo>
                    <a:pt x="0" y="135"/>
                  </a:moveTo>
                  <a:lnTo>
                    <a:pt x="71" y="29"/>
                  </a:lnTo>
                  <a:lnTo>
                    <a:pt x="2" y="29"/>
                  </a:lnTo>
                  <a:lnTo>
                    <a:pt x="2" y="0"/>
                  </a:lnTo>
                  <a:lnTo>
                    <a:pt x="111" y="0"/>
                  </a:lnTo>
                  <a:lnTo>
                    <a:pt x="111" y="34"/>
                  </a:lnTo>
                  <a:lnTo>
                    <a:pt x="40" y="140"/>
                  </a:lnTo>
                  <a:lnTo>
                    <a:pt x="114" y="140"/>
                  </a:lnTo>
                  <a:lnTo>
                    <a:pt x="114" y="172"/>
                  </a:lnTo>
                  <a:lnTo>
                    <a:pt x="0" y="172"/>
                  </a:lnTo>
                  <a:lnTo>
                    <a:pt x="0" y="13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0" name="Freeform 56">
              <a:extLst>
                <a:ext uri="{FF2B5EF4-FFF2-40B4-BE49-F238E27FC236}">
                  <a16:creationId xmlns:a16="http://schemas.microsoft.com/office/drawing/2014/main" id="{A2F5A3AB-8F56-1B49-B9BE-F388A673A5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7663" y="2198688"/>
              <a:ext cx="50800" cy="65087"/>
            </a:xfrm>
            <a:custGeom>
              <a:avLst/>
              <a:gdLst>
                <a:gd name="T0" fmla="*/ 19 w 139"/>
                <a:gd name="T1" fmla="*/ 14 h 179"/>
                <a:gd name="T2" fmla="*/ 72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1 w 139"/>
                <a:gd name="T11" fmla="*/ 175 h 179"/>
                <a:gd name="T12" fmla="*/ 98 w 139"/>
                <a:gd name="T13" fmla="*/ 151 h 179"/>
                <a:gd name="T14" fmla="*/ 51 w 139"/>
                <a:gd name="T15" fmla="*/ 178 h 179"/>
                <a:gd name="T16" fmla="*/ 0 w 139"/>
                <a:gd name="T17" fmla="*/ 128 h 179"/>
                <a:gd name="T18" fmla="*/ 88 w 139"/>
                <a:gd name="T19" fmla="*/ 69 h 179"/>
                <a:gd name="T20" fmla="*/ 96 w 139"/>
                <a:gd name="T21" fmla="*/ 69 h 179"/>
                <a:gd name="T22" fmla="*/ 96 w 139"/>
                <a:gd name="T23" fmla="*/ 64 h 179"/>
                <a:gd name="T24" fmla="*/ 64 w 139"/>
                <a:gd name="T25" fmla="*/ 32 h 179"/>
                <a:gd name="T26" fmla="*/ 19 w 139"/>
                <a:gd name="T27" fmla="*/ 48 h 179"/>
                <a:gd name="T28" fmla="*/ 19 w 139"/>
                <a:gd name="T29" fmla="*/ 14 h 179"/>
                <a:gd name="T30" fmla="*/ 96 w 139"/>
                <a:gd name="T31" fmla="*/ 93 h 179"/>
                <a:gd name="T32" fmla="*/ 40 w 139"/>
                <a:gd name="T33" fmla="*/ 125 h 179"/>
                <a:gd name="T34" fmla="*/ 66 w 139"/>
                <a:gd name="T35" fmla="*/ 151 h 179"/>
                <a:gd name="T36" fmla="*/ 98 w 139"/>
                <a:gd name="T37" fmla="*/ 101 h 179"/>
                <a:gd name="T38" fmla="*/ 98 w 139"/>
                <a:gd name="T39" fmla="*/ 93 h 179"/>
                <a:gd name="T40" fmla="*/ 96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9" y="14"/>
                  </a:moveTo>
                  <a:cubicBezTo>
                    <a:pt x="29" y="8"/>
                    <a:pt x="45" y="0"/>
                    <a:pt x="72" y="0"/>
                  </a:cubicBezTo>
                  <a:cubicBezTo>
                    <a:pt x="122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7"/>
                    <a:pt x="135" y="167"/>
                    <a:pt x="138" y="175"/>
                  </a:cubicBezTo>
                  <a:lnTo>
                    <a:pt x="101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8" y="165"/>
                    <a:pt x="74" y="178"/>
                    <a:pt x="51" y="178"/>
                  </a:cubicBezTo>
                  <a:cubicBezTo>
                    <a:pt x="24" y="178"/>
                    <a:pt x="0" y="159"/>
                    <a:pt x="0" y="128"/>
                  </a:cubicBezTo>
                  <a:cubicBezTo>
                    <a:pt x="0" y="80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4"/>
                  </a:lnTo>
                  <a:cubicBezTo>
                    <a:pt x="96" y="48"/>
                    <a:pt x="88" y="32"/>
                    <a:pt x="64" y="32"/>
                  </a:cubicBezTo>
                  <a:cubicBezTo>
                    <a:pt x="43" y="32"/>
                    <a:pt x="27" y="43"/>
                    <a:pt x="19" y="48"/>
                  </a:cubicBezTo>
                  <a:lnTo>
                    <a:pt x="19" y="14"/>
                  </a:lnTo>
                  <a:close/>
                  <a:moveTo>
                    <a:pt x="96" y="93"/>
                  </a:moveTo>
                  <a:cubicBezTo>
                    <a:pt x="61" y="93"/>
                    <a:pt x="40" y="101"/>
                    <a:pt x="40" y="125"/>
                  </a:cubicBezTo>
                  <a:cubicBezTo>
                    <a:pt x="40" y="141"/>
                    <a:pt x="51" y="151"/>
                    <a:pt x="66" y="151"/>
                  </a:cubicBezTo>
                  <a:cubicBezTo>
                    <a:pt x="90" y="151"/>
                    <a:pt x="98" y="133"/>
                    <a:pt x="98" y="101"/>
                  </a:cubicBezTo>
                  <a:lnTo>
                    <a:pt x="98" y="93"/>
                  </a:lnTo>
                  <a:lnTo>
                    <a:pt x="96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1" name="Freeform 57">
              <a:extLst>
                <a:ext uri="{FF2B5EF4-FFF2-40B4-BE49-F238E27FC236}">
                  <a16:creationId xmlns:a16="http://schemas.microsoft.com/office/drawing/2014/main" id="{9D400747-21B7-E34F-86C8-4DBA7B693C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3225" y="2181225"/>
              <a:ext cx="36513" cy="80963"/>
            </a:xfrm>
            <a:custGeom>
              <a:avLst/>
              <a:gdLst>
                <a:gd name="T0" fmla="*/ 26 w 101"/>
                <a:gd name="T1" fmla="*/ 14 h 224"/>
                <a:gd name="T2" fmla="*/ 66 w 101"/>
                <a:gd name="T3" fmla="*/ 0 h 224"/>
                <a:gd name="T4" fmla="*/ 66 w 101"/>
                <a:gd name="T5" fmla="*/ 48 h 224"/>
                <a:gd name="T6" fmla="*/ 100 w 101"/>
                <a:gd name="T7" fmla="*/ 48 h 224"/>
                <a:gd name="T8" fmla="*/ 100 w 101"/>
                <a:gd name="T9" fmla="*/ 77 h 224"/>
                <a:gd name="T10" fmla="*/ 66 w 101"/>
                <a:gd name="T11" fmla="*/ 77 h 224"/>
                <a:gd name="T12" fmla="*/ 66 w 101"/>
                <a:gd name="T13" fmla="*/ 167 h 224"/>
                <a:gd name="T14" fmla="*/ 85 w 101"/>
                <a:gd name="T15" fmla="*/ 191 h 224"/>
                <a:gd name="T16" fmla="*/ 100 w 101"/>
                <a:gd name="T17" fmla="*/ 188 h 224"/>
                <a:gd name="T18" fmla="*/ 100 w 101"/>
                <a:gd name="T19" fmla="*/ 218 h 224"/>
                <a:gd name="T20" fmla="*/ 74 w 101"/>
                <a:gd name="T21" fmla="*/ 223 h 224"/>
                <a:gd name="T22" fmla="*/ 26 w 101"/>
                <a:gd name="T23" fmla="*/ 173 h 224"/>
                <a:gd name="T24" fmla="*/ 26 w 101"/>
                <a:gd name="T25" fmla="*/ 77 h 224"/>
                <a:gd name="T26" fmla="*/ 0 w 101"/>
                <a:gd name="T27" fmla="*/ 77 h 224"/>
                <a:gd name="T28" fmla="*/ 0 w 101"/>
                <a:gd name="T29" fmla="*/ 48 h 224"/>
                <a:gd name="T30" fmla="*/ 26 w 101"/>
                <a:gd name="T31" fmla="*/ 48 h 224"/>
                <a:gd name="T32" fmla="*/ 26 w 101"/>
                <a:gd name="T33" fmla="*/ 1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224">
                  <a:moveTo>
                    <a:pt x="26" y="14"/>
                  </a:moveTo>
                  <a:lnTo>
                    <a:pt x="66" y="0"/>
                  </a:lnTo>
                  <a:lnTo>
                    <a:pt x="66" y="48"/>
                  </a:lnTo>
                  <a:lnTo>
                    <a:pt x="100" y="48"/>
                  </a:lnTo>
                  <a:lnTo>
                    <a:pt x="100" y="77"/>
                  </a:lnTo>
                  <a:lnTo>
                    <a:pt x="66" y="77"/>
                  </a:lnTo>
                  <a:lnTo>
                    <a:pt x="66" y="167"/>
                  </a:lnTo>
                  <a:cubicBezTo>
                    <a:pt x="66" y="186"/>
                    <a:pt x="71" y="191"/>
                    <a:pt x="85" y="191"/>
                  </a:cubicBezTo>
                  <a:cubicBezTo>
                    <a:pt x="92" y="191"/>
                    <a:pt x="98" y="188"/>
                    <a:pt x="100" y="188"/>
                  </a:cubicBezTo>
                  <a:lnTo>
                    <a:pt x="100" y="218"/>
                  </a:lnTo>
                  <a:cubicBezTo>
                    <a:pt x="95" y="220"/>
                    <a:pt x="85" y="223"/>
                    <a:pt x="74" y="223"/>
                  </a:cubicBezTo>
                  <a:cubicBezTo>
                    <a:pt x="45" y="223"/>
                    <a:pt x="26" y="210"/>
                    <a:pt x="26" y="173"/>
                  </a:cubicBezTo>
                  <a:lnTo>
                    <a:pt x="26" y="77"/>
                  </a:lnTo>
                  <a:lnTo>
                    <a:pt x="0" y="77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6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2" name="Freeform 58">
              <a:extLst>
                <a:ext uri="{FF2B5EF4-FFF2-40B4-BE49-F238E27FC236}">
                  <a16:creationId xmlns:a16="http://schemas.microsoft.com/office/drawing/2014/main" id="{E5FDF3B2-BB4A-AA4A-82EA-EF12EF837B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9263" y="2173288"/>
              <a:ext cx="15875" cy="88900"/>
            </a:xfrm>
            <a:custGeom>
              <a:avLst/>
              <a:gdLst>
                <a:gd name="T0" fmla="*/ 0 w 46"/>
                <a:gd name="T1" fmla="*/ 0 h 247"/>
                <a:gd name="T2" fmla="*/ 42 w 46"/>
                <a:gd name="T3" fmla="*/ 0 h 247"/>
                <a:gd name="T4" fmla="*/ 42 w 46"/>
                <a:gd name="T5" fmla="*/ 39 h 247"/>
                <a:gd name="T6" fmla="*/ 0 w 46"/>
                <a:gd name="T7" fmla="*/ 39 h 247"/>
                <a:gd name="T8" fmla="*/ 0 w 46"/>
                <a:gd name="T9" fmla="*/ 0 h 247"/>
                <a:gd name="T10" fmla="*/ 5 w 46"/>
                <a:gd name="T11" fmla="*/ 74 h 247"/>
                <a:gd name="T12" fmla="*/ 45 w 46"/>
                <a:gd name="T13" fmla="*/ 74 h 247"/>
                <a:gd name="T14" fmla="*/ 45 w 46"/>
                <a:gd name="T15" fmla="*/ 246 h 247"/>
                <a:gd name="T16" fmla="*/ 5 w 46"/>
                <a:gd name="T17" fmla="*/ 246 h 247"/>
                <a:gd name="T18" fmla="*/ 5 w 46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247">
                  <a:moveTo>
                    <a:pt x="0" y="0"/>
                  </a:moveTo>
                  <a:lnTo>
                    <a:pt x="42" y="0"/>
                  </a:lnTo>
                  <a:lnTo>
                    <a:pt x="42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5" y="74"/>
                  </a:moveTo>
                  <a:lnTo>
                    <a:pt x="45" y="74"/>
                  </a:lnTo>
                  <a:lnTo>
                    <a:pt x="45" y="246"/>
                  </a:lnTo>
                  <a:lnTo>
                    <a:pt x="5" y="246"/>
                  </a:lnTo>
                  <a:lnTo>
                    <a:pt x="5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3" name="Freeform 59">
              <a:extLst>
                <a:ext uri="{FF2B5EF4-FFF2-40B4-BE49-F238E27FC236}">
                  <a16:creationId xmlns:a16="http://schemas.microsoft.com/office/drawing/2014/main" id="{FA5A7028-D372-074E-8D3B-4CBDFDB17D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250" y="2198688"/>
              <a:ext cx="53975" cy="65087"/>
            </a:xfrm>
            <a:custGeom>
              <a:avLst/>
              <a:gdLst>
                <a:gd name="T0" fmla="*/ 148 w 149"/>
                <a:gd name="T1" fmla="*/ 90 h 181"/>
                <a:gd name="T2" fmla="*/ 74 w 149"/>
                <a:gd name="T3" fmla="*/ 180 h 181"/>
                <a:gd name="T4" fmla="*/ 0 w 149"/>
                <a:gd name="T5" fmla="*/ 90 h 181"/>
                <a:gd name="T6" fmla="*/ 74 w 149"/>
                <a:gd name="T7" fmla="*/ 0 h 181"/>
                <a:gd name="T8" fmla="*/ 148 w 149"/>
                <a:gd name="T9" fmla="*/ 90 h 181"/>
                <a:gd name="T10" fmla="*/ 106 w 149"/>
                <a:gd name="T11" fmla="*/ 87 h 181"/>
                <a:gd name="T12" fmla="*/ 74 w 149"/>
                <a:gd name="T13" fmla="*/ 29 h 181"/>
                <a:gd name="T14" fmla="*/ 42 w 149"/>
                <a:gd name="T15" fmla="*/ 87 h 181"/>
                <a:gd name="T16" fmla="*/ 74 w 149"/>
                <a:gd name="T17" fmla="*/ 148 h 181"/>
                <a:gd name="T18" fmla="*/ 106 w 149"/>
                <a:gd name="T19" fmla="*/ 8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181">
                  <a:moveTo>
                    <a:pt x="148" y="90"/>
                  </a:moveTo>
                  <a:cubicBezTo>
                    <a:pt x="148" y="162"/>
                    <a:pt x="109" y="180"/>
                    <a:pt x="74" y="180"/>
                  </a:cubicBezTo>
                  <a:cubicBezTo>
                    <a:pt x="40" y="180"/>
                    <a:pt x="0" y="164"/>
                    <a:pt x="0" y="90"/>
                  </a:cubicBezTo>
                  <a:cubicBezTo>
                    <a:pt x="3" y="19"/>
                    <a:pt x="42" y="0"/>
                    <a:pt x="74" y="0"/>
                  </a:cubicBezTo>
                  <a:cubicBezTo>
                    <a:pt x="109" y="0"/>
                    <a:pt x="148" y="19"/>
                    <a:pt x="148" y="90"/>
                  </a:cubicBezTo>
                  <a:close/>
                  <a:moveTo>
                    <a:pt x="106" y="87"/>
                  </a:moveTo>
                  <a:cubicBezTo>
                    <a:pt x="106" y="58"/>
                    <a:pt x="101" y="29"/>
                    <a:pt x="74" y="29"/>
                  </a:cubicBezTo>
                  <a:cubicBezTo>
                    <a:pt x="48" y="29"/>
                    <a:pt x="42" y="61"/>
                    <a:pt x="42" y="87"/>
                  </a:cubicBezTo>
                  <a:cubicBezTo>
                    <a:pt x="42" y="117"/>
                    <a:pt x="50" y="148"/>
                    <a:pt x="74" y="148"/>
                  </a:cubicBezTo>
                  <a:cubicBezTo>
                    <a:pt x="101" y="148"/>
                    <a:pt x="106" y="117"/>
                    <a:pt x="106" y="8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4" name="Freeform 60">
              <a:extLst>
                <a:ext uri="{FF2B5EF4-FFF2-40B4-BE49-F238E27FC236}">
                  <a16:creationId xmlns:a16="http://schemas.microsoft.com/office/drawing/2014/main" id="{9B968A18-8394-134F-89E4-5E08355F96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8" y="2198688"/>
              <a:ext cx="47625" cy="63500"/>
            </a:xfrm>
            <a:custGeom>
              <a:avLst/>
              <a:gdLst>
                <a:gd name="T0" fmla="*/ 0 w 133"/>
                <a:gd name="T1" fmla="*/ 32 h 176"/>
                <a:gd name="T2" fmla="*/ 0 w 133"/>
                <a:gd name="T3" fmla="*/ 3 h 176"/>
                <a:gd name="T4" fmla="*/ 37 w 133"/>
                <a:gd name="T5" fmla="*/ 3 h 176"/>
                <a:gd name="T6" fmla="*/ 37 w 133"/>
                <a:gd name="T7" fmla="*/ 30 h 176"/>
                <a:gd name="T8" fmla="*/ 37 w 133"/>
                <a:gd name="T9" fmla="*/ 30 h 176"/>
                <a:gd name="T10" fmla="*/ 37 w 133"/>
                <a:gd name="T11" fmla="*/ 30 h 176"/>
                <a:gd name="T12" fmla="*/ 82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9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0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30"/>
                  </a:cubicBezTo>
                  <a:lnTo>
                    <a:pt x="37" y="30"/>
                  </a:lnTo>
                  <a:lnTo>
                    <a:pt x="37" y="30"/>
                  </a:lnTo>
                  <a:cubicBezTo>
                    <a:pt x="42" y="19"/>
                    <a:pt x="53" y="0"/>
                    <a:pt x="82" y="0"/>
                  </a:cubicBezTo>
                  <a:cubicBezTo>
                    <a:pt x="119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5"/>
                    <a:pt x="87" y="35"/>
                    <a:pt x="69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5" name="Freeform 61">
              <a:extLst>
                <a:ext uri="{FF2B5EF4-FFF2-40B4-BE49-F238E27FC236}">
                  <a16:creationId xmlns:a16="http://schemas.microsoft.com/office/drawing/2014/main" id="{86BCC096-2BEF-0345-A334-49EE8CD9B4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150" y="2032000"/>
              <a:ext cx="47625" cy="84138"/>
            </a:xfrm>
            <a:custGeom>
              <a:avLst/>
              <a:gdLst>
                <a:gd name="T0" fmla="*/ 0 w 133"/>
                <a:gd name="T1" fmla="*/ 0 h 234"/>
                <a:gd name="T2" fmla="*/ 64 w 133"/>
                <a:gd name="T3" fmla="*/ 0 h 234"/>
                <a:gd name="T4" fmla="*/ 132 w 133"/>
                <a:gd name="T5" fmla="*/ 72 h 234"/>
                <a:gd name="T6" fmla="*/ 64 w 133"/>
                <a:gd name="T7" fmla="*/ 143 h 234"/>
                <a:gd name="T8" fmla="*/ 42 w 133"/>
                <a:gd name="T9" fmla="*/ 143 h 234"/>
                <a:gd name="T10" fmla="*/ 42 w 133"/>
                <a:gd name="T11" fmla="*/ 233 h 234"/>
                <a:gd name="T12" fmla="*/ 3 w 133"/>
                <a:gd name="T13" fmla="*/ 233 h 234"/>
                <a:gd name="T14" fmla="*/ 0 w 133"/>
                <a:gd name="T15" fmla="*/ 0 h 234"/>
                <a:gd name="T16" fmla="*/ 56 w 133"/>
                <a:gd name="T17" fmla="*/ 111 h 234"/>
                <a:gd name="T18" fmla="*/ 93 w 133"/>
                <a:gd name="T19" fmla="*/ 72 h 234"/>
                <a:gd name="T20" fmla="*/ 56 w 133"/>
                <a:gd name="T21" fmla="*/ 34 h 234"/>
                <a:gd name="T22" fmla="*/ 40 w 133"/>
                <a:gd name="T23" fmla="*/ 34 h 234"/>
                <a:gd name="T24" fmla="*/ 40 w 133"/>
                <a:gd name="T25" fmla="*/ 111 h 234"/>
                <a:gd name="T26" fmla="*/ 56 w 133"/>
                <a:gd name="T27" fmla="*/ 11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234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2" y="27"/>
                    <a:pt x="132" y="72"/>
                  </a:cubicBezTo>
                  <a:cubicBezTo>
                    <a:pt x="132" y="117"/>
                    <a:pt x="109" y="143"/>
                    <a:pt x="64" y="143"/>
                  </a:cubicBezTo>
                  <a:lnTo>
                    <a:pt x="42" y="143"/>
                  </a:lnTo>
                  <a:lnTo>
                    <a:pt x="42" y="233"/>
                  </a:lnTo>
                  <a:lnTo>
                    <a:pt x="3" y="233"/>
                  </a:lnTo>
                  <a:lnTo>
                    <a:pt x="0" y="0"/>
                  </a:lnTo>
                  <a:close/>
                  <a:moveTo>
                    <a:pt x="56" y="111"/>
                  </a:moveTo>
                  <a:cubicBezTo>
                    <a:pt x="79" y="111"/>
                    <a:pt x="93" y="98"/>
                    <a:pt x="93" y="72"/>
                  </a:cubicBezTo>
                  <a:cubicBezTo>
                    <a:pt x="93" y="45"/>
                    <a:pt x="82" y="34"/>
                    <a:pt x="56" y="34"/>
                  </a:cubicBezTo>
                  <a:lnTo>
                    <a:pt x="40" y="34"/>
                  </a:lnTo>
                  <a:lnTo>
                    <a:pt x="40" y="111"/>
                  </a:lnTo>
                  <a:lnTo>
                    <a:pt x="56" y="11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6" name="Freeform 62">
              <a:extLst>
                <a:ext uri="{FF2B5EF4-FFF2-40B4-BE49-F238E27FC236}">
                  <a16:creationId xmlns:a16="http://schemas.microsoft.com/office/drawing/2014/main" id="{1846CAE0-D0F7-FE40-8CE2-EDAD7F7D5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3363" y="2052638"/>
              <a:ext cx="47625" cy="63500"/>
            </a:xfrm>
            <a:custGeom>
              <a:avLst/>
              <a:gdLst>
                <a:gd name="T0" fmla="*/ 16 w 131"/>
                <a:gd name="T1" fmla="*/ 14 h 176"/>
                <a:gd name="T2" fmla="*/ 66 w 131"/>
                <a:gd name="T3" fmla="*/ 0 h 176"/>
                <a:gd name="T4" fmla="*/ 127 w 131"/>
                <a:gd name="T5" fmla="*/ 69 h 176"/>
                <a:gd name="T6" fmla="*/ 127 w 131"/>
                <a:gd name="T7" fmla="*/ 143 h 176"/>
                <a:gd name="T8" fmla="*/ 130 w 131"/>
                <a:gd name="T9" fmla="*/ 172 h 176"/>
                <a:gd name="T10" fmla="*/ 95 w 131"/>
                <a:gd name="T11" fmla="*/ 172 h 176"/>
                <a:gd name="T12" fmla="*/ 92 w 131"/>
                <a:gd name="T13" fmla="*/ 149 h 176"/>
                <a:gd name="T14" fmla="*/ 47 w 131"/>
                <a:gd name="T15" fmla="*/ 175 h 176"/>
                <a:gd name="T16" fmla="*/ 0 w 131"/>
                <a:gd name="T17" fmla="*/ 125 h 176"/>
                <a:gd name="T18" fmla="*/ 84 w 131"/>
                <a:gd name="T19" fmla="*/ 67 h 176"/>
                <a:gd name="T20" fmla="*/ 92 w 131"/>
                <a:gd name="T21" fmla="*/ 67 h 176"/>
                <a:gd name="T22" fmla="*/ 92 w 131"/>
                <a:gd name="T23" fmla="*/ 61 h 176"/>
                <a:gd name="T24" fmla="*/ 63 w 131"/>
                <a:gd name="T25" fmla="*/ 29 h 176"/>
                <a:gd name="T26" fmla="*/ 18 w 131"/>
                <a:gd name="T27" fmla="*/ 45 h 176"/>
                <a:gd name="T28" fmla="*/ 16 w 131"/>
                <a:gd name="T29" fmla="*/ 14 h 176"/>
                <a:gd name="T30" fmla="*/ 87 w 131"/>
                <a:gd name="T31" fmla="*/ 93 h 176"/>
                <a:gd name="T32" fmla="*/ 34 w 131"/>
                <a:gd name="T33" fmla="*/ 125 h 176"/>
                <a:gd name="T34" fmla="*/ 58 w 131"/>
                <a:gd name="T35" fmla="*/ 151 h 176"/>
                <a:gd name="T36" fmla="*/ 90 w 131"/>
                <a:gd name="T37" fmla="*/ 101 h 176"/>
                <a:gd name="T38" fmla="*/ 90 w 131"/>
                <a:gd name="T39" fmla="*/ 93 h 176"/>
                <a:gd name="T40" fmla="*/ 87 w 131"/>
                <a:gd name="T41" fmla="*/ 9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4" y="67"/>
                  </a:cubicBezTo>
                  <a:lnTo>
                    <a:pt x="92" y="67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18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5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7" name="Freeform 63">
              <a:extLst>
                <a:ext uri="{FF2B5EF4-FFF2-40B4-BE49-F238E27FC236}">
                  <a16:creationId xmlns:a16="http://schemas.microsoft.com/office/drawing/2014/main" id="{E4A52D37-A6A4-9240-9982-11A035768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3688" y="2052638"/>
              <a:ext cx="46037" cy="63500"/>
            </a:xfrm>
            <a:custGeom>
              <a:avLst/>
              <a:gdLst>
                <a:gd name="T0" fmla="*/ 0 w 128"/>
                <a:gd name="T1" fmla="*/ 32 h 176"/>
                <a:gd name="T2" fmla="*/ 0 w 128"/>
                <a:gd name="T3" fmla="*/ 3 h 176"/>
                <a:gd name="T4" fmla="*/ 37 w 128"/>
                <a:gd name="T5" fmla="*/ 3 h 176"/>
                <a:gd name="T6" fmla="*/ 37 w 128"/>
                <a:gd name="T7" fmla="*/ 29 h 176"/>
                <a:gd name="T8" fmla="*/ 37 w 128"/>
                <a:gd name="T9" fmla="*/ 29 h 176"/>
                <a:gd name="T10" fmla="*/ 37 w 128"/>
                <a:gd name="T11" fmla="*/ 29 h 176"/>
                <a:gd name="T12" fmla="*/ 79 w 128"/>
                <a:gd name="T13" fmla="*/ 0 h 176"/>
                <a:gd name="T14" fmla="*/ 127 w 128"/>
                <a:gd name="T15" fmla="*/ 64 h 176"/>
                <a:gd name="T16" fmla="*/ 127 w 128"/>
                <a:gd name="T17" fmla="*/ 175 h 176"/>
                <a:gd name="T18" fmla="*/ 87 w 128"/>
                <a:gd name="T19" fmla="*/ 175 h 176"/>
                <a:gd name="T20" fmla="*/ 87 w 128"/>
                <a:gd name="T21" fmla="*/ 72 h 176"/>
                <a:gd name="T22" fmla="*/ 66 w 128"/>
                <a:gd name="T23" fmla="*/ 35 h 176"/>
                <a:gd name="T24" fmla="*/ 39 w 128"/>
                <a:gd name="T25" fmla="*/ 74 h 176"/>
                <a:gd name="T26" fmla="*/ 39 w 128"/>
                <a:gd name="T27" fmla="*/ 175 h 176"/>
                <a:gd name="T28" fmla="*/ 0 w 128"/>
                <a:gd name="T29" fmla="*/ 175 h 176"/>
                <a:gd name="T30" fmla="*/ 0 w 128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8" name="Freeform 64">
              <a:extLst>
                <a:ext uri="{FF2B5EF4-FFF2-40B4-BE49-F238E27FC236}">
                  <a16:creationId xmlns:a16="http://schemas.microsoft.com/office/drawing/2014/main" id="{B7F94A2D-35EF-0949-8627-76A89E2755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9888" y="2032000"/>
              <a:ext cx="66675" cy="84138"/>
            </a:xfrm>
            <a:custGeom>
              <a:avLst/>
              <a:gdLst>
                <a:gd name="T0" fmla="*/ 132 w 186"/>
                <a:gd name="T1" fmla="*/ 177 h 234"/>
                <a:gd name="T2" fmla="*/ 56 w 186"/>
                <a:gd name="T3" fmla="*/ 177 h 234"/>
                <a:gd name="T4" fmla="*/ 40 w 186"/>
                <a:gd name="T5" fmla="*/ 233 h 234"/>
                <a:gd name="T6" fmla="*/ 0 w 186"/>
                <a:gd name="T7" fmla="*/ 233 h 234"/>
                <a:gd name="T8" fmla="*/ 74 w 186"/>
                <a:gd name="T9" fmla="*/ 0 h 234"/>
                <a:gd name="T10" fmla="*/ 117 w 186"/>
                <a:gd name="T11" fmla="*/ 0 h 234"/>
                <a:gd name="T12" fmla="*/ 185 w 186"/>
                <a:gd name="T13" fmla="*/ 233 h 234"/>
                <a:gd name="T14" fmla="*/ 143 w 186"/>
                <a:gd name="T15" fmla="*/ 233 h 234"/>
                <a:gd name="T16" fmla="*/ 132 w 186"/>
                <a:gd name="T17" fmla="*/ 177 h 234"/>
                <a:gd name="T18" fmla="*/ 125 w 186"/>
                <a:gd name="T19" fmla="*/ 146 h 234"/>
                <a:gd name="T20" fmla="*/ 98 w 186"/>
                <a:gd name="T21" fmla="*/ 37 h 234"/>
                <a:gd name="T22" fmla="*/ 98 w 186"/>
                <a:gd name="T23" fmla="*/ 37 h 234"/>
                <a:gd name="T24" fmla="*/ 69 w 186"/>
                <a:gd name="T25" fmla="*/ 146 h 234"/>
                <a:gd name="T26" fmla="*/ 125 w 186"/>
                <a:gd name="T27" fmla="*/ 146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6" h="234">
                  <a:moveTo>
                    <a:pt x="132" y="177"/>
                  </a:moveTo>
                  <a:lnTo>
                    <a:pt x="56" y="177"/>
                  </a:lnTo>
                  <a:lnTo>
                    <a:pt x="40" y="233"/>
                  </a:lnTo>
                  <a:lnTo>
                    <a:pt x="0" y="233"/>
                  </a:lnTo>
                  <a:lnTo>
                    <a:pt x="74" y="0"/>
                  </a:lnTo>
                  <a:lnTo>
                    <a:pt x="117" y="0"/>
                  </a:lnTo>
                  <a:lnTo>
                    <a:pt x="185" y="233"/>
                  </a:lnTo>
                  <a:lnTo>
                    <a:pt x="143" y="233"/>
                  </a:lnTo>
                  <a:lnTo>
                    <a:pt x="132" y="177"/>
                  </a:lnTo>
                  <a:close/>
                  <a:moveTo>
                    <a:pt x="125" y="146"/>
                  </a:moveTo>
                  <a:lnTo>
                    <a:pt x="98" y="37"/>
                  </a:lnTo>
                  <a:lnTo>
                    <a:pt x="98" y="37"/>
                  </a:lnTo>
                  <a:lnTo>
                    <a:pt x="69" y="146"/>
                  </a:lnTo>
                  <a:lnTo>
                    <a:pt x="125" y="1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9" name="Freeform 65">
              <a:extLst>
                <a:ext uri="{FF2B5EF4-FFF2-40B4-BE49-F238E27FC236}">
                  <a16:creationId xmlns:a16="http://schemas.microsoft.com/office/drawing/2014/main" id="{C7C17CF6-AC31-CF44-91C5-28CE2C91A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4500" y="2052638"/>
              <a:ext cx="76200" cy="63500"/>
            </a:xfrm>
            <a:custGeom>
              <a:avLst/>
              <a:gdLst>
                <a:gd name="T0" fmla="*/ 2 w 210"/>
                <a:gd name="T1" fmla="*/ 32 h 176"/>
                <a:gd name="T2" fmla="*/ 2 w 210"/>
                <a:gd name="T3" fmla="*/ 3 h 176"/>
                <a:gd name="T4" fmla="*/ 42 w 210"/>
                <a:gd name="T5" fmla="*/ 3 h 176"/>
                <a:gd name="T6" fmla="*/ 42 w 210"/>
                <a:gd name="T7" fmla="*/ 29 h 176"/>
                <a:gd name="T8" fmla="*/ 42 w 210"/>
                <a:gd name="T9" fmla="*/ 29 h 176"/>
                <a:gd name="T10" fmla="*/ 82 w 210"/>
                <a:gd name="T11" fmla="*/ 0 h 176"/>
                <a:gd name="T12" fmla="*/ 121 w 210"/>
                <a:gd name="T13" fmla="*/ 27 h 176"/>
                <a:gd name="T14" fmla="*/ 164 w 210"/>
                <a:gd name="T15" fmla="*/ 0 h 176"/>
                <a:gd name="T16" fmla="*/ 209 w 210"/>
                <a:gd name="T17" fmla="*/ 69 h 176"/>
                <a:gd name="T18" fmla="*/ 209 w 210"/>
                <a:gd name="T19" fmla="*/ 175 h 176"/>
                <a:gd name="T20" fmla="*/ 169 w 210"/>
                <a:gd name="T21" fmla="*/ 175 h 176"/>
                <a:gd name="T22" fmla="*/ 169 w 210"/>
                <a:gd name="T23" fmla="*/ 67 h 176"/>
                <a:gd name="T24" fmla="*/ 148 w 210"/>
                <a:gd name="T25" fmla="*/ 35 h 176"/>
                <a:gd name="T26" fmla="*/ 121 w 210"/>
                <a:gd name="T27" fmla="*/ 72 h 176"/>
                <a:gd name="T28" fmla="*/ 121 w 210"/>
                <a:gd name="T29" fmla="*/ 175 h 176"/>
                <a:gd name="T30" fmla="*/ 87 w 210"/>
                <a:gd name="T31" fmla="*/ 175 h 176"/>
                <a:gd name="T32" fmla="*/ 87 w 210"/>
                <a:gd name="T33" fmla="*/ 67 h 176"/>
                <a:gd name="T34" fmla="*/ 66 w 210"/>
                <a:gd name="T35" fmla="*/ 35 h 176"/>
                <a:gd name="T36" fmla="*/ 39 w 210"/>
                <a:gd name="T37" fmla="*/ 72 h 176"/>
                <a:gd name="T38" fmla="*/ 39 w 210"/>
                <a:gd name="T39" fmla="*/ 175 h 176"/>
                <a:gd name="T40" fmla="*/ 0 w 210"/>
                <a:gd name="T41" fmla="*/ 175 h 176"/>
                <a:gd name="T42" fmla="*/ 2 w 210"/>
                <a:gd name="T43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0" h="176">
                  <a:moveTo>
                    <a:pt x="2" y="32"/>
                  </a:moveTo>
                  <a:cubicBezTo>
                    <a:pt x="2" y="19"/>
                    <a:pt x="2" y="11"/>
                    <a:pt x="2" y="3"/>
                  </a:cubicBezTo>
                  <a:lnTo>
                    <a:pt x="42" y="3"/>
                  </a:lnTo>
                  <a:cubicBezTo>
                    <a:pt x="42" y="11"/>
                    <a:pt x="42" y="21"/>
                    <a:pt x="42" y="29"/>
                  </a:cubicBezTo>
                  <a:lnTo>
                    <a:pt x="42" y="29"/>
                  </a:lnTo>
                  <a:cubicBezTo>
                    <a:pt x="47" y="16"/>
                    <a:pt x="61" y="0"/>
                    <a:pt x="82" y="0"/>
                  </a:cubicBezTo>
                  <a:cubicBezTo>
                    <a:pt x="108" y="0"/>
                    <a:pt x="119" y="19"/>
                    <a:pt x="121" y="27"/>
                  </a:cubicBezTo>
                  <a:cubicBezTo>
                    <a:pt x="129" y="14"/>
                    <a:pt x="140" y="0"/>
                    <a:pt x="164" y="0"/>
                  </a:cubicBezTo>
                  <a:cubicBezTo>
                    <a:pt x="198" y="0"/>
                    <a:pt x="209" y="27"/>
                    <a:pt x="209" y="69"/>
                  </a:cubicBezTo>
                  <a:lnTo>
                    <a:pt x="209" y="175"/>
                  </a:lnTo>
                  <a:lnTo>
                    <a:pt x="169" y="175"/>
                  </a:lnTo>
                  <a:lnTo>
                    <a:pt x="169" y="67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1" y="53"/>
                    <a:pt x="121" y="72"/>
                  </a:cubicBezTo>
                  <a:lnTo>
                    <a:pt x="121" y="175"/>
                  </a:lnTo>
                  <a:lnTo>
                    <a:pt x="87" y="175"/>
                  </a:lnTo>
                  <a:lnTo>
                    <a:pt x="87" y="67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50" y="35"/>
                    <a:pt x="39" y="53"/>
                    <a:pt x="39" y="72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2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0" name="Freeform 66">
              <a:extLst>
                <a:ext uri="{FF2B5EF4-FFF2-40B4-BE49-F238E27FC236}">
                  <a16:creationId xmlns:a16="http://schemas.microsoft.com/office/drawing/2014/main" id="{E7F61274-6A5C-6245-A768-B5BE1CB487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400" y="2052638"/>
              <a:ext cx="47625" cy="65087"/>
            </a:xfrm>
            <a:custGeom>
              <a:avLst/>
              <a:gdLst>
                <a:gd name="T0" fmla="*/ 122 w 131"/>
                <a:gd name="T1" fmla="*/ 167 h 179"/>
                <a:gd name="T2" fmla="*/ 74 w 131"/>
                <a:gd name="T3" fmla="*/ 178 h 179"/>
                <a:gd name="T4" fmla="*/ 0 w 131"/>
                <a:gd name="T5" fmla="*/ 90 h 179"/>
                <a:gd name="T6" fmla="*/ 66 w 131"/>
                <a:gd name="T7" fmla="*/ 0 h 179"/>
                <a:gd name="T8" fmla="*/ 130 w 131"/>
                <a:gd name="T9" fmla="*/ 93 h 179"/>
                <a:gd name="T10" fmla="*/ 130 w 131"/>
                <a:gd name="T11" fmla="*/ 101 h 179"/>
                <a:gd name="T12" fmla="*/ 37 w 131"/>
                <a:gd name="T13" fmla="*/ 101 h 179"/>
                <a:gd name="T14" fmla="*/ 77 w 131"/>
                <a:gd name="T15" fmla="*/ 149 h 179"/>
                <a:gd name="T16" fmla="*/ 119 w 131"/>
                <a:gd name="T17" fmla="*/ 135 h 179"/>
                <a:gd name="T18" fmla="*/ 122 w 131"/>
                <a:gd name="T19" fmla="*/ 167 h 179"/>
                <a:gd name="T20" fmla="*/ 93 w 131"/>
                <a:gd name="T21" fmla="*/ 74 h 179"/>
                <a:gd name="T22" fmla="*/ 66 w 131"/>
                <a:gd name="T23" fmla="*/ 29 h 179"/>
                <a:gd name="T24" fmla="*/ 37 w 131"/>
                <a:gd name="T25" fmla="*/ 74 h 179"/>
                <a:gd name="T26" fmla="*/ 93 w 131"/>
                <a:gd name="T27" fmla="*/ 7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1" y="178"/>
                    <a:pt x="0" y="138"/>
                    <a:pt x="0" y="90"/>
                  </a:cubicBezTo>
                  <a:cubicBezTo>
                    <a:pt x="0" y="40"/>
                    <a:pt x="26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8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3" y="74"/>
                  </a:moveTo>
                  <a:cubicBezTo>
                    <a:pt x="93" y="45"/>
                    <a:pt x="82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1" name="Freeform 67">
              <a:extLst>
                <a:ext uri="{FF2B5EF4-FFF2-40B4-BE49-F238E27FC236}">
                  <a16:creationId xmlns:a16="http://schemas.microsoft.com/office/drawing/2014/main" id="{7C05FEEC-4F37-B342-B7F6-A784C2634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0550" y="2052638"/>
              <a:ext cx="30163" cy="63500"/>
            </a:xfrm>
            <a:custGeom>
              <a:avLst/>
              <a:gdLst>
                <a:gd name="T0" fmla="*/ 5 w 85"/>
                <a:gd name="T1" fmla="*/ 32 h 176"/>
                <a:gd name="T2" fmla="*/ 5 w 85"/>
                <a:gd name="T3" fmla="*/ 3 h 176"/>
                <a:gd name="T4" fmla="*/ 39 w 85"/>
                <a:gd name="T5" fmla="*/ 3 h 176"/>
                <a:gd name="T6" fmla="*/ 39 w 85"/>
                <a:gd name="T7" fmla="*/ 35 h 176"/>
                <a:gd name="T8" fmla="*/ 39 w 85"/>
                <a:gd name="T9" fmla="*/ 35 h 176"/>
                <a:gd name="T10" fmla="*/ 79 w 85"/>
                <a:gd name="T11" fmla="*/ 0 h 176"/>
                <a:gd name="T12" fmla="*/ 84 w 85"/>
                <a:gd name="T13" fmla="*/ 0 h 176"/>
                <a:gd name="T14" fmla="*/ 84 w 85"/>
                <a:gd name="T15" fmla="*/ 40 h 176"/>
                <a:gd name="T16" fmla="*/ 74 w 85"/>
                <a:gd name="T17" fmla="*/ 37 h 176"/>
                <a:gd name="T18" fmla="*/ 39 w 85"/>
                <a:gd name="T19" fmla="*/ 80 h 176"/>
                <a:gd name="T20" fmla="*/ 39 w 85"/>
                <a:gd name="T21" fmla="*/ 175 h 176"/>
                <a:gd name="T22" fmla="*/ 0 w 85"/>
                <a:gd name="T23" fmla="*/ 175 h 176"/>
                <a:gd name="T24" fmla="*/ 5 w 85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76">
                  <a:moveTo>
                    <a:pt x="5" y="32"/>
                  </a:moveTo>
                  <a:cubicBezTo>
                    <a:pt x="5" y="21"/>
                    <a:pt x="5" y="11"/>
                    <a:pt x="5" y="3"/>
                  </a:cubicBezTo>
                  <a:lnTo>
                    <a:pt x="39" y="3"/>
                  </a:lnTo>
                  <a:cubicBezTo>
                    <a:pt x="39" y="14"/>
                    <a:pt x="39" y="24"/>
                    <a:pt x="39" y="35"/>
                  </a:cubicBezTo>
                  <a:lnTo>
                    <a:pt x="39" y="35"/>
                  </a:lnTo>
                  <a:cubicBezTo>
                    <a:pt x="45" y="21"/>
                    <a:pt x="55" y="0"/>
                    <a:pt x="79" y="0"/>
                  </a:cubicBezTo>
                  <a:cubicBezTo>
                    <a:pt x="82" y="0"/>
                    <a:pt x="84" y="0"/>
                    <a:pt x="84" y="0"/>
                  </a:cubicBezTo>
                  <a:lnTo>
                    <a:pt x="84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39" y="48"/>
                    <a:pt x="39" y="80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2" name="Freeform 68">
              <a:extLst>
                <a:ext uri="{FF2B5EF4-FFF2-40B4-BE49-F238E27FC236}">
                  <a16:creationId xmlns:a16="http://schemas.microsoft.com/office/drawing/2014/main" id="{4EA388E4-8630-7242-9100-A13A17D1CA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413" y="2027238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40 w 41"/>
                <a:gd name="T3" fmla="*/ 0 h 245"/>
                <a:gd name="T4" fmla="*/ 40 w 41"/>
                <a:gd name="T5" fmla="*/ 40 h 245"/>
                <a:gd name="T6" fmla="*/ 0 w 41"/>
                <a:gd name="T7" fmla="*/ 40 h 245"/>
                <a:gd name="T8" fmla="*/ 0 w 41"/>
                <a:gd name="T9" fmla="*/ 0 h 245"/>
                <a:gd name="T10" fmla="*/ 0 w 41"/>
                <a:gd name="T11" fmla="*/ 72 h 245"/>
                <a:gd name="T12" fmla="*/ 40 w 41"/>
                <a:gd name="T13" fmla="*/ 72 h 245"/>
                <a:gd name="T14" fmla="*/ 40 w 41"/>
                <a:gd name="T15" fmla="*/ 244 h 245"/>
                <a:gd name="T16" fmla="*/ 0 w 41"/>
                <a:gd name="T17" fmla="*/ 244 h 245"/>
                <a:gd name="T18" fmla="*/ 0 w 41"/>
                <a:gd name="T19" fmla="*/ 72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40" y="72"/>
                  </a:lnTo>
                  <a:lnTo>
                    <a:pt x="40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3" name="Freeform 69">
              <a:extLst>
                <a:ext uri="{FF2B5EF4-FFF2-40B4-BE49-F238E27FC236}">
                  <a16:creationId xmlns:a16="http://schemas.microsoft.com/office/drawing/2014/main" id="{CD32DA0A-1CD7-EA40-9373-640A50AE7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1988" y="2054225"/>
              <a:ext cx="41275" cy="63500"/>
            </a:xfrm>
            <a:custGeom>
              <a:avLst/>
              <a:gdLst>
                <a:gd name="T0" fmla="*/ 112 w 113"/>
                <a:gd name="T1" fmla="*/ 169 h 178"/>
                <a:gd name="T2" fmla="*/ 74 w 113"/>
                <a:gd name="T3" fmla="*/ 177 h 178"/>
                <a:gd name="T4" fmla="*/ 0 w 113"/>
                <a:gd name="T5" fmla="*/ 90 h 178"/>
                <a:gd name="T6" fmla="*/ 77 w 113"/>
                <a:gd name="T7" fmla="*/ 0 h 178"/>
                <a:gd name="T8" fmla="*/ 112 w 113"/>
                <a:gd name="T9" fmla="*/ 8 h 178"/>
                <a:gd name="T10" fmla="*/ 109 w 113"/>
                <a:gd name="T11" fmla="*/ 40 h 178"/>
                <a:gd name="T12" fmla="*/ 82 w 113"/>
                <a:gd name="T13" fmla="*/ 32 h 178"/>
                <a:gd name="T14" fmla="*/ 40 w 113"/>
                <a:gd name="T15" fmla="*/ 90 h 178"/>
                <a:gd name="T16" fmla="*/ 85 w 113"/>
                <a:gd name="T17" fmla="*/ 146 h 178"/>
                <a:gd name="T18" fmla="*/ 112 w 113"/>
                <a:gd name="T19" fmla="*/ 138 h 178"/>
                <a:gd name="T20" fmla="*/ 112 w 113"/>
                <a:gd name="T21" fmla="*/ 169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78">
                  <a:moveTo>
                    <a:pt x="112" y="169"/>
                  </a:moveTo>
                  <a:cubicBezTo>
                    <a:pt x="104" y="172"/>
                    <a:pt x="90" y="177"/>
                    <a:pt x="74" y="177"/>
                  </a:cubicBezTo>
                  <a:cubicBezTo>
                    <a:pt x="22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4" y="5"/>
                    <a:pt x="112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5" y="146"/>
                  </a:cubicBezTo>
                  <a:cubicBezTo>
                    <a:pt x="96" y="146"/>
                    <a:pt x="106" y="140"/>
                    <a:pt x="112" y="138"/>
                  </a:cubicBezTo>
                  <a:lnTo>
                    <a:pt x="112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4" name="Freeform 70">
              <a:extLst>
                <a:ext uri="{FF2B5EF4-FFF2-40B4-BE49-F238E27FC236}">
                  <a16:creationId xmlns:a16="http://schemas.microsoft.com/office/drawing/2014/main" id="{FE36C255-3B5C-A440-B37C-EFB68A4F9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8025" y="2052638"/>
              <a:ext cx="47625" cy="63500"/>
            </a:xfrm>
            <a:custGeom>
              <a:avLst/>
              <a:gdLst>
                <a:gd name="T0" fmla="*/ 16 w 131"/>
                <a:gd name="T1" fmla="*/ 14 h 176"/>
                <a:gd name="T2" fmla="*/ 66 w 131"/>
                <a:gd name="T3" fmla="*/ 0 h 176"/>
                <a:gd name="T4" fmla="*/ 127 w 131"/>
                <a:gd name="T5" fmla="*/ 69 h 176"/>
                <a:gd name="T6" fmla="*/ 127 w 131"/>
                <a:gd name="T7" fmla="*/ 143 h 176"/>
                <a:gd name="T8" fmla="*/ 130 w 131"/>
                <a:gd name="T9" fmla="*/ 172 h 176"/>
                <a:gd name="T10" fmla="*/ 95 w 131"/>
                <a:gd name="T11" fmla="*/ 172 h 176"/>
                <a:gd name="T12" fmla="*/ 93 w 131"/>
                <a:gd name="T13" fmla="*/ 149 h 176"/>
                <a:gd name="T14" fmla="*/ 48 w 131"/>
                <a:gd name="T15" fmla="*/ 175 h 176"/>
                <a:gd name="T16" fmla="*/ 0 w 131"/>
                <a:gd name="T17" fmla="*/ 125 h 176"/>
                <a:gd name="T18" fmla="*/ 85 w 131"/>
                <a:gd name="T19" fmla="*/ 67 h 176"/>
                <a:gd name="T20" fmla="*/ 93 w 131"/>
                <a:gd name="T21" fmla="*/ 67 h 176"/>
                <a:gd name="T22" fmla="*/ 93 w 131"/>
                <a:gd name="T23" fmla="*/ 61 h 176"/>
                <a:gd name="T24" fmla="*/ 64 w 131"/>
                <a:gd name="T25" fmla="*/ 29 h 176"/>
                <a:gd name="T26" fmla="*/ 19 w 131"/>
                <a:gd name="T27" fmla="*/ 45 h 176"/>
                <a:gd name="T28" fmla="*/ 16 w 131"/>
                <a:gd name="T29" fmla="*/ 14 h 176"/>
                <a:gd name="T30" fmla="*/ 90 w 131"/>
                <a:gd name="T31" fmla="*/ 93 h 176"/>
                <a:gd name="T32" fmla="*/ 37 w 131"/>
                <a:gd name="T33" fmla="*/ 125 h 176"/>
                <a:gd name="T34" fmla="*/ 61 w 131"/>
                <a:gd name="T35" fmla="*/ 151 h 176"/>
                <a:gd name="T36" fmla="*/ 93 w 131"/>
                <a:gd name="T37" fmla="*/ 101 h 176"/>
                <a:gd name="T38" fmla="*/ 93 w 131"/>
                <a:gd name="T39" fmla="*/ 93 h 176"/>
                <a:gd name="T40" fmla="*/ 90 w 131"/>
                <a:gd name="T41" fmla="*/ 9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19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5" name="Freeform 71">
              <a:extLst>
                <a:ext uri="{FF2B5EF4-FFF2-40B4-BE49-F238E27FC236}">
                  <a16:creationId xmlns:a16="http://schemas.microsoft.com/office/drawing/2014/main" id="{12B3B9C1-A7B6-3447-A64A-341B9AFA1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8350" y="2052638"/>
              <a:ext cx="46038" cy="63500"/>
            </a:xfrm>
            <a:custGeom>
              <a:avLst/>
              <a:gdLst>
                <a:gd name="T0" fmla="*/ 0 w 128"/>
                <a:gd name="T1" fmla="*/ 32 h 176"/>
                <a:gd name="T2" fmla="*/ 0 w 128"/>
                <a:gd name="T3" fmla="*/ 3 h 176"/>
                <a:gd name="T4" fmla="*/ 37 w 128"/>
                <a:gd name="T5" fmla="*/ 3 h 176"/>
                <a:gd name="T6" fmla="*/ 37 w 128"/>
                <a:gd name="T7" fmla="*/ 29 h 176"/>
                <a:gd name="T8" fmla="*/ 37 w 128"/>
                <a:gd name="T9" fmla="*/ 29 h 176"/>
                <a:gd name="T10" fmla="*/ 37 w 128"/>
                <a:gd name="T11" fmla="*/ 29 h 176"/>
                <a:gd name="T12" fmla="*/ 79 w 128"/>
                <a:gd name="T13" fmla="*/ 0 h 176"/>
                <a:gd name="T14" fmla="*/ 127 w 128"/>
                <a:gd name="T15" fmla="*/ 64 h 176"/>
                <a:gd name="T16" fmla="*/ 127 w 128"/>
                <a:gd name="T17" fmla="*/ 175 h 176"/>
                <a:gd name="T18" fmla="*/ 87 w 128"/>
                <a:gd name="T19" fmla="*/ 175 h 176"/>
                <a:gd name="T20" fmla="*/ 87 w 128"/>
                <a:gd name="T21" fmla="*/ 72 h 176"/>
                <a:gd name="T22" fmla="*/ 66 w 128"/>
                <a:gd name="T23" fmla="*/ 35 h 176"/>
                <a:gd name="T24" fmla="*/ 40 w 128"/>
                <a:gd name="T25" fmla="*/ 74 h 176"/>
                <a:gd name="T26" fmla="*/ 40 w 128"/>
                <a:gd name="T27" fmla="*/ 175 h 176"/>
                <a:gd name="T28" fmla="*/ 0 w 128"/>
                <a:gd name="T29" fmla="*/ 175 h 176"/>
                <a:gd name="T30" fmla="*/ 0 w 128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6" name="Freeform 72">
              <a:extLst>
                <a:ext uri="{FF2B5EF4-FFF2-40B4-BE49-F238E27FC236}">
                  <a16:creationId xmlns:a16="http://schemas.microsoft.com/office/drawing/2014/main" id="{9D4577A9-6448-564F-8F04-B68DEF972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150" y="2136775"/>
              <a:ext cx="52388" cy="84138"/>
            </a:xfrm>
            <a:custGeom>
              <a:avLst/>
              <a:gdLst>
                <a:gd name="T0" fmla="*/ 0 w 146"/>
                <a:gd name="T1" fmla="*/ 0 h 234"/>
                <a:gd name="T2" fmla="*/ 39 w 146"/>
                <a:gd name="T3" fmla="*/ 0 h 234"/>
                <a:gd name="T4" fmla="*/ 39 w 146"/>
                <a:gd name="T5" fmla="*/ 95 h 234"/>
                <a:gd name="T6" fmla="*/ 103 w 146"/>
                <a:gd name="T7" fmla="*/ 95 h 234"/>
                <a:gd name="T8" fmla="*/ 103 w 146"/>
                <a:gd name="T9" fmla="*/ 0 h 234"/>
                <a:gd name="T10" fmla="*/ 145 w 146"/>
                <a:gd name="T11" fmla="*/ 0 h 234"/>
                <a:gd name="T12" fmla="*/ 145 w 146"/>
                <a:gd name="T13" fmla="*/ 233 h 234"/>
                <a:gd name="T14" fmla="*/ 103 w 146"/>
                <a:gd name="T15" fmla="*/ 233 h 234"/>
                <a:gd name="T16" fmla="*/ 103 w 146"/>
                <a:gd name="T17" fmla="*/ 130 h 234"/>
                <a:gd name="T18" fmla="*/ 39 w 146"/>
                <a:gd name="T19" fmla="*/ 130 h 234"/>
                <a:gd name="T20" fmla="*/ 39 w 146"/>
                <a:gd name="T21" fmla="*/ 233 h 234"/>
                <a:gd name="T22" fmla="*/ 0 w 146"/>
                <a:gd name="T23" fmla="*/ 233 h 234"/>
                <a:gd name="T24" fmla="*/ 0 w 146"/>
                <a:gd name="T25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234">
                  <a:moveTo>
                    <a:pt x="0" y="0"/>
                  </a:moveTo>
                  <a:lnTo>
                    <a:pt x="39" y="0"/>
                  </a:lnTo>
                  <a:lnTo>
                    <a:pt x="39" y="95"/>
                  </a:lnTo>
                  <a:lnTo>
                    <a:pt x="103" y="95"/>
                  </a:lnTo>
                  <a:lnTo>
                    <a:pt x="103" y="0"/>
                  </a:lnTo>
                  <a:lnTo>
                    <a:pt x="145" y="0"/>
                  </a:lnTo>
                  <a:lnTo>
                    <a:pt x="145" y="233"/>
                  </a:lnTo>
                  <a:lnTo>
                    <a:pt x="103" y="233"/>
                  </a:lnTo>
                  <a:lnTo>
                    <a:pt x="103" y="130"/>
                  </a:lnTo>
                  <a:lnTo>
                    <a:pt x="39" y="130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7" name="Freeform 73">
              <a:extLst>
                <a:ext uri="{FF2B5EF4-FFF2-40B4-BE49-F238E27FC236}">
                  <a16:creationId xmlns:a16="http://schemas.microsoft.com/office/drawing/2014/main" id="{7460B450-9747-FF4D-B855-1D0C4E373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0825" y="2157413"/>
              <a:ext cx="47625" cy="65087"/>
            </a:xfrm>
            <a:custGeom>
              <a:avLst/>
              <a:gdLst>
                <a:gd name="T0" fmla="*/ 122 w 131"/>
                <a:gd name="T1" fmla="*/ 167 h 179"/>
                <a:gd name="T2" fmla="*/ 74 w 131"/>
                <a:gd name="T3" fmla="*/ 178 h 179"/>
                <a:gd name="T4" fmla="*/ 0 w 131"/>
                <a:gd name="T5" fmla="*/ 90 h 179"/>
                <a:gd name="T6" fmla="*/ 66 w 131"/>
                <a:gd name="T7" fmla="*/ 0 h 179"/>
                <a:gd name="T8" fmla="*/ 130 w 131"/>
                <a:gd name="T9" fmla="*/ 93 h 179"/>
                <a:gd name="T10" fmla="*/ 130 w 131"/>
                <a:gd name="T11" fmla="*/ 101 h 179"/>
                <a:gd name="T12" fmla="*/ 37 w 131"/>
                <a:gd name="T13" fmla="*/ 101 h 179"/>
                <a:gd name="T14" fmla="*/ 77 w 131"/>
                <a:gd name="T15" fmla="*/ 149 h 179"/>
                <a:gd name="T16" fmla="*/ 119 w 131"/>
                <a:gd name="T17" fmla="*/ 135 h 179"/>
                <a:gd name="T18" fmla="*/ 122 w 131"/>
                <a:gd name="T19" fmla="*/ 167 h 179"/>
                <a:gd name="T20" fmla="*/ 90 w 131"/>
                <a:gd name="T21" fmla="*/ 74 h 179"/>
                <a:gd name="T22" fmla="*/ 64 w 131"/>
                <a:gd name="T23" fmla="*/ 29 h 179"/>
                <a:gd name="T24" fmla="*/ 34 w 131"/>
                <a:gd name="T25" fmla="*/ 74 h 179"/>
                <a:gd name="T26" fmla="*/ 90 w 131"/>
                <a:gd name="T27" fmla="*/ 7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1" y="178"/>
                    <a:pt x="0" y="138"/>
                    <a:pt x="0" y="90"/>
                  </a:cubicBezTo>
                  <a:cubicBezTo>
                    <a:pt x="0" y="40"/>
                    <a:pt x="27" y="0"/>
                    <a:pt x="66" y="0"/>
                  </a:cubicBezTo>
                  <a:cubicBezTo>
                    <a:pt x="101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8" y="149"/>
                    <a:pt x="77" y="149"/>
                  </a:cubicBezTo>
                  <a:cubicBezTo>
                    <a:pt x="101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0" y="74"/>
                  </a:moveTo>
                  <a:cubicBezTo>
                    <a:pt x="90" y="45"/>
                    <a:pt x="80" y="29"/>
                    <a:pt x="64" y="29"/>
                  </a:cubicBezTo>
                  <a:cubicBezTo>
                    <a:pt x="42" y="29"/>
                    <a:pt x="34" y="53"/>
                    <a:pt x="34" y="74"/>
                  </a:cubicBezTo>
                  <a:lnTo>
                    <a:pt x="90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8" name="Freeform 74">
              <a:extLst>
                <a:ext uri="{FF2B5EF4-FFF2-40B4-BE49-F238E27FC236}">
                  <a16:creationId xmlns:a16="http://schemas.microsoft.com/office/drawing/2014/main" id="{18970036-BB9E-9B42-842F-5DC50C6A11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6388" y="2157413"/>
              <a:ext cx="46037" cy="63500"/>
            </a:xfrm>
            <a:custGeom>
              <a:avLst/>
              <a:gdLst>
                <a:gd name="T0" fmla="*/ 16 w 130"/>
                <a:gd name="T1" fmla="*/ 13 h 176"/>
                <a:gd name="T2" fmla="*/ 66 w 130"/>
                <a:gd name="T3" fmla="*/ 0 h 176"/>
                <a:gd name="T4" fmla="*/ 127 w 130"/>
                <a:gd name="T5" fmla="*/ 69 h 176"/>
                <a:gd name="T6" fmla="*/ 127 w 130"/>
                <a:gd name="T7" fmla="*/ 143 h 176"/>
                <a:gd name="T8" fmla="*/ 129 w 130"/>
                <a:gd name="T9" fmla="*/ 172 h 176"/>
                <a:gd name="T10" fmla="*/ 95 w 130"/>
                <a:gd name="T11" fmla="*/ 172 h 176"/>
                <a:gd name="T12" fmla="*/ 92 w 130"/>
                <a:gd name="T13" fmla="*/ 149 h 176"/>
                <a:gd name="T14" fmla="*/ 47 w 130"/>
                <a:gd name="T15" fmla="*/ 175 h 176"/>
                <a:gd name="T16" fmla="*/ 0 w 130"/>
                <a:gd name="T17" fmla="*/ 125 h 176"/>
                <a:gd name="T18" fmla="*/ 84 w 130"/>
                <a:gd name="T19" fmla="*/ 66 h 176"/>
                <a:gd name="T20" fmla="*/ 92 w 130"/>
                <a:gd name="T21" fmla="*/ 66 h 176"/>
                <a:gd name="T22" fmla="*/ 92 w 130"/>
                <a:gd name="T23" fmla="*/ 61 h 176"/>
                <a:gd name="T24" fmla="*/ 63 w 130"/>
                <a:gd name="T25" fmla="*/ 29 h 176"/>
                <a:gd name="T26" fmla="*/ 18 w 130"/>
                <a:gd name="T27" fmla="*/ 45 h 176"/>
                <a:gd name="T28" fmla="*/ 16 w 130"/>
                <a:gd name="T29" fmla="*/ 13 h 176"/>
                <a:gd name="T30" fmla="*/ 90 w 130"/>
                <a:gd name="T31" fmla="*/ 90 h 176"/>
                <a:gd name="T32" fmla="*/ 37 w 130"/>
                <a:gd name="T33" fmla="*/ 122 h 176"/>
                <a:gd name="T34" fmla="*/ 61 w 130"/>
                <a:gd name="T35" fmla="*/ 149 h 176"/>
                <a:gd name="T36" fmla="*/ 92 w 130"/>
                <a:gd name="T37" fmla="*/ 98 h 176"/>
                <a:gd name="T38" fmla="*/ 92 w 130"/>
                <a:gd name="T39" fmla="*/ 90 h 176"/>
                <a:gd name="T40" fmla="*/ 90 w 130"/>
                <a:gd name="T41" fmla="*/ 9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6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18" y="45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1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9" name="Freeform 75">
              <a:extLst>
                <a:ext uri="{FF2B5EF4-FFF2-40B4-BE49-F238E27FC236}">
                  <a16:creationId xmlns:a16="http://schemas.microsoft.com/office/drawing/2014/main" id="{F2A25408-5F8D-404F-83C3-20857C34DA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8300" y="2130425"/>
              <a:ext cx="14288" cy="90488"/>
            </a:xfrm>
            <a:custGeom>
              <a:avLst/>
              <a:gdLst>
                <a:gd name="T0" fmla="*/ 20 w 40"/>
                <a:gd name="T1" fmla="*/ 252 h 253"/>
                <a:gd name="T2" fmla="*/ 0 w 40"/>
                <a:gd name="T3" fmla="*/ 252 h 253"/>
                <a:gd name="T4" fmla="*/ 0 w 40"/>
                <a:gd name="T5" fmla="*/ 0 h 253"/>
                <a:gd name="T6" fmla="*/ 39 w 40"/>
                <a:gd name="T7" fmla="*/ 0 h 253"/>
                <a:gd name="T8" fmla="*/ 39 w 40"/>
                <a:gd name="T9" fmla="*/ 252 h 253"/>
                <a:gd name="T10" fmla="*/ 20 w 40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39" y="0"/>
                  </a:lnTo>
                  <a:lnTo>
                    <a:pt x="39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0" name="Freeform 76">
              <a:extLst>
                <a:ext uri="{FF2B5EF4-FFF2-40B4-BE49-F238E27FC236}">
                  <a16:creationId xmlns:a16="http://schemas.microsoft.com/office/drawing/2014/main" id="{8FBE3648-B1D7-084F-9EAE-CB27E3D02F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3700" y="2141538"/>
              <a:ext cx="34925" cy="80962"/>
            </a:xfrm>
            <a:custGeom>
              <a:avLst/>
              <a:gdLst>
                <a:gd name="T0" fmla="*/ 23 w 99"/>
                <a:gd name="T1" fmla="*/ 13 h 224"/>
                <a:gd name="T2" fmla="*/ 63 w 99"/>
                <a:gd name="T3" fmla="*/ 0 h 224"/>
                <a:gd name="T4" fmla="*/ 63 w 99"/>
                <a:gd name="T5" fmla="*/ 48 h 224"/>
                <a:gd name="T6" fmla="*/ 95 w 99"/>
                <a:gd name="T7" fmla="*/ 48 h 224"/>
                <a:gd name="T8" fmla="*/ 95 w 99"/>
                <a:gd name="T9" fmla="*/ 77 h 224"/>
                <a:gd name="T10" fmla="*/ 63 w 99"/>
                <a:gd name="T11" fmla="*/ 77 h 224"/>
                <a:gd name="T12" fmla="*/ 63 w 99"/>
                <a:gd name="T13" fmla="*/ 167 h 224"/>
                <a:gd name="T14" fmla="*/ 82 w 99"/>
                <a:gd name="T15" fmla="*/ 191 h 224"/>
                <a:gd name="T16" fmla="*/ 98 w 99"/>
                <a:gd name="T17" fmla="*/ 188 h 224"/>
                <a:gd name="T18" fmla="*/ 98 w 99"/>
                <a:gd name="T19" fmla="*/ 217 h 224"/>
                <a:gd name="T20" fmla="*/ 71 w 99"/>
                <a:gd name="T21" fmla="*/ 223 h 224"/>
                <a:gd name="T22" fmla="*/ 26 w 99"/>
                <a:gd name="T23" fmla="*/ 172 h 224"/>
                <a:gd name="T24" fmla="*/ 26 w 99"/>
                <a:gd name="T25" fmla="*/ 77 h 224"/>
                <a:gd name="T26" fmla="*/ 0 w 99"/>
                <a:gd name="T27" fmla="*/ 77 h 224"/>
                <a:gd name="T28" fmla="*/ 0 w 99"/>
                <a:gd name="T29" fmla="*/ 48 h 224"/>
                <a:gd name="T30" fmla="*/ 26 w 99"/>
                <a:gd name="T31" fmla="*/ 48 h 224"/>
                <a:gd name="T32" fmla="*/ 23 w 99"/>
                <a:gd name="T33" fmla="*/ 13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4">
                  <a:moveTo>
                    <a:pt x="23" y="13"/>
                  </a:moveTo>
                  <a:lnTo>
                    <a:pt x="63" y="0"/>
                  </a:lnTo>
                  <a:lnTo>
                    <a:pt x="63" y="48"/>
                  </a:lnTo>
                  <a:lnTo>
                    <a:pt x="95" y="48"/>
                  </a:lnTo>
                  <a:lnTo>
                    <a:pt x="95" y="77"/>
                  </a:lnTo>
                  <a:lnTo>
                    <a:pt x="63" y="77"/>
                  </a:lnTo>
                  <a:lnTo>
                    <a:pt x="63" y="167"/>
                  </a:lnTo>
                  <a:cubicBezTo>
                    <a:pt x="63" y="186"/>
                    <a:pt x="68" y="191"/>
                    <a:pt x="82" y="191"/>
                  </a:cubicBezTo>
                  <a:cubicBezTo>
                    <a:pt x="90" y="191"/>
                    <a:pt x="92" y="188"/>
                    <a:pt x="98" y="188"/>
                  </a:cubicBezTo>
                  <a:lnTo>
                    <a:pt x="98" y="217"/>
                  </a:lnTo>
                  <a:cubicBezTo>
                    <a:pt x="92" y="220"/>
                    <a:pt x="84" y="223"/>
                    <a:pt x="71" y="223"/>
                  </a:cubicBezTo>
                  <a:cubicBezTo>
                    <a:pt x="42" y="223"/>
                    <a:pt x="26" y="209"/>
                    <a:pt x="26" y="172"/>
                  </a:cubicBezTo>
                  <a:lnTo>
                    <a:pt x="26" y="77"/>
                  </a:lnTo>
                  <a:lnTo>
                    <a:pt x="0" y="77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3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1" name="Freeform 77">
              <a:extLst>
                <a:ext uri="{FF2B5EF4-FFF2-40B4-BE49-F238E27FC236}">
                  <a16:creationId xmlns:a16="http://schemas.microsoft.com/office/drawing/2014/main" id="{C37685B9-2FC7-4F41-8138-0CDAB1F643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150" y="2130425"/>
              <a:ext cx="46038" cy="90488"/>
            </a:xfrm>
            <a:custGeom>
              <a:avLst/>
              <a:gdLst>
                <a:gd name="T0" fmla="*/ 0 w 128"/>
                <a:gd name="T1" fmla="*/ 0 h 253"/>
                <a:gd name="T2" fmla="*/ 40 w 128"/>
                <a:gd name="T3" fmla="*/ 0 h 253"/>
                <a:gd name="T4" fmla="*/ 40 w 128"/>
                <a:gd name="T5" fmla="*/ 101 h 253"/>
                <a:gd name="T6" fmla="*/ 40 w 128"/>
                <a:gd name="T7" fmla="*/ 101 h 253"/>
                <a:gd name="T8" fmla="*/ 80 w 128"/>
                <a:gd name="T9" fmla="*/ 77 h 253"/>
                <a:gd name="T10" fmla="*/ 127 w 128"/>
                <a:gd name="T11" fmla="*/ 141 h 253"/>
                <a:gd name="T12" fmla="*/ 127 w 128"/>
                <a:gd name="T13" fmla="*/ 252 h 253"/>
                <a:gd name="T14" fmla="*/ 87 w 128"/>
                <a:gd name="T15" fmla="*/ 252 h 253"/>
                <a:gd name="T16" fmla="*/ 87 w 128"/>
                <a:gd name="T17" fmla="*/ 149 h 253"/>
                <a:gd name="T18" fmla="*/ 66 w 128"/>
                <a:gd name="T19" fmla="*/ 112 h 253"/>
                <a:gd name="T20" fmla="*/ 40 w 128"/>
                <a:gd name="T21" fmla="*/ 151 h 253"/>
                <a:gd name="T22" fmla="*/ 40 w 128"/>
                <a:gd name="T23" fmla="*/ 252 h 253"/>
                <a:gd name="T24" fmla="*/ 0 w 128"/>
                <a:gd name="T25" fmla="*/ 252 h 253"/>
                <a:gd name="T26" fmla="*/ 0 w 128"/>
                <a:gd name="T2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253">
                  <a:moveTo>
                    <a:pt x="0" y="0"/>
                  </a:moveTo>
                  <a:lnTo>
                    <a:pt x="40" y="0"/>
                  </a:lnTo>
                  <a:lnTo>
                    <a:pt x="40" y="101"/>
                  </a:lnTo>
                  <a:lnTo>
                    <a:pt x="40" y="101"/>
                  </a:lnTo>
                  <a:cubicBezTo>
                    <a:pt x="48" y="90"/>
                    <a:pt x="56" y="77"/>
                    <a:pt x="80" y="77"/>
                  </a:cubicBezTo>
                  <a:cubicBezTo>
                    <a:pt x="117" y="77"/>
                    <a:pt x="127" y="106"/>
                    <a:pt x="127" y="141"/>
                  </a:cubicBezTo>
                  <a:lnTo>
                    <a:pt x="127" y="252"/>
                  </a:lnTo>
                  <a:lnTo>
                    <a:pt x="87" y="252"/>
                  </a:lnTo>
                  <a:lnTo>
                    <a:pt x="87" y="149"/>
                  </a:lnTo>
                  <a:cubicBezTo>
                    <a:pt x="87" y="122"/>
                    <a:pt x="82" y="112"/>
                    <a:pt x="66" y="112"/>
                  </a:cubicBezTo>
                  <a:cubicBezTo>
                    <a:pt x="45" y="112"/>
                    <a:pt x="40" y="130"/>
                    <a:pt x="40" y="151"/>
                  </a:cubicBezTo>
                  <a:lnTo>
                    <a:pt x="40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2" name="Freeform 78">
              <a:extLst>
                <a:ext uri="{FF2B5EF4-FFF2-40B4-BE49-F238E27FC236}">
                  <a16:creationId xmlns:a16="http://schemas.microsoft.com/office/drawing/2014/main" id="{D111923A-F658-DC4C-9D58-8C171A8472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0975" y="2241550"/>
              <a:ext cx="63500" cy="85725"/>
            </a:xfrm>
            <a:custGeom>
              <a:avLst/>
              <a:gdLst>
                <a:gd name="T0" fmla="*/ 175 w 176"/>
                <a:gd name="T1" fmla="*/ 119 h 239"/>
                <a:gd name="T2" fmla="*/ 87 w 176"/>
                <a:gd name="T3" fmla="*/ 238 h 239"/>
                <a:gd name="T4" fmla="*/ 0 w 176"/>
                <a:gd name="T5" fmla="*/ 119 h 239"/>
                <a:gd name="T6" fmla="*/ 87 w 176"/>
                <a:gd name="T7" fmla="*/ 0 h 239"/>
                <a:gd name="T8" fmla="*/ 175 w 176"/>
                <a:gd name="T9" fmla="*/ 119 h 239"/>
                <a:gd name="T10" fmla="*/ 133 w 176"/>
                <a:gd name="T11" fmla="*/ 119 h 239"/>
                <a:gd name="T12" fmla="*/ 87 w 176"/>
                <a:gd name="T13" fmla="*/ 31 h 239"/>
                <a:gd name="T14" fmla="*/ 42 w 176"/>
                <a:gd name="T15" fmla="*/ 119 h 239"/>
                <a:gd name="T16" fmla="*/ 87 w 176"/>
                <a:gd name="T17" fmla="*/ 206 h 239"/>
                <a:gd name="T18" fmla="*/ 133 w 176"/>
                <a:gd name="T19" fmla="*/ 11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239">
                  <a:moveTo>
                    <a:pt x="175" y="119"/>
                  </a:moveTo>
                  <a:cubicBezTo>
                    <a:pt x="175" y="204"/>
                    <a:pt x="133" y="238"/>
                    <a:pt x="87" y="238"/>
                  </a:cubicBezTo>
                  <a:cubicBezTo>
                    <a:pt x="42" y="238"/>
                    <a:pt x="0" y="201"/>
                    <a:pt x="0" y="119"/>
                  </a:cubicBezTo>
                  <a:cubicBezTo>
                    <a:pt x="3" y="37"/>
                    <a:pt x="42" y="0"/>
                    <a:pt x="87" y="0"/>
                  </a:cubicBezTo>
                  <a:cubicBezTo>
                    <a:pt x="133" y="0"/>
                    <a:pt x="175" y="37"/>
                    <a:pt x="175" y="119"/>
                  </a:cubicBezTo>
                  <a:close/>
                  <a:moveTo>
                    <a:pt x="133" y="119"/>
                  </a:moveTo>
                  <a:cubicBezTo>
                    <a:pt x="133" y="55"/>
                    <a:pt x="111" y="31"/>
                    <a:pt x="87" y="31"/>
                  </a:cubicBezTo>
                  <a:cubicBezTo>
                    <a:pt x="61" y="31"/>
                    <a:pt x="42" y="55"/>
                    <a:pt x="42" y="119"/>
                  </a:cubicBezTo>
                  <a:cubicBezTo>
                    <a:pt x="42" y="185"/>
                    <a:pt x="64" y="206"/>
                    <a:pt x="87" y="206"/>
                  </a:cubicBezTo>
                  <a:cubicBezTo>
                    <a:pt x="114" y="206"/>
                    <a:pt x="133" y="182"/>
                    <a:pt x="133" y="11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3" name="Freeform 79">
              <a:extLst>
                <a:ext uri="{FF2B5EF4-FFF2-40B4-BE49-F238E27FC236}">
                  <a16:creationId xmlns:a16="http://schemas.microsoft.com/office/drawing/2014/main" id="{DE869539-F963-B949-B274-96628F1F4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7175" y="2263775"/>
              <a:ext cx="28575" cy="63500"/>
            </a:xfrm>
            <a:custGeom>
              <a:avLst/>
              <a:gdLst>
                <a:gd name="T0" fmla="*/ 0 w 80"/>
                <a:gd name="T1" fmla="*/ 31 h 175"/>
                <a:gd name="T2" fmla="*/ 0 w 80"/>
                <a:gd name="T3" fmla="*/ 2 h 175"/>
                <a:gd name="T4" fmla="*/ 34 w 80"/>
                <a:gd name="T5" fmla="*/ 2 h 175"/>
                <a:gd name="T6" fmla="*/ 34 w 80"/>
                <a:gd name="T7" fmla="*/ 34 h 175"/>
                <a:gd name="T8" fmla="*/ 34 w 80"/>
                <a:gd name="T9" fmla="*/ 34 h 175"/>
                <a:gd name="T10" fmla="*/ 74 w 80"/>
                <a:gd name="T11" fmla="*/ 0 h 175"/>
                <a:gd name="T12" fmla="*/ 79 w 80"/>
                <a:gd name="T13" fmla="*/ 0 h 175"/>
                <a:gd name="T14" fmla="*/ 79 w 80"/>
                <a:gd name="T15" fmla="*/ 39 h 175"/>
                <a:gd name="T16" fmla="*/ 69 w 80"/>
                <a:gd name="T17" fmla="*/ 37 h 175"/>
                <a:gd name="T18" fmla="*/ 34 w 80"/>
                <a:gd name="T19" fmla="*/ 79 h 175"/>
                <a:gd name="T20" fmla="*/ 34 w 80"/>
                <a:gd name="T21" fmla="*/ 174 h 175"/>
                <a:gd name="T22" fmla="*/ 0 w 80"/>
                <a:gd name="T23" fmla="*/ 174 h 175"/>
                <a:gd name="T24" fmla="*/ 0 w 80"/>
                <a:gd name="T25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175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3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4" y="0"/>
                  </a:cubicBezTo>
                  <a:cubicBezTo>
                    <a:pt x="77" y="0"/>
                    <a:pt x="79" y="0"/>
                    <a:pt x="79" y="0"/>
                  </a:cubicBezTo>
                  <a:lnTo>
                    <a:pt x="79" y="39"/>
                  </a:lnTo>
                  <a:cubicBezTo>
                    <a:pt x="77" y="39"/>
                    <a:pt x="71" y="37"/>
                    <a:pt x="69" y="37"/>
                  </a:cubicBezTo>
                  <a:cubicBezTo>
                    <a:pt x="53" y="37"/>
                    <a:pt x="34" y="47"/>
                    <a:pt x="34" y="79"/>
                  </a:cubicBezTo>
                  <a:lnTo>
                    <a:pt x="34" y="174"/>
                  </a:lnTo>
                  <a:lnTo>
                    <a:pt x="0" y="174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4" name="Freeform 80">
              <a:extLst>
                <a:ext uri="{FF2B5EF4-FFF2-40B4-BE49-F238E27FC236}">
                  <a16:creationId xmlns:a16="http://schemas.microsoft.com/office/drawing/2014/main" id="{5B27BB02-4670-DF48-B99D-35A6D360E1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275" y="2265363"/>
              <a:ext cx="49213" cy="90487"/>
            </a:xfrm>
            <a:custGeom>
              <a:avLst/>
              <a:gdLst>
                <a:gd name="T0" fmla="*/ 8 w 136"/>
                <a:gd name="T1" fmla="*/ 198 h 250"/>
                <a:gd name="T2" fmla="*/ 55 w 136"/>
                <a:gd name="T3" fmla="*/ 214 h 250"/>
                <a:gd name="T4" fmla="*/ 98 w 136"/>
                <a:gd name="T5" fmla="*/ 161 h 250"/>
                <a:gd name="T6" fmla="*/ 98 w 136"/>
                <a:gd name="T7" fmla="*/ 145 h 250"/>
                <a:gd name="T8" fmla="*/ 55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2 h 250"/>
                <a:gd name="T18" fmla="*/ 135 w 136"/>
                <a:gd name="T19" fmla="*/ 2 h 250"/>
                <a:gd name="T20" fmla="*/ 135 w 136"/>
                <a:gd name="T21" fmla="*/ 29 h 250"/>
                <a:gd name="T22" fmla="*/ 135 w 136"/>
                <a:gd name="T23" fmla="*/ 156 h 250"/>
                <a:gd name="T24" fmla="*/ 61 w 136"/>
                <a:gd name="T25" fmla="*/ 249 h 250"/>
                <a:gd name="T26" fmla="*/ 5 w 136"/>
                <a:gd name="T27" fmla="*/ 238 h 250"/>
                <a:gd name="T28" fmla="*/ 8 w 136"/>
                <a:gd name="T29" fmla="*/ 198 h 250"/>
                <a:gd name="T30" fmla="*/ 98 w 136"/>
                <a:gd name="T31" fmla="*/ 82 h 250"/>
                <a:gd name="T32" fmla="*/ 66 w 136"/>
                <a:gd name="T33" fmla="*/ 26 h 250"/>
                <a:gd name="T34" fmla="*/ 37 w 136"/>
                <a:gd name="T35" fmla="*/ 82 h 250"/>
                <a:gd name="T36" fmla="*/ 63 w 136"/>
                <a:gd name="T37" fmla="*/ 140 h 250"/>
                <a:gd name="T38" fmla="*/ 98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8" y="198"/>
                  </a:moveTo>
                  <a:cubicBezTo>
                    <a:pt x="16" y="204"/>
                    <a:pt x="34" y="214"/>
                    <a:pt x="55" y="214"/>
                  </a:cubicBezTo>
                  <a:cubicBezTo>
                    <a:pt x="93" y="214"/>
                    <a:pt x="98" y="188"/>
                    <a:pt x="98" y="161"/>
                  </a:cubicBezTo>
                  <a:lnTo>
                    <a:pt x="98" y="145"/>
                  </a:lnTo>
                  <a:cubicBezTo>
                    <a:pt x="93" y="159"/>
                    <a:pt x="82" y="175"/>
                    <a:pt x="55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2"/>
                  </a:lnTo>
                  <a:lnTo>
                    <a:pt x="135" y="2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4" y="249"/>
                    <a:pt x="16" y="241"/>
                    <a:pt x="5" y="238"/>
                  </a:cubicBezTo>
                  <a:lnTo>
                    <a:pt x="8" y="198"/>
                  </a:lnTo>
                  <a:close/>
                  <a:moveTo>
                    <a:pt x="98" y="82"/>
                  </a:moveTo>
                  <a:cubicBezTo>
                    <a:pt x="98" y="45"/>
                    <a:pt x="85" y="26"/>
                    <a:pt x="66" y="26"/>
                  </a:cubicBezTo>
                  <a:cubicBezTo>
                    <a:pt x="45" y="26"/>
                    <a:pt x="37" y="47"/>
                    <a:pt x="37" y="82"/>
                  </a:cubicBezTo>
                  <a:cubicBezTo>
                    <a:pt x="37" y="124"/>
                    <a:pt x="50" y="140"/>
                    <a:pt x="63" y="140"/>
                  </a:cubicBezTo>
                  <a:cubicBezTo>
                    <a:pt x="87" y="140"/>
                    <a:pt x="98" y="122"/>
                    <a:pt x="98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5" name="Freeform 81">
              <a:extLst>
                <a:ext uri="{FF2B5EF4-FFF2-40B4-BE49-F238E27FC236}">
                  <a16:creationId xmlns:a16="http://schemas.microsoft.com/office/drawing/2014/main" id="{1083DDCC-0310-794C-9C99-B27838443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4013" y="2263775"/>
              <a:ext cx="47625" cy="63500"/>
            </a:xfrm>
            <a:custGeom>
              <a:avLst/>
              <a:gdLst>
                <a:gd name="T0" fmla="*/ 16 w 131"/>
                <a:gd name="T1" fmla="*/ 13 h 175"/>
                <a:gd name="T2" fmla="*/ 66 w 131"/>
                <a:gd name="T3" fmla="*/ 0 h 175"/>
                <a:gd name="T4" fmla="*/ 127 w 131"/>
                <a:gd name="T5" fmla="*/ 68 h 175"/>
                <a:gd name="T6" fmla="*/ 127 w 131"/>
                <a:gd name="T7" fmla="*/ 143 h 175"/>
                <a:gd name="T8" fmla="*/ 130 w 131"/>
                <a:gd name="T9" fmla="*/ 172 h 175"/>
                <a:gd name="T10" fmla="*/ 95 w 131"/>
                <a:gd name="T11" fmla="*/ 172 h 175"/>
                <a:gd name="T12" fmla="*/ 93 w 131"/>
                <a:gd name="T13" fmla="*/ 148 h 175"/>
                <a:gd name="T14" fmla="*/ 48 w 131"/>
                <a:gd name="T15" fmla="*/ 174 h 175"/>
                <a:gd name="T16" fmla="*/ 0 w 131"/>
                <a:gd name="T17" fmla="*/ 124 h 175"/>
                <a:gd name="T18" fmla="*/ 85 w 131"/>
                <a:gd name="T19" fmla="*/ 66 h 175"/>
                <a:gd name="T20" fmla="*/ 93 w 131"/>
                <a:gd name="T21" fmla="*/ 66 h 175"/>
                <a:gd name="T22" fmla="*/ 93 w 131"/>
                <a:gd name="T23" fmla="*/ 60 h 175"/>
                <a:gd name="T24" fmla="*/ 64 w 131"/>
                <a:gd name="T25" fmla="*/ 29 h 175"/>
                <a:gd name="T26" fmla="*/ 19 w 131"/>
                <a:gd name="T27" fmla="*/ 45 h 175"/>
                <a:gd name="T28" fmla="*/ 16 w 131"/>
                <a:gd name="T29" fmla="*/ 13 h 175"/>
                <a:gd name="T30" fmla="*/ 90 w 131"/>
                <a:gd name="T31" fmla="*/ 92 h 175"/>
                <a:gd name="T32" fmla="*/ 37 w 131"/>
                <a:gd name="T33" fmla="*/ 124 h 175"/>
                <a:gd name="T34" fmla="*/ 61 w 131"/>
                <a:gd name="T35" fmla="*/ 150 h 175"/>
                <a:gd name="T36" fmla="*/ 93 w 131"/>
                <a:gd name="T37" fmla="*/ 100 h 175"/>
                <a:gd name="T38" fmla="*/ 93 w 131"/>
                <a:gd name="T39" fmla="*/ 92 h 175"/>
                <a:gd name="T40" fmla="*/ 90 w 131"/>
                <a:gd name="T41" fmla="*/ 9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5">
                  <a:moveTo>
                    <a:pt x="16" y="13"/>
                  </a:moveTo>
                  <a:cubicBezTo>
                    <a:pt x="27" y="7"/>
                    <a:pt x="42" y="0"/>
                    <a:pt x="66" y="0"/>
                  </a:cubicBezTo>
                  <a:cubicBezTo>
                    <a:pt x="117" y="0"/>
                    <a:pt x="127" y="26"/>
                    <a:pt x="127" y="68"/>
                  </a:cubicBezTo>
                  <a:lnTo>
                    <a:pt x="127" y="143"/>
                  </a:lnTo>
                  <a:cubicBezTo>
                    <a:pt x="127" y="156"/>
                    <a:pt x="127" y="166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6"/>
                    <a:pt x="93" y="148"/>
                  </a:cubicBezTo>
                  <a:cubicBezTo>
                    <a:pt x="82" y="161"/>
                    <a:pt x="72" y="174"/>
                    <a:pt x="48" y="174"/>
                  </a:cubicBezTo>
                  <a:cubicBezTo>
                    <a:pt x="24" y="174"/>
                    <a:pt x="0" y="156"/>
                    <a:pt x="0" y="124"/>
                  </a:cubicBezTo>
                  <a:cubicBezTo>
                    <a:pt x="0" y="76"/>
                    <a:pt x="34" y="66"/>
                    <a:pt x="85" y="66"/>
                  </a:cubicBezTo>
                  <a:lnTo>
                    <a:pt x="93" y="66"/>
                  </a:lnTo>
                  <a:lnTo>
                    <a:pt x="93" y="60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39"/>
                    <a:pt x="19" y="45"/>
                  </a:cubicBezTo>
                  <a:lnTo>
                    <a:pt x="16" y="13"/>
                  </a:lnTo>
                  <a:close/>
                  <a:moveTo>
                    <a:pt x="90" y="92"/>
                  </a:moveTo>
                  <a:cubicBezTo>
                    <a:pt x="58" y="92"/>
                    <a:pt x="37" y="100"/>
                    <a:pt x="37" y="124"/>
                  </a:cubicBezTo>
                  <a:cubicBezTo>
                    <a:pt x="37" y="140"/>
                    <a:pt x="48" y="150"/>
                    <a:pt x="61" y="150"/>
                  </a:cubicBezTo>
                  <a:cubicBezTo>
                    <a:pt x="85" y="150"/>
                    <a:pt x="93" y="132"/>
                    <a:pt x="93" y="100"/>
                  </a:cubicBezTo>
                  <a:lnTo>
                    <a:pt x="93" y="92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6" name="Freeform 82">
              <a:extLst>
                <a:ext uri="{FF2B5EF4-FFF2-40B4-BE49-F238E27FC236}">
                  <a16:creationId xmlns:a16="http://schemas.microsoft.com/office/drawing/2014/main" id="{C5A33875-D2E3-6840-8A1F-E14D313DF6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4338" y="2263775"/>
              <a:ext cx="46037" cy="63500"/>
            </a:xfrm>
            <a:custGeom>
              <a:avLst/>
              <a:gdLst>
                <a:gd name="T0" fmla="*/ 0 w 128"/>
                <a:gd name="T1" fmla="*/ 31 h 178"/>
                <a:gd name="T2" fmla="*/ 0 w 128"/>
                <a:gd name="T3" fmla="*/ 2 h 178"/>
                <a:gd name="T4" fmla="*/ 37 w 128"/>
                <a:gd name="T5" fmla="*/ 2 h 178"/>
                <a:gd name="T6" fmla="*/ 37 w 128"/>
                <a:gd name="T7" fmla="*/ 29 h 178"/>
                <a:gd name="T8" fmla="*/ 37 w 128"/>
                <a:gd name="T9" fmla="*/ 29 h 178"/>
                <a:gd name="T10" fmla="*/ 37 w 128"/>
                <a:gd name="T11" fmla="*/ 29 h 178"/>
                <a:gd name="T12" fmla="*/ 79 w 128"/>
                <a:gd name="T13" fmla="*/ 0 h 178"/>
                <a:gd name="T14" fmla="*/ 127 w 128"/>
                <a:gd name="T15" fmla="*/ 63 h 178"/>
                <a:gd name="T16" fmla="*/ 127 w 128"/>
                <a:gd name="T17" fmla="*/ 174 h 178"/>
                <a:gd name="T18" fmla="*/ 87 w 128"/>
                <a:gd name="T19" fmla="*/ 174 h 178"/>
                <a:gd name="T20" fmla="*/ 87 w 128"/>
                <a:gd name="T21" fmla="*/ 74 h 178"/>
                <a:gd name="T22" fmla="*/ 66 w 128"/>
                <a:gd name="T23" fmla="*/ 37 h 178"/>
                <a:gd name="T24" fmla="*/ 40 w 128"/>
                <a:gd name="T25" fmla="*/ 76 h 178"/>
                <a:gd name="T26" fmla="*/ 40 w 128"/>
                <a:gd name="T27" fmla="*/ 177 h 178"/>
                <a:gd name="T28" fmla="*/ 0 w 128"/>
                <a:gd name="T29" fmla="*/ 177 h 178"/>
                <a:gd name="T30" fmla="*/ 0 w 128"/>
                <a:gd name="T31" fmla="*/ 3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8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7" y="2"/>
                  </a:lnTo>
                  <a:cubicBezTo>
                    <a:pt x="37" y="10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8"/>
                    <a:pt x="53" y="0"/>
                    <a:pt x="79" y="0"/>
                  </a:cubicBezTo>
                  <a:cubicBezTo>
                    <a:pt x="116" y="0"/>
                    <a:pt x="127" y="29"/>
                    <a:pt x="127" y="63"/>
                  </a:cubicBezTo>
                  <a:lnTo>
                    <a:pt x="127" y="174"/>
                  </a:lnTo>
                  <a:lnTo>
                    <a:pt x="87" y="174"/>
                  </a:lnTo>
                  <a:lnTo>
                    <a:pt x="87" y="74"/>
                  </a:lnTo>
                  <a:cubicBezTo>
                    <a:pt x="87" y="47"/>
                    <a:pt x="82" y="37"/>
                    <a:pt x="66" y="37"/>
                  </a:cubicBezTo>
                  <a:cubicBezTo>
                    <a:pt x="45" y="37"/>
                    <a:pt x="40" y="55"/>
                    <a:pt x="40" y="76"/>
                  </a:cubicBezTo>
                  <a:lnTo>
                    <a:pt x="40" y="177"/>
                  </a:lnTo>
                  <a:lnTo>
                    <a:pt x="0" y="177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7" name="Freeform 83">
              <a:extLst>
                <a:ext uri="{FF2B5EF4-FFF2-40B4-BE49-F238E27FC236}">
                  <a16:creationId xmlns:a16="http://schemas.microsoft.com/office/drawing/2014/main" id="{B2767FE2-BFE0-FD4B-87C1-DA62475F92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4663" y="22383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39 h 247"/>
                <a:gd name="T6" fmla="*/ 0 w 41"/>
                <a:gd name="T7" fmla="*/ 39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8" name="Freeform 84">
              <a:extLst>
                <a:ext uri="{FF2B5EF4-FFF2-40B4-BE49-F238E27FC236}">
                  <a16:creationId xmlns:a16="http://schemas.microsoft.com/office/drawing/2014/main" id="{8B473097-2B74-A64F-853A-8A850C68B8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2265363"/>
              <a:ext cx="39688" cy="61912"/>
            </a:xfrm>
            <a:custGeom>
              <a:avLst/>
              <a:gdLst>
                <a:gd name="T0" fmla="*/ 0 w 109"/>
                <a:gd name="T1" fmla="*/ 135 h 173"/>
                <a:gd name="T2" fmla="*/ 69 w 109"/>
                <a:gd name="T3" fmla="*/ 29 h 173"/>
                <a:gd name="T4" fmla="*/ 2 w 109"/>
                <a:gd name="T5" fmla="*/ 29 h 173"/>
                <a:gd name="T6" fmla="*/ 2 w 109"/>
                <a:gd name="T7" fmla="*/ 0 h 173"/>
                <a:gd name="T8" fmla="*/ 108 w 109"/>
                <a:gd name="T9" fmla="*/ 0 h 173"/>
                <a:gd name="T10" fmla="*/ 108 w 109"/>
                <a:gd name="T11" fmla="*/ 34 h 173"/>
                <a:gd name="T12" fmla="*/ 40 w 109"/>
                <a:gd name="T13" fmla="*/ 140 h 173"/>
                <a:gd name="T14" fmla="*/ 108 w 109"/>
                <a:gd name="T15" fmla="*/ 140 h 173"/>
                <a:gd name="T16" fmla="*/ 108 w 109"/>
                <a:gd name="T17" fmla="*/ 172 h 173"/>
                <a:gd name="T18" fmla="*/ 0 w 109"/>
                <a:gd name="T19" fmla="*/ 172 h 173"/>
                <a:gd name="T20" fmla="*/ 0 w 109"/>
                <a:gd name="T21" fmla="*/ 13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173">
                  <a:moveTo>
                    <a:pt x="0" y="135"/>
                  </a:moveTo>
                  <a:lnTo>
                    <a:pt x="69" y="29"/>
                  </a:lnTo>
                  <a:lnTo>
                    <a:pt x="2" y="29"/>
                  </a:lnTo>
                  <a:lnTo>
                    <a:pt x="2" y="0"/>
                  </a:lnTo>
                  <a:lnTo>
                    <a:pt x="108" y="0"/>
                  </a:lnTo>
                  <a:lnTo>
                    <a:pt x="108" y="34"/>
                  </a:lnTo>
                  <a:lnTo>
                    <a:pt x="40" y="140"/>
                  </a:lnTo>
                  <a:lnTo>
                    <a:pt x="108" y="140"/>
                  </a:lnTo>
                  <a:lnTo>
                    <a:pt x="108" y="172"/>
                  </a:lnTo>
                  <a:lnTo>
                    <a:pt x="0" y="172"/>
                  </a:lnTo>
                  <a:lnTo>
                    <a:pt x="0" y="13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9" name="Freeform 85">
              <a:extLst>
                <a:ext uri="{FF2B5EF4-FFF2-40B4-BE49-F238E27FC236}">
                  <a16:creationId xmlns:a16="http://schemas.microsoft.com/office/drawing/2014/main" id="{34C69566-3A25-F340-A707-4E17281F2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2263775"/>
              <a:ext cx="46037" cy="63500"/>
            </a:xfrm>
            <a:custGeom>
              <a:avLst/>
              <a:gdLst>
                <a:gd name="T0" fmla="*/ 15 w 130"/>
                <a:gd name="T1" fmla="*/ 13 h 175"/>
                <a:gd name="T2" fmla="*/ 66 w 130"/>
                <a:gd name="T3" fmla="*/ 0 h 175"/>
                <a:gd name="T4" fmla="*/ 127 w 130"/>
                <a:gd name="T5" fmla="*/ 68 h 175"/>
                <a:gd name="T6" fmla="*/ 127 w 130"/>
                <a:gd name="T7" fmla="*/ 143 h 175"/>
                <a:gd name="T8" fmla="*/ 129 w 130"/>
                <a:gd name="T9" fmla="*/ 172 h 175"/>
                <a:gd name="T10" fmla="*/ 95 w 130"/>
                <a:gd name="T11" fmla="*/ 172 h 175"/>
                <a:gd name="T12" fmla="*/ 92 w 130"/>
                <a:gd name="T13" fmla="*/ 148 h 175"/>
                <a:gd name="T14" fmla="*/ 47 w 130"/>
                <a:gd name="T15" fmla="*/ 174 h 175"/>
                <a:gd name="T16" fmla="*/ 0 w 130"/>
                <a:gd name="T17" fmla="*/ 124 h 175"/>
                <a:gd name="T18" fmla="*/ 84 w 130"/>
                <a:gd name="T19" fmla="*/ 66 h 175"/>
                <a:gd name="T20" fmla="*/ 92 w 130"/>
                <a:gd name="T21" fmla="*/ 66 h 175"/>
                <a:gd name="T22" fmla="*/ 92 w 130"/>
                <a:gd name="T23" fmla="*/ 60 h 175"/>
                <a:gd name="T24" fmla="*/ 63 w 130"/>
                <a:gd name="T25" fmla="*/ 29 h 175"/>
                <a:gd name="T26" fmla="*/ 18 w 130"/>
                <a:gd name="T27" fmla="*/ 45 h 175"/>
                <a:gd name="T28" fmla="*/ 15 w 130"/>
                <a:gd name="T29" fmla="*/ 13 h 175"/>
                <a:gd name="T30" fmla="*/ 90 w 130"/>
                <a:gd name="T31" fmla="*/ 92 h 175"/>
                <a:gd name="T32" fmla="*/ 37 w 130"/>
                <a:gd name="T33" fmla="*/ 124 h 175"/>
                <a:gd name="T34" fmla="*/ 60 w 130"/>
                <a:gd name="T35" fmla="*/ 150 h 175"/>
                <a:gd name="T36" fmla="*/ 92 w 130"/>
                <a:gd name="T37" fmla="*/ 100 h 175"/>
                <a:gd name="T38" fmla="*/ 92 w 130"/>
                <a:gd name="T39" fmla="*/ 92 h 175"/>
                <a:gd name="T40" fmla="*/ 90 w 130"/>
                <a:gd name="T41" fmla="*/ 9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5">
                  <a:moveTo>
                    <a:pt x="15" y="13"/>
                  </a:moveTo>
                  <a:cubicBezTo>
                    <a:pt x="26" y="7"/>
                    <a:pt x="42" y="0"/>
                    <a:pt x="66" y="0"/>
                  </a:cubicBezTo>
                  <a:cubicBezTo>
                    <a:pt x="116" y="0"/>
                    <a:pt x="127" y="26"/>
                    <a:pt x="127" y="68"/>
                  </a:cubicBezTo>
                  <a:lnTo>
                    <a:pt x="127" y="143"/>
                  </a:lnTo>
                  <a:cubicBezTo>
                    <a:pt x="127" y="156"/>
                    <a:pt x="127" y="166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8"/>
                  </a:cubicBezTo>
                  <a:cubicBezTo>
                    <a:pt x="82" y="161"/>
                    <a:pt x="71" y="174"/>
                    <a:pt x="47" y="174"/>
                  </a:cubicBezTo>
                  <a:cubicBezTo>
                    <a:pt x="23" y="174"/>
                    <a:pt x="0" y="156"/>
                    <a:pt x="0" y="124"/>
                  </a:cubicBezTo>
                  <a:cubicBezTo>
                    <a:pt x="0" y="76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0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39"/>
                    <a:pt x="18" y="45"/>
                  </a:cubicBezTo>
                  <a:lnTo>
                    <a:pt x="15" y="13"/>
                  </a:lnTo>
                  <a:close/>
                  <a:moveTo>
                    <a:pt x="90" y="92"/>
                  </a:moveTo>
                  <a:cubicBezTo>
                    <a:pt x="58" y="92"/>
                    <a:pt x="37" y="100"/>
                    <a:pt x="37" y="124"/>
                  </a:cubicBezTo>
                  <a:cubicBezTo>
                    <a:pt x="37" y="140"/>
                    <a:pt x="47" y="150"/>
                    <a:pt x="60" y="150"/>
                  </a:cubicBezTo>
                  <a:cubicBezTo>
                    <a:pt x="84" y="150"/>
                    <a:pt x="92" y="132"/>
                    <a:pt x="92" y="100"/>
                  </a:cubicBezTo>
                  <a:lnTo>
                    <a:pt x="92" y="92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0" name="Freeform 86">
              <a:extLst>
                <a:ext uri="{FF2B5EF4-FFF2-40B4-BE49-F238E27FC236}">
                  <a16:creationId xmlns:a16="http://schemas.microsoft.com/office/drawing/2014/main" id="{7C4518C2-A825-A441-823F-37E350650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2247900"/>
              <a:ext cx="34925" cy="80963"/>
            </a:xfrm>
            <a:custGeom>
              <a:avLst/>
              <a:gdLst>
                <a:gd name="T0" fmla="*/ 24 w 99"/>
                <a:gd name="T1" fmla="*/ 13 h 223"/>
                <a:gd name="T2" fmla="*/ 64 w 99"/>
                <a:gd name="T3" fmla="*/ 0 h 223"/>
                <a:gd name="T4" fmla="*/ 64 w 99"/>
                <a:gd name="T5" fmla="*/ 47 h 223"/>
                <a:gd name="T6" fmla="*/ 96 w 99"/>
                <a:gd name="T7" fmla="*/ 47 h 223"/>
                <a:gd name="T8" fmla="*/ 96 w 99"/>
                <a:gd name="T9" fmla="*/ 76 h 223"/>
                <a:gd name="T10" fmla="*/ 64 w 99"/>
                <a:gd name="T11" fmla="*/ 76 h 223"/>
                <a:gd name="T12" fmla="*/ 64 w 99"/>
                <a:gd name="T13" fmla="*/ 166 h 223"/>
                <a:gd name="T14" fmla="*/ 83 w 99"/>
                <a:gd name="T15" fmla="*/ 190 h 223"/>
                <a:gd name="T16" fmla="*/ 98 w 99"/>
                <a:gd name="T17" fmla="*/ 188 h 223"/>
                <a:gd name="T18" fmla="*/ 98 w 99"/>
                <a:gd name="T19" fmla="*/ 217 h 223"/>
                <a:gd name="T20" fmla="*/ 72 w 99"/>
                <a:gd name="T21" fmla="*/ 222 h 223"/>
                <a:gd name="T22" fmla="*/ 27 w 99"/>
                <a:gd name="T23" fmla="*/ 172 h 223"/>
                <a:gd name="T24" fmla="*/ 27 w 99"/>
                <a:gd name="T25" fmla="*/ 76 h 223"/>
                <a:gd name="T26" fmla="*/ 0 w 99"/>
                <a:gd name="T27" fmla="*/ 76 h 223"/>
                <a:gd name="T28" fmla="*/ 0 w 99"/>
                <a:gd name="T29" fmla="*/ 47 h 223"/>
                <a:gd name="T30" fmla="*/ 27 w 99"/>
                <a:gd name="T31" fmla="*/ 47 h 223"/>
                <a:gd name="T32" fmla="*/ 24 w 99"/>
                <a:gd name="T33" fmla="*/ 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3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6"/>
                  </a:lnTo>
                  <a:lnTo>
                    <a:pt x="64" y="76"/>
                  </a:lnTo>
                  <a:lnTo>
                    <a:pt x="64" y="166"/>
                  </a:lnTo>
                  <a:cubicBezTo>
                    <a:pt x="64" y="185"/>
                    <a:pt x="69" y="190"/>
                    <a:pt x="83" y="190"/>
                  </a:cubicBezTo>
                  <a:cubicBezTo>
                    <a:pt x="90" y="190"/>
                    <a:pt x="93" y="188"/>
                    <a:pt x="98" y="188"/>
                  </a:cubicBezTo>
                  <a:lnTo>
                    <a:pt x="98" y="217"/>
                  </a:lnTo>
                  <a:cubicBezTo>
                    <a:pt x="93" y="219"/>
                    <a:pt x="85" y="222"/>
                    <a:pt x="72" y="222"/>
                  </a:cubicBezTo>
                  <a:cubicBezTo>
                    <a:pt x="43" y="222"/>
                    <a:pt x="27" y="209"/>
                    <a:pt x="27" y="172"/>
                  </a:cubicBezTo>
                  <a:lnTo>
                    <a:pt x="27" y="76"/>
                  </a:lnTo>
                  <a:lnTo>
                    <a:pt x="0" y="76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1" name="Freeform 87">
              <a:extLst>
                <a:ext uri="{FF2B5EF4-FFF2-40B4-BE49-F238E27FC236}">
                  <a16:creationId xmlns:a16="http://schemas.microsoft.com/office/drawing/2014/main" id="{8D3708A1-8C65-4A4B-A09B-01A3C95FDF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9288" y="2238375"/>
              <a:ext cx="15875" cy="88900"/>
            </a:xfrm>
            <a:custGeom>
              <a:avLst/>
              <a:gdLst>
                <a:gd name="T0" fmla="*/ 0 w 43"/>
                <a:gd name="T1" fmla="*/ 0 h 247"/>
                <a:gd name="T2" fmla="*/ 40 w 43"/>
                <a:gd name="T3" fmla="*/ 0 h 247"/>
                <a:gd name="T4" fmla="*/ 40 w 43"/>
                <a:gd name="T5" fmla="*/ 39 h 247"/>
                <a:gd name="T6" fmla="*/ 0 w 43"/>
                <a:gd name="T7" fmla="*/ 39 h 247"/>
                <a:gd name="T8" fmla="*/ 0 w 43"/>
                <a:gd name="T9" fmla="*/ 0 h 247"/>
                <a:gd name="T10" fmla="*/ 3 w 43"/>
                <a:gd name="T11" fmla="*/ 74 h 247"/>
                <a:gd name="T12" fmla="*/ 42 w 43"/>
                <a:gd name="T13" fmla="*/ 74 h 247"/>
                <a:gd name="T14" fmla="*/ 42 w 43"/>
                <a:gd name="T15" fmla="*/ 246 h 247"/>
                <a:gd name="T16" fmla="*/ 3 w 43"/>
                <a:gd name="T17" fmla="*/ 246 h 247"/>
                <a:gd name="T18" fmla="*/ 3 w 43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247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4"/>
                  </a:moveTo>
                  <a:lnTo>
                    <a:pt x="42" y="74"/>
                  </a:lnTo>
                  <a:lnTo>
                    <a:pt x="42" y="246"/>
                  </a:lnTo>
                  <a:lnTo>
                    <a:pt x="3" y="246"/>
                  </a:lnTo>
                  <a:lnTo>
                    <a:pt x="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2" name="Freeform 88">
              <a:extLst>
                <a:ext uri="{FF2B5EF4-FFF2-40B4-BE49-F238E27FC236}">
                  <a16:creationId xmlns:a16="http://schemas.microsoft.com/office/drawing/2014/main" id="{67AA194C-5D29-4141-B5C6-A89E9E960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7863" y="2263775"/>
              <a:ext cx="52387" cy="65088"/>
            </a:xfrm>
            <a:custGeom>
              <a:avLst/>
              <a:gdLst>
                <a:gd name="T0" fmla="*/ 143 w 144"/>
                <a:gd name="T1" fmla="*/ 88 h 179"/>
                <a:gd name="T2" fmla="*/ 71 w 144"/>
                <a:gd name="T3" fmla="*/ 178 h 179"/>
                <a:gd name="T4" fmla="*/ 0 w 144"/>
                <a:gd name="T5" fmla="*/ 88 h 179"/>
                <a:gd name="T6" fmla="*/ 71 w 144"/>
                <a:gd name="T7" fmla="*/ 0 h 179"/>
                <a:gd name="T8" fmla="*/ 143 w 144"/>
                <a:gd name="T9" fmla="*/ 88 h 179"/>
                <a:gd name="T10" fmla="*/ 103 w 144"/>
                <a:gd name="T11" fmla="*/ 88 h 179"/>
                <a:gd name="T12" fmla="*/ 71 w 144"/>
                <a:gd name="T13" fmla="*/ 29 h 179"/>
                <a:gd name="T14" fmla="*/ 39 w 144"/>
                <a:gd name="T15" fmla="*/ 88 h 179"/>
                <a:gd name="T16" fmla="*/ 71 w 144"/>
                <a:gd name="T17" fmla="*/ 146 h 179"/>
                <a:gd name="T18" fmla="*/ 103 w 144"/>
                <a:gd name="T19" fmla="*/ 8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79">
                  <a:moveTo>
                    <a:pt x="143" y="88"/>
                  </a:moveTo>
                  <a:cubicBezTo>
                    <a:pt x="143" y="159"/>
                    <a:pt x="106" y="178"/>
                    <a:pt x="71" y="178"/>
                  </a:cubicBezTo>
                  <a:cubicBezTo>
                    <a:pt x="39" y="178"/>
                    <a:pt x="0" y="162"/>
                    <a:pt x="0" y="88"/>
                  </a:cubicBezTo>
                  <a:cubicBezTo>
                    <a:pt x="0" y="19"/>
                    <a:pt x="39" y="0"/>
                    <a:pt x="71" y="0"/>
                  </a:cubicBezTo>
                  <a:cubicBezTo>
                    <a:pt x="103" y="0"/>
                    <a:pt x="143" y="19"/>
                    <a:pt x="143" y="88"/>
                  </a:cubicBezTo>
                  <a:close/>
                  <a:moveTo>
                    <a:pt x="103" y="88"/>
                  </a:moveTo>
                  <a:cubicBezTo>
                    <a:pt x="103" y="58"/>
                    <a:pt x="98" y="29"/>
                    <a:pt x="71" y="29"/>
                  </a:cubicBezTo>
                  <a:cubicBezTo>
                    <a:pt x="47" y="29"/>
                    <a:pt x="39" y="58"/>
                    <a:pt x="39" y="88"/>
                  </a:cubicBezTo>
                  <a:cubicBezTo>
                    <a:pt x="39" y="117"/>
                    <a:pt x="47" y="146"/>
                    <a:pt x="71" y="146"/>
                  </a:cubicBezTo>
                  <a:cubicBezTo>
                    <a:pt x="95" y="146"/>
                    <a:pt x="103" y="114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3" name="Freeform 89">
              <a:extLst>
                <a:ext uri="{FF2B5EF4-FFF2-40B4-BE49-F238E27FC236}">
                  <a16:creationId xmlns:a16="http://schemas.microsoft.com/office/drawing/2014/main" id="{DD956E65-579D-9D4D-BF26-1239F9766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9775" y="2263775"/>
              <a:ext cx="46038" cy="63500"/>
            </a:xfrm>
            <a:custGeom>
              <a:avLst/>
              <a:gdLst>
                <a:gd name="T0" fmla="*/ 0 w 129"/>
                <a:gd name="T1" fmla="*/ 31 h 178"/>
                <a:gd name="T2" fmla="*/ 0 w 129"/>
                <a:gd name="T3" fmla="*/ 2 h 178"/>
                <a:gd name="T4" fmla="*/ 38 w 129"/>
                <a:gd name="T5" fmla="*/ 2 h 178"/>
                <a:gd name="T6" fmla="*/ 38 w 129"/>
                <a:gd name="T7" fmla="*/ 29 h 178"/>
                <a:gd name="T8" fmla="*/ 38 w 129"/>
                <a:gd name="T9" fmla="*/ 29 h 178"/>
                <a:gd name="T10" fmla="*/ 38 w 129"/>
                <a:gd name="T11" fmla="*/ 29 h 178"/>
                <a:gd name="T12" fmla="*/ 80 w 129"/>
                <a:gd name="T13" fmla="*/ 0 h 178"/>
                <a:gd name="T14" fmla="*/ 128 w 129"/>
                <a:gd name="T15" fmla="*/ 63 h 178"/>
                <a:gd name="T16" fmla="*/ 128 w 129"/>
                <a:gd name="T17" fmla="*/ 174 h 178"/>
                <a:gd name="T18" fmla="*/ 88 w 129"/>
                <a:gd name="T19" fmla="*/ 174 h 178"/>
                <a:gd name="T20" fmla="*/ 88 w 129"/>
                <a:gd name="T21" fmla="*/ 74 h 178"/>
                <a:gd name="T22" fmla="*/ 67 w 129"/>
                <a:gd name="T23" fmla="*/ 37 h 178"/>
                <a:gd name="T24" fmla="*/ 40 w 129"/>
                <a:gd name="T25" fmla="*/ 76 h 178"/>
                <a:gd name="T26" fmla="*/ 40 w 129"/>
                <a:gd name="T27" fmla="*/ 177 h 178"/>
                <a:gd name="T28" fmla="*/ 0 w 129"/>
                <a:gd name="T29" fmla="*/ 177 h 178"/>
                <a:gd name="T30" fmla="*/ 0 w 129"/>
                <a:gd name="T31" fmla="*/ 3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9" h="178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8" y="2"/>
                  </a:lnTo>
                  <a:cubicBezTo>
                    <a:pt x="38" y="10"/>
                    <a:pt x="38" y="21"/>
                    <a:pt x="38" y="29"/>
                  </a:cubicBezTo>
                  <a:lnTo>
                    <a:pt x="38" y="29"/>
                  </a:lnTo>
                  <a:lnTo>
                    <a:pt x="38" y="29"/>
                  </a:lnTo>
                  <a:cubicBezTo>
                    <a:pt x="43" y="18"/>
                    <a:pt x="53" y="0"/>
                    <a:pt x="80" y="0"/>
                  </a:cubicBezTo>
                  <a:cubicBezTo>
                    <a:pt x="117" y="0"/>
                    <a:pt x="128" y="29"/>
                    <a:pt x="128" y="63"/>
                  </a:cubicBezTo>
                  <a:lnTo>
                    <a:pt x="128" y="174"/>
                  </a:lnTo>
                  <a:lnTo>
                    <a:pt x="88" y="174"/>
                  </a:lnTo>
                  <a:lnTo>
                    <a:pt x="88" y="74"/>
                  </a:lnTo>
                  <a:cubicBezTo>
                    <a:pt x="88" y="47"/>
                    <a:pt x="83" y="37"/>
                    <a:pt x="67" y="37"/>
                  </a:cubicBezTo>
                  <a:cubicBezTo>
                    <a:pt x="45" y="37"/>
                    <a:pt x="40" y="55"/>
                    <a:pt x="40" y="76"/>
                  </a:cubicBezTo>
                  <a:lnTo>
                    <a:pt x="40" y="177"/>
                  </a:lnTo>
                  <a:lnTo>
                    <a:pt x="0" y="177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4" name="Freeform 90">
              <a:extLst>
                <a:ext uri="{FF2B5EF4-FFF2-40B4-BE49-F238E27FC236}">
                  <a16:creationId xmlns:a16="http://schemas.microsoft.com/office/drawing/2014/main" id="{669B3141-5947-FD42-8122-7AAE05D6A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5850" y="2014538"/>
              <a:ext cx="339725" cy="336550"/>
            </a:xfrm>
            <a:custGeom>
              <a:avLst/>
              <a:gdLst>
                <a:gd name="T0" fmla="*/ 0 w 943"/>
                <a:gd name="T1" fmla="*/ 466 h 933"/>
                <a:gd name="T2" fmla="*/ 471 w 943"/>
                <a:gd name="T3" fmla="*/ 0 h 933"/>
                <a:gd name="T4" fmla="*/ 942 w 943"/>
                <a:gd name="T5" fmla="*/ 466 h 933"/>
                <a:gd name="T6" fmla="*/ 471 w 943"/>
                <a:gd name="T7" fmla="*/ 932 h 933"/>
                <a:gd name="T8" fmla="*/ 0 w 943"/>
                <a:gd name="T9" fmla="*/ 466 h 933"/>
                <a:gd name="T10" fmla="*/ 21 w 943"/>
                <a:gd name="T11" fmla="*/ 466 h 933"/>
                <a:gd name="T12" fmla="*/ 471 w 943"/>
                <a:gd name="T13" fmla="*/ 911 h 933"/>
                <a:gd name="T14" fmla="*/ 920 w 943"/>
                <a:gd name="T15" fmla="*/ 466 h 933"/>
                <a:gd name="T16" fmla="*/ 471 w 943"/>
                <a:gd name="T17" fmla="*/ 22 h 933"/>
                <a:gd name="T18" fmla="*/ 21 w 943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3" h="933">
                  <a:moveTo>
                    <a:pt x="0" y="466"/>
                  </a:moveTo>
                  <a:cubicBezTo>
                    <a:pt x="0" y="209"/>
                    <a:pt x="211" y="0"/>
                    <a:pt x="471" y="0"/>
                  </a:cubicBezTo>
                  <a:cubicBezTo>
                    <a:pt x="730" y="0"/>
                    <a:pt x="942" y="209"/>
                    <a:pt x="942" y="466"/>
                  </a:cubicBezTo>
                  <a:cubicBezTo>
                    <a:pt x="942" y="722"/>
                    <a:pt x="730" y="932"/>
                    <a:pt x="471" y="932"/>
                  </a:cubicBezTo>
                  <a:cubicBezTo>
                    <a:pt x="211" y="932"/>
                    <a:pt x="0" y="722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0"/>
                    <a:pt x="222" y="911"/>
                    <a:pt x="471" y="911"/>
                  </a:cubicBezTo>
                  <a:cubicBezTo>
                    <a:pt x="719" y="911"/>
                    <a:pt x="920" y="713"/>
                    <a:pt x="920" y="466"/>
                  </a:cubicBezTo>
                  <a:cubicBezTo>
                    <a:pt x="920" y="223"/>
                    <a:pt x="719" y="22"/>
                    <a:pt x="471" y="22"/>
                  </a:cubicBezTo>
                  <a:cubicBezTo>
                    <a:pt x="222" y="22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5" name="Freeform 91">
              <a:extLst>
                <a:ext uri="{FF2B5EF4-FFF2-40B4-BE49-F238E27FC236}">
                  <a16:creationId xmlns:a16="http://schemas.microsoft.com/office/drawing/2014/main" id="{5690C5D9-7FF7-B640-979E-3971A6308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0300" y="2060575"/>
              <a:ext cx="252413" cy="242888"/>
            </a:xfrm>
            <a:custGeom>
              <a:avLst/>
              <a:gdLst>
                <a:gd name="T0" fmla="*/ 0 w 701"/>
                <a:gd name="T1" fmla="*/ 336 h 674"/>
                <a:gd name="T2" fmla="*/ 349 w 701"/>
                <a:gd name="T3" fmla="*/ 0 h 674"/>
                <a:gd name="T4" fmla="*/ 698 w 701"/>
                <a:gd name="T5" fmla="*/ 336 h 674"/>
                <a:gd name="T6" fmla="*/ 349 w 701"/>
                <a:gd name="T7" fmla="*/ 673 h 674"/>
                <a:gd name="T8" fmla="*/ 0 w 701"/>
                <a:gd name="T9" fmla="*/ 336 h 674"/>
                <a:gd name="T10" fmla="*/ 24 w 701"/>
                <a:gd name="T11" fmla="*/ 336 h 674"/>
                <a:gd name="T12" fmla="*/ 349 w 701"/>
                <a:gd name="T13" fmla="*/ 649 h 674"/>
                <a:gd name="T14" fmla="*/ 674 w 701"/>
                <a:gd name="T15" fmla="*/ 336 h 674"/>
                <a:gd name="T16" fmla="*/ 349 w 701"/>
                <a:gd name="T17" fmla="*/ 24 h 674"/>
                <a:gd name="T18" fmla="*/ 24 w 701"/>
                <a:gd name="T19" fmla="*/ 336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1" h="674">
                  <a:moveTo>
                    <a:pt x="0" y="336"/>
                  </a:moveTo>
                  <a:cubicBezTo>
                    <a:pt x="0" y="150"/>
                    <a:pt x="155" y="0"/>
                    <a:pt x="349" y="0"/>
                  </a:cubicBezTo>
                  <a:cubicBezTo>
                    <a:pt x="542" y="0"/>
                    <a:pt x="698" y="151"/>
                    <a:pt x="698" y="336"/>
                  </a:cubicBezTo>
                  <a:cubicBezTo>
                    <a:pt x="700" y="522"/>
                    <a:pt x="542" y="673"/>
                    <a:pt x="349" y="673"/>
                  </a:cubicBezTo>
                  <a:cubicBezTo>
                    <a:pt x="155" y="673"/>
                    <a:pt x="0" y="521"/>
                    <a:pt x="0" y="336"/>
                  </a:cubicBezTo>
                  <a:close/>
                  <a:moveTo>
                    <a:pt x="24" y="336"/>
                  </a:moveTo>
                  <a:cubicBezTo>
                    <a:pt x="24" y="508"/>
                    <a:pt x="169" y="649"/>
                    <a:pt x="349" y="649"/>
                  </a:cubicBezTo>
                  <a:cubicBezTo>
                    <a:pt x="528" y="649"/>
                    <a:pt x="674" y="509"/>
                    <a:pt x="674" y="336"/>
                  </a:cubicBezTo>
                  <a:cubicBezTo>
                    <a:pt x="674" y="164"/>
                    <a:pt x="528" y="24"/>
                    <a:pt x="349" y="24"/>
                  </a:cubicBezTo>
                  <a:cubicBezTo>
                    <a:pt x="169" y="24"/>
                    <a:pt x="24" y="163"/>
                    <a:pt x="24" y="33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6" name="Freeform 92">
              <a:extLst>
                <a:ext uri="{FF2B5EF4-FFF2-40B4-BE49-F238E27FC236}">
                  <a16:creationId xmlns:a16="http://schemas.microsoft.com/office/drawing/2014/main" id="{3D74F8C7-EFE9-C64D-8BDF-C393EAABA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2124075"/>
              <a:ext cx="20638" cy="20638"/>
            </a:xfrm>
            <a:custGeom>
              <a:avLst/>
              <a:gdLst>
                <a:gd name="T0" fmla="*/ 32 w 59"/>
                <a:gd name="T1" fmla="*/ 0 h 57"/>
                <a:gd name="T2" fmla="*/ 37 w 59"/>
                <a:gd name="T3" fmla="*/ 24 h 57"/>
                <a:gd name="T4" fmla="*/ 58 w 59"/>
                <a:gd name="T5" fmla="*/ 24 h 57"/>
                <a:gd name="T6" fmla="*/ 42 w 59"/>
                <a:gd name="T7" fmla="*/ 34 h 57"/>
                <a:gd name="T8" fmla="*/ 50 w 59"/>
                <a:gd name="T9" fmla="*/ 56 h 57"/>
                <a:gd name="T10" fmla="*/ 29 w 59"/>
                <a:gd name="T11" fmla="*/ 40 h 57"/>
                <a:gd name="T12" fmla="*/ 10 w 59"/>
                <a:gd name="T13" fmla="*/ 56 h 57"/>
                <a:gd name="T14" fmla="*/ 18 w 59"/>
                <a:gd name="T15" fmla="*/ 34 h 57"/>
                <a:gd name="T16" fmla="*/ 0 w 59"/>
                <a:gd name="T17" fmla="*/ 24 h 57"/>
                <a:gd name="T18" fmla="*/ 21 w 59"/>
                <a:gd name="T19" fmla="*/ 24 h 57"/>
                <a:gd name="T20" fmla="*/ 32 w 59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57">
                  <a:moveTo>
                    <a:pt x="32" y="0"/>
                  </a:moveTo>
                  <a:lnTo>
                    <a:pt x="37" y="24"/>
                  </a:lnTo>
                  <a:lnTo>
                    <a:pt x="58" y="24"/>
                  </a:lnTo>
                  <a:lnTo>
                    <a:pt x="42" y="34"/>
                  </a:lnTo>
                  <a:lnTo>
                    <a:pt x="50" y="56"/>
                  </a:lnTo>
                  <a:lnTo>
                    <a:pt x="29" y="40"/>
                  </a:lnTo>
                  <a:lnTo>
                    <a:pt x="10" y="56"/>
                  </a:lnTo>
                  <a:lnTo>
                    <a:pt x="18" y="34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7" name="Freeform 93">
              <a:extLst>
                <a:ext uri="{FF2B5EF4-FFF2-40B4-BE49-F238E27FC236}">
                  <a16:creationId xmlns:a16="http://schemas.microsoft.com/office/drawing/2014/main" id="{519218DE-2433-CC47-A3A4-B0C15E8B1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2122488"/>
              <a:ext cx="25400" cy="23812"/>
            </a:xfrm>
            <a:custGeom>
              <a:avLst/>
              <a:gdLst>
                <a:gd name="T0" fmla="*/ 56 w 70"/>
                <a:gd name="T1" fmla="*/ 63 h 64"/>
                <a:gd name="T2" fmla="*/ 35 w 70"/>
                <a:gd name="T3" fmla="*/ 45 h 64"/>
                <a:gd name="T4" fmla="*/ 16 w 70"/>
                <a:gd name="T5" fmla="*/ 61 h 64"/>
                <a:gd name="T6" fmla="*/ 14 w 70"/>
                <a:gd name="T7" fmla="*/ 61 h 64"/>
                <a:gd name="T8" fmla="*/ 22 w 70"/>
                <a:gd name="T9" fmla="*/ 39 h 64"/>
                <a:gd name="T10" fmla="*/ 0 w 70"/>
                <a:gd name="T11" fmla="*/ 26 h 64"/>
                <a:gd name="T12" fmla="*/ 25 w 70"/>
                <a:gd name="T13" fmla="*/ 26 h 64"/>
                <a:gd name="T14" fmla="*/ 24 w 70"/>
                <a:gd name="T15" fmla="*/ 29 h 64"/>
                <a:gd name="T16" fmla="*/ 8 w 70"/>
                <a:gd name="T17" fmla="*/ 29 h 64"/>
                <a:gd name="T18" fmla="*/ 24 w 70"/>
                <a:gd name="T19" fmla="*/ 39 h 64"/>
                <a:gd name="T20" fmla="*/ 19 w 70"/>
                <a:gd name="T21" fmla="*/ 58 h 64"/>
                <a:gd name="T22" fmla="*/ 35 w 70"/>
                <a:gd name="T23" fmla="*/ 42 h 64"/>
                <a:gd name="T24" fmla="*/ 51 w 70"/>
                <a:gd name="T25" fmla="*/ 55 h 64"/>
                <a:gd name="T26" fmla="*/ 46 w 70"/>
                <a:gd name="T27" fmla="*/ 39 h 64"/>
                <a:gd name="T28" fmla="*/ 59 w 70"/>
                <a:gd name="T29" fmla="*/ 29 h 64"/>
                <a:gd name="T30" fmla="*/ 38 w 70"/>
                <a:gd name="T31" fmla="*/ 29 h 64"/>
                <a:gd name="T32" fmla="*/ 33 w 70"/>
                <a:gd name="T33" fmla="*/ 11 h 64"/>
                <a:gd name="T34" fmla="*/ 38 w 70"/>
                <a:gd name="T35" fmla="*/ 0 h 64"/>
                <a:gd name="T36" fmla="*/ 46 w 70"/>
                <a:gd name="T37" fmla="*/ 26 h 64"/>
                <a:gd name="T38" fmla="*/ 69 w 70"/>
                <a:gd name="T39" fmla="*/ 26 h 64"/>
                <a:gd name="T40" fmla="*/ 51 w 70"/>
                <a:gd name="T41" fmla="*/ 42 h 64"/>
                <a:gd name="T42" fmla="*/ 56 w 70"/>
                <a:gd name="T43" fmla="*/ 63 h 64"/>
                <a:gd name="T44" fmla="*/ 27 w 70"/>
                <a:gd name="T45" fmla="*/ 26 h 64"/>
                <a:gd name="T46" fmla="*/ 33 w 70"/>
                <a:gd name="T47" fmla="*/ 11 h 64"/>
                <a:gd name="T48" fmla="*/ 32 w 70"/>
                <a:gd name="T49" fmla="*/ 8 h 64"/>
                <a:gd name="T50" fmla="*/ 25 w 70"/>
                <a:gd name="T51" fmla="*/ 26 h 64"/>
                <a:gd name="T52" fmla="*/ 27 w 70"/>
                <a:gd name="T53" fmla="*/ 2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4">
                  <a:moveTo>
                    <a:pt x="56" y="63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4" y="61"/>
                  </a:lnTo>
                  <a:lnTo>
                    <a:pt x="22" y="39"/>
                  </a:lnTo>
                  <a:lnTo>
                    <a:pt x="0" y="26"/>
                  </a:lnTo>
                  <a:lnTo>
                    <a:pt x="25" y="26"/>
                  </a:lnTo>
                  <a:lnTo>
                    <a:pt x="24" y="29"/>
                  </a:lnTo>
                  <a:lnTo>
                    <a:pt x="8" y="29"/>
                  </a:ln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1" y="55"/>
                  </a:lnTo>
                  <a:lnTo>
                    <a:pt x="46" y="39"/>
                  </a:lnTo>
                  <a:lnTo>
                    <a:pt x="59" y="29"/>
                  </a:lnTo>
                  <a:lnTo>
                    <a:pt x="38" y="29"/>
                  </a:lnTo>
                  <a:lnTo>
                    <a:pt x="33" y="11"/>
                  </a:lnTo>
                  <a:lnTo>
                    <a:pt x="38" y="0"/>
                  </a:lnTo>
                  <a:lnTo>
                    <a:pt x="46" y="26"/>
                  </a:lnTo>
                  <a:lnTo>
                    <a:pt x="69" y="26"/>
                  </a:lnTo>
                  <a:lnTo>
                    <a:pt x="51" y="42"/>
                  </a:lnTo>
                  <a:lnTo>
                    <a:pt x="56" y="63"/>
                  </a:lnTo>
                  <a:close/>
                  <a:moveTo>
                    <a:pt x="27" y="26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6"/>
                  </a:ln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8" name="Freeform 94">
              <a:extLst>
                <a:ext uri="{FF2B5EF4-FFF2-40B4-BE49-F238E27FC236}">
                  <a16:creationId xmlns:a16="http://schemas.microsoft.com/office/drawing/2014/main" id="{A5628916-866E-374D-8BE1-689D677A4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239963"/>
              <a:ext cx="22225" cy="20637"/>
            </a:xfrm>
            <a:custGeom>
              <a:avLst/>
              <a:gdLst>
                <a:gd name="T0" fmla="*/ 32 w 62"/>
                <a:gd name="T1" fmla="*/ 0 h 57"/>
                <a:gd name="T2" fmla="*/ 37 w 62"/>
                <a:gd name="T3" fmla="*/ 21 h 57"/>
                <a:gd name="T4" fmla="*/ 61 w 62"/>
                <a:gd name="T5" fmla="*/ 21 h 57"/>
                <a:gd name="T6" fmla="*/ 45 w 62"/>
                <a:gd name="T7" fmla="*/ 34 h 57"/>
                <a:gd name="T8" fmla="*/ 51 w 62"/>
                <a:gd name="T9" fmla="*/ 56 h 57"/>
                <a:gd name="T10" fmla="*/ 32 w 62"/>
                <a:gd name="T11" fmla="*/ 40 h 57"/>
                <a:gd name="T12" fmla="*/ 11 w 62"/>
                <a:gd name="T13" fmla="*/ 56 h 57"/>
                <a:gd name="T14" fmla="*/ 19 w 62"/>
                <a:gd name="T15" fmla="*/ 34 h 57"/>
                <a:gd name="T16" fmla="*/ 0 w 62"/>
                <a:gd name="T17" fmla="*/ 21 h 57"/>
                <a:gd name="T18" fmla="*/ 22 w 62"/>
                <a:gd name="T19" fmla="*/ 24 h 57"/>
                <a:gd name="T20" fmla="*/ 32 w 62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7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6"/>
                  </a:lnTo>
                  <a:lnTo>
                    <a:pt x="32" y="40"/>
                  </a:lnTo>
                  <a:lnTo>
                    <a:pt x="11" y="56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9" name="Freeform 95">
              <a:extLst>
                <a:ext uri="{FF2B5EF4-FFF2-40B4-BE49-F238E27FC236}">
                  <a16:creationId xmlns:a16="http://schemas.microsoft.com/office/drawing/2014/main" id="{5EC4AA21-A3E3-2C43-A135-99094F49B8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238375"/>
              <a:ext cx="25400" cy="23813"/>
            </a:xfrm>
            <a:custGeom>
              <a:avLst/>
              <a:gdLst>
                <a:gd name="T0" fmla="*/ 55 w 70"/>
                <a:gd name="T1" fmla="*/ 63 h 64"/>
                <a:gd name="T2" fmla="*/ 34 w 70"/>
                <a:gd name="T3" fmla="*/ 45 h 64"/>
                <a:gd name="T4" fmla="*/ 16 w 70"/>
                <a:gd name="T5" fmla="*/ 61 h 64"/>
                <a:gd name="T6" fmla="*/ 13 w 70"/>
                <a:gd name="T7" fmla="*/ 61 h 64"/>
                <a:gd name="T8" fmla="*/ 21 w 70"/>
                <a:gd name="T9" fmla="*/ 39 h 64"/>
                <a:gd name="T10" fmla="*/ 0 w 70"/>
                <a:gd name="T11" fmla="*/ 26 h 64"/>
                <a:gd name="T12" fmla="*/ 22 w 70"/>
                <a:gd name="T13" fmla="*/ 26 h 64"/>
                <a:gd name="T14" fmla="*/ 21 w 70"/>
                <a:gd name="T15" fmla="*/ 29 h 64"/>
                <a:gd name="T16" fmla="*/ 5 w 70"/>
                <a:gd name="T17" fmla="*/ 29 h 64"/>
                <a:gd name="T18" fmla="*/ 21 w 70"/>
                <a:gd name="T19" fmla="*/ 39 h 64"/>
                <a:gd name="T20" fmla="*/ 16 w 70"/>
                <a:gd name="T21" fmla="*/ 58 h 64"/>
                <a:gd name="T22" fmla="*/ 32 w 70"/>
                <a:gd name="T23" fmla="*/ 42 h 64"/>
                <a:gd name="T24" fmla="*/ 47 w 70"/>
                <a:gd name="T25" fmla="*/ 55 h 64"/>
                <a:gd name="T26" fmla="*/ 42 w 70"/>
                <a:gd name="T27" fmla="*/ 39 h 64"/>
                <a:gd name="T28" fmla="*/ 55 w 70"/>
                <a:gd name="T29" fmla="*/ 29 h 64"/>
                <a:gd name="T30" fmla="*/ 34 w 70"/>
                <a:gd name="T31" fmla="*/ 29 h 64"/>
                <a:gd name="T32" fmla="*/ 31 w 70"/>
                <a:gd name="T33" fmla="*/ 15 h 64"/>
                <a:gd name="T34" fmla="*/ 37 w 70"/>
                <a:gd name="T35" fmla="*/ 0 h 64"/>
                <a:gd name="T36" fmla="*/ 45 w 70"/>
                <a:gd name="T37" fmla="*/ 26 h 64"/>
                <a:gd name="T38" fmla="*/ 69 w 70"/>
                <a:gd name="T39" fmla="*/ 26 h 64"/>
                <a:gd name="T40" fmla="*/ 50 w 70"/>
                <a:gd name="T41" fmla="*/ 39 h 64"/>
                <a:gd name="T42" fmla="*/ 55 w 70"/>
                <a:gd name="T43" fmla="*/ 63 h 64"/>
                <a:gd name="T44" fmla="*/ 26 w 70"/>
                <a:gd name="T45" fmla="*/ 26 h 64"/>
                <a:gd name="T46" fmla="*/ 31 w 70"/>
                <a:gd name="T47" fmla="*/ 15 h 64"/>
                <a:gd name="T48" fmla="*/ 29 w 70"/>
                <a:gd name="T49" fmla="*/ 8 h 64"/>
                <a:gd name="T50" fmla="*/ 22 w 70"/>
                <a:gd name="T51" fmla="*/ 26 h 64"/>
                <a:gd name="T52" fmla="*/ 26 w 70"/>
                <a:gd name="T53" fmla="*/ 2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4">
                  <a:moveTo>
                    <a:pt x="55" y="63"/>
                  </a:moveTo>
                  <a:lnTo>
                    <a:pt x="34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39"/>
                  </a:lnTo>
                  <a:lnTo>
                    <a:pt x="0" y="26"/>
                  </a:lnTo>
                  <a:lnTo>
                    <a:pt x="22" y="26"/>
                  </a:lnTo>
                  <a:lnTo>
                    <a:pt x="21" y="29"/>
                  </a:lnTo>
                  <a:lnTo>
                    <a:pt x="5" y="29"/>
                  </a:lnTo>
                  <a:lnTo>
                    <a:pt x="21" y="39"/>
                  </a:lnTo>
                  <a:lnTo>
                    <a:pt x="16" y="58"/>
                  </a:lnTo>
                  <a:lnTo>
                    <a:pt x="32" y="42"/>
                  </a:lnTo>
                  <a:lnTo>
                    <a:pt x="47" y="55"/>
                  </a:lnTo>
                  <a:lnTo>
                    <a:pt x="42" y="39"/>
                  </a:lnTo>
                  <a:lnTo>
                    <a:pt x="55" y="29"/>
                  </a:lnTo>
                  <a:lnTo>
                    <a:pt x="34" y="29"/>
                  </a:lnTo>
                  <a:lnTo>
                    <a:pt x="31" y="15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69" y="26"/>
                  </a:lnTo>
                  <a:lnTo>
                    <a:pt x="50" y="39"/>
                  </a:lnTo>
                  <a:lnTo>
                    <a:pt x="55" y="63"/>
                  </a:lnTo>
                  <a:close/>
                  <a:moveTo>
                    <a:pt x="26" y="26"/>
                  </a:moveTo>
                  <a:lnTo>
                    <a:pt x="31" y="15"/>
                  </a:lnTo>
                  <a:lnTo>
                    <a:pt x="29" y="8"/>
                  </a:lnTo>
                  <a:lnTo>
                    <a:pt x="22" y="26"/>
                  </a:lnTo>
                  <a:lnTo>
                    <a:pt x="26" y="2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0" name="Freeform 96">
              <a:extLst>
                <a:ext uri="{FF2B5EF4-FFF2-40B4-BE49-F238E27FC236}">
                  <a16:creationId xmlns:a16="http://schemas.microsoft.com/office/drawing/2014/main" id="{7EE74E9C-17F9-3441-BFDD-38F143963A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9188" y="2238375"/>
              <a:ext cx="20637" cy="20638"/>
            </a:xfrm>
            <a:custGeom>
              <a:avLst/>
              <a:gdLst>
                <a:gd name="T0" fmla="*/ 31 w 59"/>
                <a:gd name="T1" fmla="*/ 0 h 56"/>
                <a:gd name="T2" fmla="*/ 37 w 59"/>
                <a:gd name="T3" fmla="*/ 21 h 56"/>
                <a:gd name="T4" fmla="*/ 58 w 59"/>
                <a:gd name="T5" fmla="*/ 21 h 56"/>
                <a:gd name="T6" fmla="*/ 42 w 59"/>
                <a:gd name="T7" fmla="*/ 34 h 56"/>
                <a:gd name="T8" fmla="*/ 50 w 59"/>
                <a:gd name="T9" fmla="*/ 55 h 56"/>
                <a:gd name="T10" fmla="*/ 29 w 59"/>
                <a:gd name="T11" fmla="*/ 39 h 56"/>
                <a:gd name="T12" fmla="*/ 10 w 59"/>
                <a:gd name="T13" fmla="*/ 55 h 56"/>
                <a:gd name="T14" fmla="*/ 18 w 59"/>
                <a:gd name="T15" fmla="*/ 34 h 56"/>
                <a:gd name="T16" fmla="*/ 0 w 59"/>
                <a:gd name="T17" fmla="*/ 21 h 56"/>
                <a:gd name="T18" fmla="*/ 21 w 59"/>
                <a:gd name="T19" fmla="*/ 24 h 56"/>
                <a:gd name="T20" fmla="*/ 31 w 59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56">
                  <a:moveTo>
                    <a:pt x="31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50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1" name="Freeform 97">
              <a:extLst>
                <a:ext uri="{FF2B5EF4-FFF2-40B4-BE49-F238E27FC236}">
                  <a16:creationId xmlns:a16="http://schemas.microsoft.com/office/drawing/2014/main" id="{37655029-8E7C-F84E-8125-BFBA0320C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2236788"/>
              <a:ext cx="25400" cy="23812"/>
            </a:xfrm>
            <a:custGeom>
              <a:avLst/>
              <a:gdLst>
                <a:gd name="T0" fmla="*/ 56 w 70"/>
                <a:gd name="T1" fmla="*/ 64 h 65"/>
                <a:gd name="T2" fmla="*/ 35 w 70"/>
                <a:gd name="T3" fmla="*/ 45 h 65"/>
                <a:gd name="T4" fmla="*/ 16 w 70"/>
                <a:gd name="T5" fmla="*/ 61 h 65"/>
                <a:gd name="T6" fmla="*/ 14 w 70"/>
                <a:gd name="T7" fmla="*/ 61 h 65"/>
                <a:gd name="T8" fmla="*/ 22 w 70"/>
                <a:gd name="T9" fmla="*/ 40 h 65"/>
                <a:gd name="T10" fmla="*/ 0 w 70"/>
                <a:gd name="T11" fmla="*/ 27 h 65"/>
                <a:gd name="T12" fmla="*/ 25 w 70"/>
                <a:gd name="T13" fmla="*/ 27 h 65"/>
                <a:gd name="T14" fmla="*/ 24 w 70"/>
                <a:gd name="T15" fmla="*/ 30 h 65"/>
                <a:gd name="T16" fmla="*/ 8 w 70"/>
                <a:gd name="T17" fmla="*/ 30 h 65"/>
                <a:gd name="T18" fmla="*/ 24 w 70"/>
                <a:gd name="T19" fmla="*/ 40 h 65"/>
                <a:gd name="T20" fmla="*/ 19 w 70"/>
                <a:gd name="T21" fmla="*/ 59 h 65"/>
                <a:gd name="T22" fmla="*/ 35 w 70"/>
                <a:gd name="T23" fmla="*/ 43 h 65"/>
                <a:gd name="T24" fmla="*/ 51 w 70"/>
                <a:gd name="T25" fmla="*/ 56 h 65"/>
                <a:gd name="T26" fmla="*/ 45 w 70"/>
                <a:gd name="T27" fmla="*/ 40 h 65"/>
                <a:gd name="T28" fmla="*/ 59 w 70"/>
                <a:gd name="T29" fmla="*/ 30 h 65"/>
                <a:gd name="T30" fmla="*/ 37 w 70"/>
                <a:gd name="T31" fmla="*/ 30 h 65"/>
                <a:gd name="T32" fmla="*/ 33 w 70"/>
                <a:gd name="T33" fmla="*/ 12 h 65"/>
                <a:gd name="T34" fmla="*/ 37 w 70"/>
                <a:gd name="T35" fmla="*/ 0 h 65"/>
                <a:gd name="T36" fmla="*/ 45 w 70"/>
                <a:gd name="T37" fmla="*/ 27 h 65"/>
                <a:gd name="T38" fmla="*/ 69 w 70"/>
                <a:gd name="T39" fmla="*/ 27 h 65"/>
                <a:gd name="T40" fmla="*/ 51 w 70"/>
                <a:gd name="T41" fmla="*/ 40 h 65"/>
                <a:gd name="T42" fmla="*/ 56 w 70"/>
                <a:gd name="T43" fmla="*/ 64 h 65"/>
                <a:gd name="T44" fmla="*/ 27 w 70"/>
                <a:gd name="T45" fmla="*/ 27 h 65"/>
                <a:gd name="T46" fmla="*/ 33 w 70"/>
                <a:gd name="T47" fmla="*/ 12 h 65"/>
                <a:gd name="T48" fmla="*/ 32 w 70"/>
                <a:gd name="T49" fmla="*/ 8 h 65"/>
                <a:gd name="T50" fmla="*/ 25 w 70"/>
                <a:gd name="T51" fmla="*/ 27 h 65"/>
                <a:gd name="T52" fmla="*/ 27 w 70"/>
                <a:gd name="T53" fmla="*/ 2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4" y="61"/>
                  </a:lnTo>
                  <a:lnTo>
                    <a:pt x="22" y="40"/>
                  </a:lnTo>
                  <a:lnTo>
                    <a:pt x="0" y="27"/>
                  </a:lnTo>
                  <a:lnTo>
                    <a:pt x="25" y="27"/>
                  </a:lnTo>
                  <a:lnTo>
                    <a:pt x="24" y="30"/>
                  </a:lnTo>
                  <a:lnTo>
                    <a:pt x="8" y="30"/>
                  </a:ln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37" y="30"/>
                  </a:lnTo>
                  <a:lnTo>
                    <a:pt x="33" y="12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27" y="27"/>
                  </a:moveTo>
                  <a:lnTo>
                    <a:pt x="33" y="12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2" name="Freeform 98">
              <a:extLst>
                <a:ext uri="{FF2B5EF4-FFF2-40B4-BE49-F238E27FC236}">
                  <a16:creationId xmlns:a16="http://schemas.microsoft.com/office/drawing/2014/main" id="{18981C4F-C953-EF42-BD10-86D041C05E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7950" y="2117725"/>
              <a:ext cx="22225" cy="20638"/>
            </a:xfrm>
            <a:custGeom>
              <a:avLst/>
              <a:gdLst>
                <a:gd name="T0" fmla="*/ 32 w 62"/>
                <a:gd name="T1" fmla="*/ 0 h 57"/>
                <a:gd name="T2" fmla="*/ 42 w 62"/>
                <a:gd name="T3" fmla="*/ 21 h 57"/>
                <a:gd name="T4" fmla="*/ 61 w 62"/>
                <a:gd name="T5" fmla="*/ 21 h 57"/>
                <a:gd name="T6" fmla="*/ 45 w 62"/>
                <a:gd name="T7" fmla="*/ 34 h 57"/>
                <a:gd name="T8" fmla="*/ 50 w 62"/>
                <a:gd name="T9" fmla="*/ 56 h 57"/>
                <a:gd name="T10" fmla="*/ 32 w 62"/>
                <a:gd name="T11" fmla="*/ 37 h 57"/>
                <a:gd name="T12" fmla="*/ 13 w 62"/>
                <a:gd name="T13" fmla="*/ 56 h 57"/>
                <a:gd name="T14" fmla="*/ 21 w 62"/>
                <a:gd name="T15" fmla="*/ 34 h 57"/>
                <a:gd name="T16" fmla="*/ 0 w 62"/>
                <a:gd name="T17" fmla="*/ 21 h 57"/>
                <a:gd name="T18" fmla="*/ 24 w 62"/>
                <a:gd name="T19" fmla="*/ 24 h 57"/>
                <a:gd name="T20" fmla="*/ 32 w 62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7">
                  <a:moveTo>
                    <a:pt x="32" y="0"/>
                  </a:moveTo>
                  <a:lnTo>
                    <a:pt x="42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0" y="56"/>
                  </a:lnTo>
                  <a:lnTo>
                    <a:pt x="32" y="37"/>
                  </a:lnTo>
                  <a:lnTo>
                    <a:pt x="13" y="56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3" name="Freeform 99">
              <a:extLst>
                <a:ext uri="{FF2B5EF4-FFF2-40B4-BE49-F238E27FC236}">
                  <a16:creationId xmlns:a16="http://schemas.microsoft.com/office/drawing/2014/main" id="{A05DCD50-BB23-AC45-98E9-F1C745B3D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7950" y="2117725"/>
              <a:ext cx="25400" cy="22225"/>
            </a:xfrm>
            <a:custGeom>
              <a:avLst/>
              <a:gdLst>
                <a:gd name="T0" fmla="*/ 56 w 70"/>
                <a:gd name="T1" fmla="*/ 61 h 62"/>
                <a:gd name="T2" fmla="*/ 35 w 70"/>
                <a:gd name="T3" fmla="*/ 43 h 62"/>
                <a:gd name="T4" fmla="*/ 16 w 70"/>
                <a:gd name="T5" fmla="*/ 61 h 62"/>
                <a:gd name="T6" fmla="*/ 13 w 70"/>
                <a:gd name="T7" fmla="*/ 61 h 62"/>
                <a:gd name="T8" fmla="*/ 21 w 70"/>
                <a:gd name="T9" fmla="*/ 40 h 62"/>
                <a:gd name="T10" fmla="*/ 0 w 70"/>
                <a:gd name="T11" fmla="*/ 27 h 62"/>
                <a:gd name="T12" fmla="*/ 25 w 70"/>
                <a:gd name="T13" fmla="*/ 27 h 62"/>
                <a:gd name="T14" fmla="*/ 24 w 70"/>
                <a:gd name="T15" fmla="*/ 29 h 62"/>
                <a:gd name="T16" fmla="*/ 8 w 70"/>
                <a:gd name="T17" fmla="*/ 27 h 62"/>
                <a:gd name="T18" fmla="*/ 24 w 70"/>
                <a:gd name="T19" fmla="*/ 37 h 62"/>
                <a:gd name="T20" fmla="*/ 19 w 70"/>
                <a:gd name="T21" fmla="*/ 56 h 62"/>
                <a:gd name="T22" fmla="*/ 35 w 70"/>
                <a:gd name="T23" fmla="*/ 40 h 62"/>
                <a:gd name="T24" fmla="*/ 51 w 70"/>
                <a:gd name="T25" fmla="*/ 56 h 62"/>
                <a:gd name="T26" fmla="*/ 45 w 70"/>
                <a:gd name="T27" fmla="*/ 40 h 62"/>
                <a:gd name="T28" fmla="*/ 58 w 70"/>
                <a:gd name="T29" fmla="*/ 29 h 62"/>
                <a:gd name="T30" fmla="*/ 40 w 70"/>
                <a:gd name="T31" fmla="*/ 29 h 62"/>
                <a:gd name="T32" fmla="*/ 33 w 70"/>
                <a:gd name="T33" fmla="*/ 11 h 62"/>
                <a:gd name="T34" fmla="*/ 37 w 70"/>
                <a:gd name="T35" fmla="*/ 0 h 62"/>
                <a:gd name="T36" fmla="*/ 45 w 70"/>
                <a:gd name="T37" fmla="*/ 24 h 62"/>
                <a:gd name="T38" fmla="*/ 69 w 70"/>
                <a:gd name="T39" fmla="*/ 24 h 62"/>
                <a:gd name="T40" fmla="*/ 51 w 70"/>
                <a:gd name="T41" fmla="*/ 37 h 62"/>
                <a:gd name="T42" fmla="*/ 56 w 70"/>
                <a:gd name="T43" fmla="*/ 61 h 62"/>
                <a:gd name="T44" fmla="*/ 27 w 70"/>
                <a:gd name="T45" fmla="*/ 27 h 62"/>
                <a:gd name="T46" fmla="*/ 33 w 70"/>
                <a:gd name="T47" fmla="*/ 11 h 62"/>
                <a:gd name="T48" fmla="*/ 32 w 70"/>
                <a:gd name="T49" fmla="*/ 8 h 62"/>
                <a:gd name="T50" fmla="*/ 25 w 70"/>
                <a:gd name="T51" fmla="*/ 27 h 62"/>
                <a:gd name="T52" fmla="*/ 27 w 70"/>
                <a:gd name="T5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5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5" y="40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1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4" name="Freeform 100">
              <a:extLst>
                <a:ext uri="{FF2B5EF4-FFF2-40B4-BE49-F238E27FC236}">
                  <a16:creationId xmlns:a16="http://schemas.microsoft.com/office/drawing/2014/main" id="{F641CB1D-F078-584C-BBD8-4EBE883FBD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2266950"/>
              <a:ext cx="33337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1 w 91"/>
                <a:gd name="T7" fmla="*/ 77 h 88"/>
                <a:gd name="T8" fmla="*/ 45 w 91"/>
                <a:gd name="T9" fmla="*/ 24 h 88"/>
                <a:gd name="T10" fmla="*/ 45 w 91"/>
                <a:gd name="T11" fmla="*/ 24 h 88"/>
                <a:gd name="T12" fmla="*/ 10 w 91"/>
                <a:gd name="T13" fmla="*/ 58 h 88"/>
                <a:gd name="T14" fmla="*/ 0 w 91"/>
                <a:gd name="T15" fmla="*/ 50 h 88"/>
                <a:gd name="T16" fmla="*/ 47 w 91"/>
                <a:gd name="T17" fmla="*/ 0 h 88"/>
                <a:gd name="T18" fmla="*/ 58 w 91"/>
                <a:gd name="T19" fmla="*/ 11 h 88"/>
                <a:gd name="T20" fmla="*/ 47 w 91"/>
                <a:gd name="T21" fmla="*/ 64 h 88"/>
                <a:gd name="T22" fmla="*/ 47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1" y="77"/>
                  </a:lnTo>
                  <a:lnTo>
                    <a:pt x="45" y="24"/>
                  </a:lnTo>
                  <a:lnTo>
                    <a:pt x="45" y="24"/>
                  </a:lnTo>
                  <a:lnTo>
                    <a:pt x="10" y="58"/>
                  </a:lnTo>
                  <a:lnTo>
                    <a:pt x="0" y="50"/>
                  </a:lnTo>
                  <a:lnTo>
                    <a:pt x="47" y="0"/>
                  </a:lnTo>
                  <a:lnTo>
                    <a:pt x="58" y="11"/>
                  </a:lnTo>
                  <a:lnTo>
                    <a:pt x="47" y="64"/>
                  </a:lnTo>
                  <a:lnTo>
                    <a:pt x="47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5" name="Freeform 101">
              <a:extLst>
                <a:ext uri="{FF2B5EF4-FFF2-40B4-BE49-F238E27FC236}">
                  <a16:creationId xmlns:a16="http://schemas.microsoft.com/office/drawing/2014/main" id="{46D14E8A-DC41-2341-96CE-4C47D1DB30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300" y="2030413"/>
              <a:ext cx="23813" cy="26987"/>
            </a:xfrm>
            <a:custGeom>
              <a:avLst/>
              <a:gdLst>
                <a:gd name="T0" fmla="*/ 16 w 66"/>
                <a:gd name="T1" fmla="*/ 67 h 73"/>
                <a:gd name="T2" fmla="*/ 0 w 66"/>
                <a:gd name="T3" fmla="*/ 64 h 73"/>
                <a:gd name="T4" fmla="*/ 32 w 66"/>
                <a:gd name="T5" fmla="*/ 0 h 73"/>
                <a:gd name="T6" fmla="*/ 47 w 66"/>
                <a:gd name="T7" fmla="*/ 3 h 73"/>
                <a:gd name="T8" fmla="*/ 65 w 66"/>
                <a:gd name="T9" fmla="*/ 72 h 73"/>
                <a:gd name="T10" fmla="*/ 49 w 66"/>
                <a:gd name="T11" fmla="*/ 69 h 73"/>
                <a:gd name="T12" fmla="*/ 47 w 66"/>
                <a:gd name="T13" fmla="*/ 56 h 73"/>
                <a:gd name="T14" fmla="*/ 21 w 66"/>
                <a:gd name="T15" fmla="*/ 53 h 73"/>
                <a:gd name="T16" fmla="*/ 16 w 66"/>
                <a:gd name="T17" fmla="*/ 67 h 73"/>
                <a:gd name="T18" fmla="*/ 26 w 66"/>
                <a:gd name="T19" fmla="*/ 40 h 73"/>
                <a:gd name="T20" fmla="*/ 44 w 66"/>
                <a:gd name="T21" fmla="*/ 43 h 73"/>
                <a:gd name="T22" fmla="*/ 39 w 66"/>
                <a:gd name="T23" fmla="*/ 16 h 73"/>
                <a:gd name="T24" fmla="*/ 39 w 66"/>
                <a:gd name="T25" fmla="*/ 16 h 73"/>
                <a:gd name="T26" fmla="*/ 26 w 66"/>
                <a:gd name="T27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73">
                  <a:moveTo>
                    <a:pt x="16" y="67"/>
                  </a:moveTo>
                  <a:lnTo>
                    <a:pt x="0" y="64"/>
                  </a:lnTo>
                  <a:lnTo>
                    <a:pt x="32" y="0"/>
                  </a:lnTo>
                  <a:lnTo>
                    <a:pt x="47" y="3"/>
                  </a:lnTo>
                  <a:lnTo>
                    <a:pt x="65" y="72"/>
                  </a:lnTo>
                  <a:lnTo>
                    <a:pt x="49" y="69"/>
                  </a:lnTo>
                  <a:lnTo>
                    <a:pt x="47" y="56"/>
                  </a:lnTo>
                  <a:lnTo>
                    <a:pt x="21" y="53"/>
                  </a:lnTo>
                  <a:lnTo>
                    <a:pt x="16" y="67"/>
                  </a:lnTo>
                  <a:close/>
                  <a:moveTo>
                    <a:pt x="26" y="40"/>
                  </a:moveTo>
                  <a:lnTo>
                    <a:pt x="44" y="43"/>
                  </a:lnTo>
                  <a:lnTo>
                    <a:pt x="39" y="16"/>
                  </a:lnTo>
                  <a:lnTo>
                    <a:pt x="39" y="16"/>
                  </a:lnTo>
                  <a:lnTo>
                    <a:pt x="26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6" name="Freeform 102">
              <a:extLst>
                <a:ext uri="{FF2B5EF4-FFF2-40B4-BE49-F238E27FC236}">
                  <a16:creationId xmlns:a16="http://schemas.microsoft.com/office/drawing/2014/main" id="{E3C1F040-CE7F-FC46-81B5-988F49D178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9050" y="2033588"/>
              <a:ext cx="19050" cy="28575"/>
            </a:xfrm>
            <a:custGeom>
              <a:avLst/>
              <a:gdLst>
                <a:gd name="T0" fmla="*/ 18 w 54"/>
                <a:gd name="T1" fmla="*/ 58 h 80"/>
                <a:gd name="T2" fmla="*/ 53 w 54"/>
                <a:gd name="T3" fmla="*/ 69 h 80"/>
                <a:gd name="T4" fmla="*/ 48 w 54"/>
                <a:gd name="T5" fmla="*/ 79 h 80"/>
                <a:gd name="T6" fmla="*/ 0 w 54"/>
                <a:gd name="T7" fmla="*/ 66 h 80"/>
                <a:gd name="T8" fmla="*/ 24 w 54"/>
                <a:gd name="T9" fmla="*/ 0 h 80"/>
                <a:gd name="T10" fmla="*/ 37 w 54"/>
                <a:gd name="T11" fmla="*/ 5 h 80"/>
                <a:gd name="T12" fmla="*/ 18 w 54"/>
                <a:gd name="T13" fmla="*/ 5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80">
                  <a:moveTo>
                    <a:pt x="18" y="58"/>
                  </a:moveTo>
                  <a:lnTo>
                    <a:pt x="53" y="69"/>
                  </a:lnTo>
                  <a:lnTo>
                    <a:pt x="48" y="79"/>
                  </a:lnTo>
                  <a:lnTo>
                    <a:pt x="0" y="66"/>
                  </a:lnTo>
                  <a:lnTo>
                    <a:pt x="24" y="0"/>
                  </a:lnTo>
                  <a:lnTo>
                    <a:pt x="37" y="5"/>
                  </a:lnTo>
                  <a:lnTo>
                    <a:pt x="18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7" name="Freeform 103">
              <a:extLst>
                <a:ext uri="{FF2B5EF4-FFF2-40B4-BE49-F238E27FC236}">
                  <a16:creationId xmlns:a16="http://schemas.microsoft.com/office/drawing/2014/main" id="{7C027F9E-62AA-2940-9787-99343D8F2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038" y="2046288"/>
              <a:ext cx="28575" cy="30162"/>
            </a:xfrm>
            <a:custGeom>
              <a:avLst/>
              <a:gdLst>
                <a:gd name="T0" fmla="*/ 50 w 81"/>
                <a:gd name="T1" fmla="*/ 66 h 83"/>
                <a:gd name="T2" fmla="*/ 13 w 81"/>
                <a:gd name="T3" fmla="*/ 71 h 83"/>
                <a:gd name="T4" fmla="*/ 0 w 81"/>
                <a:gd name="T5" fmla="*/ 53 h 83"/>
                <a:gd name="T6" fmla="*/ 5 w 81"/>
                <a:gd name="T7" fmla="*/ 37 h 83"/>
                <a:gd name="T8" fmla="*/ 32 w 81"/>
                <a:gd name="T9" fmla="*/ 0 h 83"/>
                <a:gd name="T10" fmla="*/ 45 w 81"/>
                <a:gd name="T11" fmla="*/ 8 h 83"/>
                <a:gd name="T12" fmla="*/ 21 w 81"/>
                <a:gd name="T13" fmla="*/ 45 h 83"/>
                <a:gd name="T14" fmla="*/ 24 w 81"/>
                <a:gd name="T15" fmla="*/ 63 h 83"/>
                <a:gd name="T16" fmla="*/ 42 w 81"/>
                <a:gd name="T17" fmla="*/ 61 h 83"/>
                <a:gd name="T18" fmla="*/ 66 w 81"/>
                <a:gd name="T19" fmla="*/ 24 h 83"/>
                <a:gd name="T20" fmla="*/ 80 w 81"/>
                <a:gd name="T21" fmla="*/ 32 h 83"/>
                <a:gd name="T22" fmla="*/ 50 w 81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" h="83">
                  <a:moveTo>
                    <a:pt x="50" y="66"/>
                  </a:moveTo>
                  <a:cubicBezTo>
                    <a:pt x="40" y="82"/>
                    <a:pt x="27" y="82"/>
                    <a:pt x="13" y="71"/>
                  </a:cubicBezTo>
                  <a:cubicBezTo>
                    <a:pt x="8" y="69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2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6" y="53"/>
                    <a:pt x="19" y="58"/>
                    <a:pt x="24" y="63"/>
                  </a:cubicBezTo>
                  <a:cubicBezTo>
                    <a:pt x="32" y="69"/>
                    <a:pt x="37" y="66"/>
                    <a:pt x="42" y="61"/>
                  </a:cubicBezTo>
                  <a:lnTo>
                    <a:pt x="66" y="24"/>
                  </a:lnTo>
                  <a:lnTo>
                    <a:pt x="80" y="32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8" name="Freeform 104">
              <a:extLst>
                <a:ext uri="{FF2B5EF4-FFF2-40B4-BE49-F238E27FC236}">
                  <a16:creationId xmlns:a16="http://schemas.microsoft.com/office/drawing/2014/main" id="{3D5B4580-81CC-9945-AFFE-B99C3A96A3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2062163"/>
              <a:ext cx="25400" cy="26987"/>
            </a:xfrm>
            <a:custGeom>
              <a:avLst/>
              <a:gdLst>
                <a:gd name="T0" fmla="*/ 10 w 72"/>
                <a:gd name="T1" fmla="*/ 75 h 76"/>
                <a:gd name="T2" fmla="*/ 0 w 72"/>
                <a:gd name="T3" fmla="*/ 64 h 76"/>
                <a:gd name="T4" fmla="*/ 37 w 72"/>
                <a:gd name="T5" fmla="*/ 22 h 76"/>
                <a:gd name="T6" fmla="*/ 21 w 72"/>
                <a:gd name="T7" fmla="*/ 8 h 76"/>
                <a:gd name="T8" fmla="*/ 29 w 72"/>
                <a:gd name="T9" fmla="*/ 0 h 76"/>
                <a:gd name="T10" fmla="*/ 71 w 72"/>
                <a:gd name="T11" fmla="*/ 35 h 76"/>
                <a:gd name="T12" fmla="*/ 63 w 72"/>
                <a:gd name="T13" fmla="*/ 43 h 76"/>
                <a:gd name="T14" fmla="*/ 47 w 72"/>
                <a:gd name="T15" fmla="*/ 32 h 76"/>
                <a:gd name="T16" fmla="*/ 10 w 72"/>
                <a:gd name="T17" fmla="*/ 7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6">
                  <a:moveTo>
                    <a:pt x="10" y="75"/>
                  </a:moveTo>
                  <a:lnTo>
                    <a:pt x="0" y="64"/>
                  </a:lnTo>
                  <a:lnTo>
                    <a:pt x="37" y="22"/>
                  </a:lnTo>
                  <a:lnTo>
                    <a:pt x="21" y="8"/>
                  </a:lnTo>
                  <a:lnTo>
                    <a:pt x="29" y="0"/>
                  </a:lnTo>
                  <a:lnTo>
                    <a:pt x="71" y="35"/>
                  </a:lnTo>
                  <a:lnTo>
                    <a:pt x="63" y="43"/>
                  </a:lnTo>
                  <a:lnTo>
                    <a:pt x="47" y="32"/>
                  </a:lnTo>
                  <a:lnTo>
                    <a:pt x="10" y="7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9" name="Freeform 105">
              <a:extLst>
                <a:ext uri="{FF2B5EF4-FFF2-40B4-BE49-F238E27FC236}">
                  <a16:creationId xmlns:a16="http://schemas.microsoft.com/office/drawing/2014/main" id="{6097F9B2-A61A-1443-98DB-62B1CCAAF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8725" y="2030413"/>
              <a:ext cx="23813" cy="28575"/>
            </a:xfrm>
            <a:custGeom>
              <a:avLst/>
              <a:gdLst>
                <a:gd name="T0" fmla="*/ 16 w 65"/>
                <a:gd name="T1" fmla="*/ 51 h 81"/>
                <a:gd name="T2" fmla="*/ 32 w 65"/>
                <a:gd name="T3" fmla="*/ 59 h 81"/>
                <a:gd name="T4" fmla="*/ 45 w 65"/>
                <a:gd name="T5" fmla="*/ 48 h 81"/>
                <a:gd name="T6" fmla="*/ 32 w 65"/>
                <a:gd name="T7" fmla="*/ 43 h 81"/>
                <a:gd name="T8" fmla="*/ 24 w 65"/>
                <a:gd name="T9" fmla="*/ 43 h 81"/>
                <a:gd name="T10" fmla="*/ 0 w 65"/>
                <a:gd name="T11" fmla="*/ 27 h 81"/>
                <a:gd name="T12" fmla="*/ 24 w 65"/>
                <a:gd name="T13" fmla="*/ 3 h 81"/>
                <a:gd name="T14" fmla="*/ 53 w 65"/>
                <a:gd name="T15" fmla="*/ 22 h 81"/>
                <a:gd name="T16" fmla="*/ 40 w 65"/>
                <a:gd name="T17" fmla="*/ 24 h 81"/>
                <a:gd name="T18" fmla="*/ 24 w 65"/>
                <a:gd name="T19" fmla="*/ 16 h 81"/>
                <a:gd name="T20" fmla="*/ 13 w 65"/>
                <a:gd name="T21" fmla="*/ 27 h 81"/>
                <a:gd name="T22" fmla="*/ 21 w 65"/>
                <a:gd name="T23" fmla="*/ 32 h 81"/>
                <a:gd name="T24" fmla="*/ 40 w 65"/>
                <a:gd name="T25" fmla="*/ 35 h 81"/>
                <a:gd name="T26" fmla="*/ 61 w 65"/>
                <a:gd name="T27" fmla="*/ 51 h 81"/>
                <a:gd name="T28" fmla="*/ 37 w 65"/>
                <a:gd name="T29" fmla="*/ 77 h 81"/>
                <a:gd name="T30" fmla="*/ 3 w 65"/>
                <a:gd name="T31" fmla="*/ 59 h 81"/>
                <a:gd name="T32" fmla="*/ 16 w 65"/>
                <a:gd name="T33" fmla="*/ 5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81">
                  <a:moveTo>
                    <a:pt x="16" y="51"/>
                  </a:moveTo>
                  <a:cubicBezTo>
                    <a:pt x="16" y="53"/>
                    <a:pt x="19" y="61"/>
                    <a:pt x="32" y="59"/>
                  </a:cubicBezTo>
                  <a:cubicBezTo>
                    <a:pt x="40" y="59"/>
                    <a:pt x="45" y="56"/>
                    <a:pt x="45" y="48"/>
                  </a:cubicBezTo>
                  <a:cubicBezTo>
                    <a:pt x="45" y="43"/>
                    <a:pt x="40" y="43"/>
                    <a:pt x="32" y="43"/>
                  </a:cubicBezTo>
                  <a:lnTo>
                    <a:pt x="24" y="43"/>
                  </a:lnTo>
                  <a:cubicBezTo>
                    <a:pt x="13" y="43"/>
                    <a:pt x="0" y="40"/>
                    <a:pt x="0" y="27"/>
                  </a:cubicBezTo>
                  <a:cubicBezTo>
                    <a:pt x="0" y="19"/>
                    <a:pt x="0" y="6"/>
                    <a:pt x="24" y="3"/>
                  </a:cubicBezTo>
                  <a:cubicBezTo>
                    <a:pt x="45" y="0"/>
                    <a:pt x="53" y="14"/>
                    <a:pt x="53" y="22"/>
                  </a:cubicBezTo>
                  <a:lnTo>
                    <a:pt x="40" y="24"/>
                  </a:lnTo>
                  <a:cubicBezTo>
                    <a:pt x="40" y="22"/>
                    <a:pt x="37" y="14"/>
                    <a:pt x="24" y="16"/>
                  </a:cubicBezTo>
                  <a:cubicBezTo>
                    <a:pt x="19" y="16"/>
                    <a:pt x="13" y="19"/>
                    <a:pt x="13" y="27"/>
                  </a:cubicBezTo>
                  <a:cubicBezTo>
                    <a:pt x="13" y="32"/>
                    <a:pt x="19" y="32"/>
                    <a:pt x="21" y="32"/>
                  </a:cubicBezTo>
                  <a:lnTo>
                    <a:pt x="40" y="35"/>
                  </a:lnTo>
                  <a:cubicBezTo>
                    <a:pt x="50" y="35"/>
                    <a:pt x="58" y="37"/>
                    <a:pt x="61" y="51"/>
                  </a:cubicBezTo>
                  <a:cubicBezTo>
                    <a:pt x="64" y="72"/>
                    <a:pt x="43" y="75"/>
                    <a:pt x="37" y="77"/>
                  </a:cubicBezTo>
                  <a:cubicBezTo>
                    <a:pt x="13" y="80"/>
                    <a:pt x="5" y="67"/>
                    <a:pt x="3" y="59"/>
                  </a:cubicBezTo>
                  <a:lnTo>
                    <a:pt x="16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0" name="Freeform 106">
              <a:extLst>
                <a:ext uri="{FF2B5EF4-FFF2-40B4-BE49-F238E27FC236}">
                  <a16:creationId xmlns:a16="http://schemas.microsoft.com/office/drawing/2014/main" id="{9BD7F8A2-12AF-EB48-8BFB-E2E8722D0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8400" y="2044700"/>
              <a:ext cx="33338" cy="31750"/>
            </a:xfrm>
            <a:custGeom>
              <a:avLst/>
              <a:gdLst>
                <a:gd name="T0" fmla="*/ 74 w 91"/>
                <a:gd name="T1" fmla="*/ 27 h 86"/>
                <a:gd name="T2" fmla="*/ 61 w 91"/>
                <a:gd name="T3" fmla="*/ 74 h 86"/>
                <a:gd name="T4" fmla="*/ 13 w 91"/>
                <a:gd name="T5" fmla="*/ 58 h 86"/>
                <a:gd name="T6" fmla="*/ 26 w 91"/>
                <a:gd name="T7" fmla="*/ 11 h 86"/>
                <a:gd name="T8" fmla="*/ 74 w 91"/>
                <a:gd name="T9" fmla="*/ 27 h 86"/>
                <a:gd name="T10" fmla="*/ 61 w 91"/>
                <a:gd name="T11" fmla="*/ 35 h 86"/>
                <a:gd name="T12" fmla="*/ 31 w 91"/>
                <a:gd name="T13" fmla="*/ 21 h 86"/>
                <a:gd name="T14" fmla="*/ 26 w 91"/>
                <a:gd name="T15" fmla="*/ 50 h 86"/>
                <a:gd name="T16" fmla="*/ 55 w 91"/>
                <a:gd name="T17" fmla="*/ 64 h 86"/>
                <a:gd name="T18" fmla="*/ 61 w 91"/>
                <a:gd name="T19" fmla="*/ 3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86">
                  <a:moveTo>
                    <a:pt x="74" y="27"/>
                  </a:moveTo>
                  <a:cubicBezTo>
                    <a:pt x="90" y="56"/>
                    <a:pt x="69" y="69"/>
                    <a:pt x="61" y="74"/>
                  </a:cubicBezTo>
                  <a:cubicBezTo>
                    <a:pt x="53" y="80"/>
                    <a:pt x="29" y="85"/>
                    <a:pt x="13" y="58"/>
                  </a:cubicBezTo>
                  <a:cubicBezTo>
                    <a:pt x="0" y="29"/>
                    <a:pt x="18" y="16"/>
                    <a:pt x="26" y="11"/>
                  </a:cubicBezTo>
                  <a:cubicBezTo>
                    <a:pt x="34" y="5"/>
                    <a:pt x="58" y="0"/>
                    <a:pt x="74" y="27"/>
                  </a:cubicBezTo>
                  <a:close/>
                  <a:moveTo>
                    <a:pt x="61" y="35"/>
                  </a:moveTo>
                  <a:cubicBezTo>
                    <a:pt x="53" y="19"/>
                    <a:pt x="39" y="18"/>
                    <a:pt x="31" y="21"/>
                  </a:cubicBezTo>
                  <a:cubicBezTo>
                    <a:pt x="23" y="23"/>
                    <a:pt x="18" y="35"/>
                    <a:pt x="26" y="50"/>
                  </a:cubicBezTo>
                  <a:cubicBezTo>
                    <a:pt x="34" y="69"/>
                    <a:pt x="47" y="69"/>
                    <a:pt x="55" y="64"/>
                  </a:cubicBezTo>
                  <a:cubicBezTo>
                    <a:pt x="63" y="61"/>
                    <a:pt x="69" y="50"/>
                    <a:pt x="61" y="3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1" name="Freeform 107">
              <a:extLst>
                <a:ext uri="{FF2B5EF4-FFF2-40B4-BE49-F238E27FC236}">
                  <a16:creationId xmlns:a16="http://schemas.microsoft.com/office/drawing/2014/main" id="{D1C17C28-2C47-D842-BC54-A06CA3272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2065338"/>
              <a:ext cx="33337" cy="30162"/>
            </a:xfrm>
            <a:custGeom>
              <a:avLst/>
              <a:gdLst>
                <a:gd name="T0" fmla="*/ 0 w 91"/>
                <a:gd name="T1" fmla="*/ 37 h 85"/>
                <a:gd name="T2" fmla="*/ 23 w 91"/>
                <a:gd name="T3" fmla="*/ 13 h 85"/>
                <a:gd name="T4" fmla="*/ 52 w 91"/>
                <a:gd name="T5" fmla="*/ 10 h 85"/>
                <a:gd name="T6" fmla="*/ 58 w 91"/>
                <a:gd name="T7" fmla="*/ 29 h 85"/>
                <a:gd name="T8" fmla="*/ 76 w 91"/>
                <a:gd name="T9" fmla="*/ 34 h 85"/>
                <a:gd name="T10" fmla="*/ 90 w 91"/>
                <a:gd name="T11" fmla="*/ 42 h 85"/>
                <a:gd name="T12" fmla="*/ 90 w 91"/>
                <a:gd name="T13" fmla="*/ 42 h 85"/>
                <a:gd name="T14" fmla="*/ 79 w 91"/>
                <a:gd name="T15" fmla="*/ 53 h 85"/>
                <a:gd name="T16" fmla="*/ 68 w 91"/>
                <a:gd name="T17" fmla="*/ 45 h 85"/>
                <a:gd name="T18" fmla="*/ 52 w 91"/>
                <a:gd name="T19" fmla="*/ 45 h 85"/>
                <a:gd name="T20" fmla="*/ 42 w 91"/>
                <a:gd name="T21" fmla="*/ 55 h 85"/>
                <a:gd name="T22" fmla="*/ 60 w 91"/>
                <a:gd name="T23" fmla="*/ 74 h 85"/>
                <a:gd name="T24" fmla="*/ 50 w 91"/>
                <a:gd name="T25" fmla="*/ 84 h 85"/>
                <a:gd name="T26" fmla="*/ 0 w 91"/>
                <a:gd name="T27" fmla="*/ 37 h 85"/>
                <a:gd name="T28" fmla="*/ 42 w 91"/>
                <a:gd name="T29" fmla="*/ 34 h 85"/>
                <a:gd name="T30" fmla="*/ 42 w 91"/>
                <a:gd name="T31" fmla="*/ 21 h 85"/>
                <a:gd name="T32" fmla="*/ 29 w 91"/>
                <a:gd name="T33" fmla="*/ 21 h 85"/>
                <a:gd name="T34" fmla="*/ 15 w 91"/>
                <a:gd name="T35" fmla="*/ 34 h 85"/>
                <a:gd name="T36" fmla="*/ 29 w 91"/>
                <a:gd name="T37" fmla="*/ 47 h 85"/>
                <a:gd name="T38" fmla="*/ 42 w 91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1" h="85">
                  <a:moveTo>
                    <a:pt x="0" y="37"/>
                  </a:moveTo>
                  <a:lnTo>
                    <a:pt x="23" y="13"/>
                  </a:lnTo>
                  <a:cubicBezTo>
                    <a:pt x="37" y="0"/>
                    <a:pt x="47" y="8"/>
                    <a:pt x="52" y="10"/>
                  </a:cubicBezTo>
                  <a:cubicBezTo>
                    <a:pt x="58" y="16"/>
                    <a:pt x="60" y="24"/>
                    <a:pt x="58" y="29"/>
                  </a:cubicBezTo>
                  <a:cubicBezTo>
                    <a:pt x="63" y="26"/>
                    <a:pt x="68" y="26"/>
                    <a:pt x="76" y="34"/>
                  </a:cubicBezTo>
                  <a:cubicBezTo>
                    <a:pt x="84" y="42"/>
                    <a:pt x="84" y="42"/>
                    <a:pt x="90" y="42"/>
                  </a:cubicBezTo>
                  <a:lnTo>
                    <a:pt x="90" y="42"/>
                  </a:lnTo>
                  <a:lnTo>
                    <a:pt x="79" y="53"/>
                  </a:lnTo>
                  <a:cubicBezTo>
                    <a:pt x="76" y="50"/>
                    <a:pt x="74" y="50"/>
                    <a:pt x="68" y="45"/>
                  </a:cubicBezTo>
                  <a:cubicBezTo>
                    <a:pt x="60" y="39"/>
                    <a:pt x="58" y="37"/>
                    <a:pt x="52" y="45"/>
                  </a:cubicBezTo>
                  <a:lnTo>
                    <a:pt x="42" y="55"/>
                  </a:lnTo>
                  <a:lnTo>
                    <a:pt x="60" y="74"/>
                  </a:lnTo>
                  <a:lnTo>
                    <a:pt x="50" y="84"/>
                  </a:lnTo>
                  <a:lnTo>
                    <a:pt x="0" y="37"/>
                  </a:lnTo>
                  <a:close/>
                  <a:moveTo>
                    <a:pt x="42" y="34"/>
                  </a:moveTo>
                  <a:cubicBezTo>
                    <a:pt x="47" y="29"/>
                    <a:pt x="47" y="24"/>
                    <a:pt x="42" y="21"/>
                  </a:cubicBezTo>
                  <a:cubicBezTo>
                    <a:pt x="39" y="18"/>
                    <a:pt x="34" y="16"/>
                    <a:pt x="29" y="21"/>
                  </a:cubicBezTo>
                  <a:lnTo>
                    <a:pt x="15" y="34"/>
                  </a:lnTo>
                  <a:lnTo>
                    <a:pt x="29" y="47"/>
                  </a:lnTo>
                  <a:lnTo>
                    <a:pt x="42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2" name="Freeform 108">
              <a:extLst>
                <a:ext uri="{FF2B5EF4-FFF2-40B4-BE49-F238E27FC236}">
                  <a16:creationId xmlns:a16="http://schemas.microsoft.com/office/drawing/2014/main" id="{61026861-F10A-3E45-B9B9-76B2E4E0C9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9688" y="2289175"/>
              <a:ext cx="31750" cy="31750"/>
            </a:xfrm>
            <a:custGeom>
              <a:avLst/>
              <a:gdLst>
                <a:gd name="T0" fmla="*/ 37 w 86"/>
                <a:gd name="T1" fmla="*/ 8 h 88"/>
                <a:gd name="T2" fmla="*/ 51 w 86"/>
                <a:gd name="T3" fmla="*/ 0 h 88"/>
                <a:gd name="T4" fmla="*/ 85 w 86"/>
                <a:gd name="T5" fmla="*/ 58 h 88"/>
                <a:gd name="T6" fmla="*/ 72 w 86"/>
                <a:gd name="T7" fmla="*/ 66 h 88"/>
                <a:gd name="T8" fmla="*/ 21 w 86"/>
                <a:gd name="T9" fmla="*/ 37 h 88"/>
                <a:gd name="T10" fmla="*/ 21 w 86"/>
                <a:gd name="T11" fmla="*/ 37 h 88"/>
                <a:gd name="T12" fmla="*/ 45 w 86"/>
                <a:gd name="T13" fmla="*/ 79 h 88"/>
                <a:gd name="T14" fmla="*/ 35 w 86"/>
                <a:gd name="T15" fmla="*/ 87 h 88"/>
                <a:gd name="T16" fmla="*/ 0 w 86"/>
                <a:gd name="T17" fmla="*/ 29 h 88"/>
                <a:gd name="T18" fmla="*/ 13 w 86"/>
                <a:gd name="T19" fmla="*/ 21 h 88"/>
                <a:gd name="T20" fmla="*/ 61 w 86"/>
                <a:gd name="T21" fmla="*/ 48 h 88"/>
                <a:gd name="T22" fmla="*/ 61 w 86"/>
                <a:gd name="T23" fmla="*/ 48 h 88"/>
                <a:gd name="T24" fmla="*/ 37 w 86"/>
                <a:gd name="T25" fmla="*/ 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88">
                  <a:moveTo>
                    <a:pt x="37" y="8"/>
                  </a:moveTo>
                  <a:lnTo>
                    <a:pt x="51" y="0"/>
                  </a:lnTo>
                  <a:lnTo>
                    <a:pt x="85" y="58"/>
                  </a:lnTo>
                  <a:lnTo>
                    <a:pt x="72" y="66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5" y="87"/>
                  </a:lnTo>
                  <a:lnTo>
                    <a:pt x="0" y="29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3" name="Freeform 109">
              <a:extLst>
                <a:ext uri="{FF2B5EF4-FFF2-40B4-BE49-F238E27FC236}">
                  <a16:creationId xmlns:a16="http://schemas.microsoft.com/office/drawing/2014/main" id="{31D78EC6-A214-D542-A788-490F1F4B1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1913" y="2273300"/>
              <a:ext cx="31750" cy="30163"/>
            </a:xfrm>
            <a:custGeom>
              <a:avLst/>
              <a:gdLst>
                <a:gd name="T0" fmla="*/ 0 w 86"/>
                <a:gd name="T1" fmla="*/ 31 h 85"/>
                <a:gd name="T2" fmla="*/ 24 w 86"/>
                <a:gd name="T3" fmla="*/ 13 h 85"/>
                <a:gd name="T4" fmla="*/ 66 w 86"/>
                <a:gd name="T5" fmla="*/ 21 h 85"/>
                <a:gd name="T6" fmla="*/ 66 w 86"/>
                <a:gd name="T7" fmla="*/ 66 h 85"/>
                <a:gd name="T8" fmla="*/ 42 w 86"/>
                <a:gd name="T9" fmla="*/ 84 h 85"/>
                <a:gd name="T10" fmla="*/ 0 w 86"/>
                <a:gd name="T11" fmla="*/ 31 h 85"/>
                <a:gd name="T12" fmla="*/ 47 w 86"/>
                <a:gd name="T13" fmla="*/ 66 h 85"/>
                <a:gd name="T14" fmla="*/ 58 w 86"/>
                <a:gd name="T15" fmla="*/ 58 h 85"/>
                <a:gd name="T16" fmla="*/ 55 w 86"/>
                <a:gd name="T17" fmla="*/ 31 h 85"/>
                <a:gd name="T18" fmla="*/ 29 w 86"/>
                <a:gd name="T19" fmla="*/ 23 h 85"/>
                <a:gd name="T20" fmla="*/ 18 w 86"/>
                <a:gd name="T21" fmla="*/ 31 h 85"/>
                <a:gd name="T22" fmla="*/ 47 w 86"/>
                <a:gd name="T23" fmla="*/ 6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5">
                  <a:moveTo>
                    <a:pt x="0" y="31"/>
                  </a:moveTo>
                  <a:lnTo>
                    <a:pt x="24" y="13"/>
                  </a:lnTo>
                  <a:cubicBezTo>
                    <a:pt x="42" y="0"/>
                    <a:pt x="58" y="10"/>
                    <a:pt x="66" y="21"/>
                  </a:cubicBezTo>
                  <a:cubicBezTo>
                    <a:pt x="74" y="31"/>
                    <a:pt x="85" y="53"/>
                    <a:pt x="66" y="66"/>
                  </a:cubicBezTo>
                  <a:lnTo>
                    <a:pt x="42" y="84"/>
                  </a:lnTo>
                  <a:lnTo>
                    <a:pt x="0" y="31"/>
                  </a:lnTo>
                  <a:close/>
                  <a:moveTo>
                    <a:pt x="47" y="66"/>
                  </a:moveTo>
                  <a:lnTo>
                    <a:pt x="58" y="58"/>
                  </a:lnTo>
                  <a:cubicBezTo>
                    <a:pt x="69" y="50"/>
                    <a:pt x="63" y="39"/>
                    <a:pt x="55" y="31"/>
                  </a:cubicBezTo>
                  <a:cubicBezTo>
                    <a:pt x="42" y="16"/>
                    <a:pt x="34" y="21"/>
                    <a:pt x="29" y="23"/>
                  </a:cubicBezTo>
                  <a:lnTo>
                    <a:pt x="18" y="31"/>
                  </a:lnTo>
                  <a:lnTo>
                    <a:pt x="47" y="6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4" name="Freeform 110">
              <a:extLst>
                <a:ext uri="{FF2B5EF4-FFF2-40B4-BE49-F238E27FC236}">
                  <a16:creationId xmlns:a16="http://schemas.microsoft.com/office/drawing/2014/main" id="{FD0AA8BE-E0A7-5A4C-A3FD-42785F797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963" y="2265363"/>
              <a:ext cx="23812" cy="20637"/>
            </a:xfrm>
            <a:custGeom>
              <a:avLst/>
              <a:gdLst>
                <a:gd name="T0" fmla="*/ 63 w 64"/>
                <a:gd name="T1" fmla="*/ 45 h 56"/>
                <a:gd name="T2" fmla="*/ 53 w 64"/>
                <a:gd name="T3" fmla="*/ 55 h 56"/>
                <a:gd name="T4" fmla="*/ 0 w 64"/>
                <a:gd name="T5" fmla="*/ 10 h 56"/>
                <a:gd name="T6" fmla="*/ 10 w 64"/>
                <a:gd name="T7" fmla="*/ 0 h 56"/>
                <a:gd name="T8" fmla="*/ 63 w 64"/>
                <a:gd name="T9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6">
                  <a:moveTo>
                    <a:pt x="63" y="45"/>
                  </a:moveTo>
                  <a:lnTo>
                    <a:pt x="53" y="55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63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5" name="Freeform 111">
              <a:extLst>
                <a:ext uri="{FF2B5EF4-FFF2-40B4-BE49-F238E27FC236}">
                  <a16:creationId xmlns:a16="http://schemas.microsoft.com/office/drawing/2014/main" id="{DB7CC442-B9B2-2F44-AA7F-98C7B618C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4138" y="2084388"/>
              <a:ext cx="31750" cy="28575"/>
            </a:xfrm>
            <a:custGeom>
              <a:avLst/>
              <a:gdLst>
                <a:gd name="T0" fmla="*/ 76 w 88"/>
                <a:gd name="T1" fmla="*/ 45 h 81"/>
                <a:gd name="T2" fmla="*/ 55 w 88"/>
                <a:gd name="T3" fmla="*/ 16 h 81"/>
                <a:gd name="T4" fmla="*/ 42 w 88"/>
                <a:gd name="T5" fmla="*/ 27 h 81"/>
                <a:gd name="T6" fmla="*/ 63 w 88"/>
                <a:gd name="T7" fmla="*/ 53 h 81"/>
                <a:gd name="T8" fmla="*/ 53 w 88"/>
                <a:gd name="T9" fmla="*/ 59 h 81"/>
                <a:gd name="T10" fmla="*/ 34 w 88"/>
                <a:gd name="T11" fmla="*/ 32 h 81"/>
                <a:gd name="T12" fmla="*/ 18 w 88"/>
                <a:gd name="T13" fmla="*/ 43 h 81"/>
                <a:gd name="T14" fmla="*/ 42 w 88"/>
                <a:gd name="T15" fmla="*/ 74 h 81"/>
                <a:gd name="T16" fmla="*/ 31 w 88"/>
                <a:gd name="T17" fmla="*/ 80 h 81"/>
                <a:gd name="T18" fmla="*/ 0 w 88"/>
                <a:gd name="T19" fmla="*/ 40 h 81"/>
                <a:gd name="T20" fmla="*/ 55 w 88"/>
                <a:gd name="T21" fmla="*/ 0 h 81"/>
                <a:gd name="T22" fmla="*/ 87 w 88"/>
                <a:gd name="T23" fmla="*/ 37 h 81"/>
                <a:gd name="T24" fmla="*/ 76 w 88"/>
                <a:gd name="T25" fmla="*/ 4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1">
                  <a:moveTo>
                    <a:pt x="76" y="45"/>
                  </a:moveTo>
                  <a:lnTo>
                    <a:pt x="55" y="16"/>
                  </a:lnTo>
                  <a:lnTo>
                    <a:pt x="42" y="27"/>
                  </a:lnTo>
                  <a:lnTo>
                    <a:pt x="63" y="53"/>
                  </a:lnTo>
                  <a:lnTo>
                    <a:pt x="53" y="59"/>
                  </a:lnTo>
                  <a:lnTo>
                    <a:pt x="34" y="32"/>
                  </a:lnTo>
                  <a:lnTo>
                    <a:pt x="18" y="43"/>
                  </a:lnTo>
                  <a:lnTo>
                    <a:pt x="42" y="74"/>
                  </a:lnTo>
                  <a:lnTo>
                    <a:pt x="31" y="80"/>
                  </a:lnTo>
                  <a:lnTo>
                    <a:pt x="0" y="40"/>
                  </a:lnTo>
                  <a:lnTo>
                    <a:pt x="55" y="0"/>
                  </a:lnTo>
                  <a:lnTo>
                    <a:pt x="87" y="37"/>
                  </a:lnTo>
                  <a:lnTo>
                    <a:pt x="76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6" name="Freeform 112">
              <a:extLst>
                <a:ext uri="{FF2B5EF4-FFF2-40B4-BE49-F238E27FC236}">
                  <a16:creationId xmlns:a16="http://schemas.microsoft.com/office/drawing/2014/main" id="{920A289C-5281-094B-97D0-9975DE5F4B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2050" y="2284413"/>
              <a:ext cx="31750" cy="31750"/>
            </a:xfrm>
            <a:custGeom>
              <a:avLst/>
              <a:gdLst>
                <a:gd name="T0" fmla="*/ 71 w 90"/>
                <a:gd name="T1" fmla="*/ 63 h 90"/>
                <a:gd name="T2" fmla="*/ 24 w 90"/>
                <a:gd name="T3" fmla="*/ 74 h 90"/>
                <a:gd name="T4" fmla="*/ 18 w 90"/>
                <a:gd name="T5" fmla="*/ 26 h 90"/>
                <a:gd name="T6" fmla="*/ 66 w 90"/>
                <a:gd name="T7" fmla="*/ 16 h 90"/>
                <a:gd name="T8" fmla="*/ 71 w 90"/>
                <a:gd name="T9" fmla="*/ 63 h 90"/>
                <a:gd name="T10" fmla="*/ 61 w 90"/>
                <a:gd name="T11" fmla="*/ 55 h 90"/>
                <a:gd name="T12" fmla="*/ 58 w 90"/>
                <a:gd name="T13" fmla="*/ 26 h 90"/>
                <a:gd name="T14" fmla="*/ 29 w 90"/>
                <a:gd name="T15" fmla="*/ 34 h 90"/>
                <a:gd name="T16" fmla="*/ 32 w 90"/>
                <a:gd name="T17" fmla="*/ 63 h 90"/>
                <a:gd name="T18" fmla="*/ 61 w 90"/>
                <a:gd name="T19" fmla="*/ 5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0">
                  <a:moveTo>
                    <a:pt x="71" y="63"/>
                  </a:moveTo>
                  <a:cubicBezTo>
                    <a:pt x="52" y="89"/>
                    <a:pt x="32" y="79"/>
                    <a:pt x="24" y="74"/>
                  </a:cubicBezTo>
                  <a:cubicBezTo>
                    <a:pt x="16" y="69"/>
                    <a:pt x="0" y="53"/>
                    <a:pt x="18" y="26"/>
                  </a:cubicBezTo>
                  <a:cubicBezTo>
                    <a:pt x="37" y="0"/>
                    <a:pt x="61" y="10"/>
                    <a:pt x="66" y="16"/>
                  </a:cubicBezTo>
                  <a:cubicBezTo>
                    <a:pt x="74" y="21"/>
                    <a:pt x="89" y="36"/>
                    <a:pt x="71" y="63"/>
                  </a:cubicBezTo>
                  <a:close/>
                  <a:moveTo>
                    <a:pt x="61" y="55"/>
                  </a:moveTo>
                  <a:cubicBezTo>
                    <a:pt x="71" y="39"/>
                    <a:pt x="66" y="29"/>
                    <a:pt x="58" y="26"/>
                  </a:cubicBezTo>
                  <a:cubicBezTo>
                    <a:pt x="53" y="21"/>
                    <a:pt x="39" y="21"/>
                    <a:pt x="29" y="34"/>
                  </a:cubicBezTo>
                  <a:cubicBezTo>
                    <a:pt x="18" y="50"/>
                    <a:pt x="26" y="61"/>
                    <a:pt x="32" y="63"/>
                  </a:cubicBezTo>
                  <a:cubicBezTo>
                    <a:pt x="37" y="69"/>
                    <a:pt x="50" y="71"/>
                    <a:pt x="61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7" name="Freeform 113">
              <a:extLst>
                <a:ext uri="{FF2B5EF4-FFF2-40B4-BE49-F238E27FC236}">
                  <a16:creationId xmlns:a16="http://schemas.microsoft.com/office/drawing/2014/main" id="{C6B4247C-0009-304D-8EC2-7B98B92FDB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6975" y="2297113"/>
              <a:ext cx="20638" cy="26987"/>
            </a:xfrm>
            <a:custGeom>
              <a:avLst/>
              <a:gdLst>
                <a:gd name="T0" fmla="*/ 45 w 59"/>
                <a:gd name="T1" fmla="*/ 16 h 75"/>
                <a:gd name="T2" fmla="*/ 58 w 59"/>
                <a:gd name="T3" fmla="*/ 21 h 75"/>
                <a:gd name="T4" fmla="*/ 13 w 59"/>
                <a:gd name="T5" fmla="*/ 74 h 75"/>
                <a:gd name="T6" fmla="*/ 0 w 59"/>
                <a:gd name="T7" fmla="*/ 71 h 75"/>
                <a:gd name="T8" fmla="*/ 3 w 59"/>
                <a:gd name="T9" fmla="*/ 0 h 75"/>
                <a:gd name="T10" fmla="*/ 19 w 59"/>
                <a:gd name="T11" fmla="*/ 5 h 75"/>
                <a:gd name="T12" fmla="*/ 13 w 59"/>
                <a:gd name="T13" fmla="*/ 58 h 75"/>
                <a:gd name="T14" fmla="*/ 13 w 59"/>
                <a:gd name="T15" fmla="*/ 58 h 75"/>
                <a:gd name="T16" fmla="*/ 45 w 59"/>
                <a:gd name="T17" fmla="*/ 1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8" name="Freeform 114">
              <a:extLst>
                <a:ext uri="{FF2B5EF4-FFF2-40B4-BE49-F238E27FC236}">
                  <a16:creationId xmlns:a16="http://schemas.microsoft.com/office/drawing/2014/main" id="{AE25497E-2E18-8744-B573-30D8D1CED4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6025" y="2306638"/>
              <a:ext cx="11113" cy="25400"/>
            </a:xfrm>
            <a:custGeom>
              <a:avLst/>
              <a:gdLst>
                <a:gd name="T0" fmla="*/ 13 w 32"/>
                <a:gd name="T1" fmla="*/ 69 h 70"/>
                <a:gd name="T2" fmla="*/ 0 w 32"/>
                <a:gd name="T3" fmla="*/ 63 h 70"/>
                <a:gd name="T4" fmla="*/ 18 w 32"/>
                <a:gd name="T5" fmla="*/ 0 h 70"/>
                <a:gd name="T6" fmla="*/ 31 w 32"/>
                <a:gd name="T7" fmla="*/ 2 h 70"/>
                <a:gd name="T8" fmla="*/ 13 w 32"/>
                <a:gd name="T9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70">
                  <a:moveTo>
                    <a:pt x="13" y="69"/>
                  </a:moveTo>
                  <a:lnTo>
                    <a:pt x="0" y="63"/>
                  </a:lnTo>
                  <a:lnTo>
                    <a:pt x="18" y="0"/>
                  </a:lnTo>
                  <a:lnTo>
                    <a:pt x="31" y="2"/>
                  </a:lnTo>
                  <a:lnTo>
                    <a:pt x="13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9" name="Freeform 115">
              <a:extLst>
                <a:ext uri="{FF2B5EF4-FFF2-40B4-BE49-F238E27FC236}">
                  <a16:creationId xmlns:a16="http://schemas.microsoft.com/office/drawing/2014/main" id="{0EDB5464-41DF-544A-A6D5-424120980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2308225"/>
              <a:ext cx="25400" cy="25400"/>
            </a:xfrm>
            <a:custGeom>
              <a:avLst/>
              <a:gdLst>
                <a:gd name="T0" fmla="*/ 70 w 71"/>
                <a:gd name="T1" fmla="*/ 69 h 72"/>
                <a:gd name="T2" fmla="*/ 57 w 71"/>
                <a:gd name="T3" fmla="*/ 69 h 72"/>
                <a:gd name="T4" fmla="*/ 54 w 71"/>
                <a:gd name="T5" fmla="*/ 13 h 72"/>
                <a:gd name="T6" fmla="*/ 54 w 71"/>
                <a:gd name="T7" fmla="*/ 13 h 72"/>
                <a:gd name="T8" fmla="*/ 44 w 71"/>
                <a:gd name="T9" fmla="*/ 69 h 72"/>
                <a:gd name="T10" fmla="*/ 31 w 71"/>
                <a:gd name="T11" fmla="*/ 71 h 72"/>
                <a:gd name="T12" fmla="*/ 13 w 71"/>
                <a:gd name="T13" fmla="*/ 16 h 72"/>
                <a:gd name="T14" fmla="*/ 13 w 71"/>
                <a:gd name="T15" fmla="*/ 16 h 72"/>
                <a:gd name="T16" fmla="*/ 18 w 71"/>
                <a:gd name="T17" fmla="*/ 71 h 72"/>
                <a:gd name="T18" fmla="*/ 5 w 71"/>
                <a:gd name="T19" fmla="*/ 71 h 72"/>
                <a:gd name="T20" fmla="*/ 0 w 71"/>
                <a:gd name="T21" fmla="*/ 5 h 72"/>
                <a:gd name="T22" fmla="*/ 21 w 71"/>
                <a:gd name="T23" fmla="*/ 3 h 72"/>
                <a:gd name="T24" fmla="*/ 37 w 71"/>
                <a:gd name="T25" fmla="*/ 56 h 72"/>
                <a:gd name="T26" fmla="*/ 37 w 71"/>
                <a:gd name="T27" fmla="*/ 56 h 72"/>
                <a:gd name="T28" fmla="*/ 46 w 71"/>
                <a:gd name="T29" fmla="*/ 3 h 72"/>
                <a:gd name="T30" fmla="*/ 65 w 71"/>
                <a:gd name="T31" fmla="*/ 0 h 72"/>
                <a:gd name="T32" fmla="*/ 70 w 71"/>
                <a:gd name="T33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2">
                  <a:moveTo>
                    <a:pt x="70" y="69"/>
                  </a:moveTo>
                  <a:lnTo>
                    <a:pt x="57" y="69"/>
                  </a:lnTo>
                  <a:lnTo>
                    <a:pt x="54" y="13"/>
                  </a:lnTo>
                  <a:lnTo>
                    <a:pt x="54" y="13"/>
                  </a:lnTo>
                  <a:lnTo>
                    <a:pt x="44" y="69"/>
                  </a:lnTo>
                  <a:lnTo>
                    <a:pt x="31" y="71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8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3"/>
                  </a:lnTo>
                  <a:lnTo>
                    <a:pt x="37" y="56"/>
                  </a:lnTo>
                  <a:lnTo>
                    <a:pt x="37" y="56"/>
                  </a:lnTo>
                  <a:lnTo>
                    <a:pt x="46" y="3"/>
                  </a:lnTo>
                  <a:lnTo>
                    <a:pt x="65" y="0"/>
                  </a:lnTo>
                  <a:lnTo>
                    <a:pt x="70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0" name="Freeform 116">
              <a:extLst>
                <a:ext uri="{FF2B5EF4-FFF2-40B4-BE49-F238E27FC236}">
                  <a16:creationId xmlns:a16="http://schemas.microsoft.com/office/drawing/2014/main" id="{41D14D49-1AE9-3D41-B807-B4C550A082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5875" y="2303463"/>
              <a:ext cx="26988" cy="26987"/>
            </a:xfrm>
            <a:custGeom>
              <a:avLst/>
              <a:gdLst>
                <a:gd name="T0" fmla="*/ 66 w 73"/>
                <a:gd name="T1" fmla="*/ 39 h 75"/>
                <a:gd name="T2" fmla="*/ 45 w 73"/>
                <a:gd name="T3" fmla="*/ 71 h 75"/>
                <a:gd name="T4" fmla="*/ 21 w 73"/>
                <a:gd name="T5" fmla="*/ 69 h 75"/>
                <a:gd name="T6" fmla="*/ 11 w 73"/>
                <a:gd name="T7" fmla="*/ 53 h 75"/>
                <a:gd name="T8" fmla="*/ 0 w 73"/>
                <a:gd name="T9" fmla="*/ 10 h 75"/>
                <a:gd name="T10" fmla="*/ 13 w 73"/>
                <a:gd name="T11" fmla="*/ 8 h 75"/>
                <a:gd name="T12" fmla="*/ 24 w 73"/>
                <a:gd name="T13" fmla="*/ 50 h 75"/>
                <a:gd name="T14" fmla="*/ 40 w 73"/>
                <a:gd name="T15" fmla="*/ 61 h 75"/>
                <a:gd name="T16" fmla="*/ 50 w 73"/>
                <a:gd name="T17" fmla="*/ 45 h 75"/>
                <a:gd name="T18" fmla="*/ 40 w 73"/>
                <a:gd name="T19" fmla="*/ 2 h 75"/>
                <a:gd name="T20" fmla="*/ 53 w 73"/>
                <a:gd name="T21" fmla="*/ 0 h 75"/>
                <a:gd name="T22" fmla="*/ 66 w 73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75">
                  <a:moveTo>
                    <a:pt x="66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29" y="74"/>
                    <a:pt x="21" y="69"/>
                  </a:cubicBezTo>
                  <a:cubicBezTo>
                    <a:pt x="16" y="66"/>
                    <a:pt x="13" y="61"/>
                    <a:pt x="11" y="53"/>
                  </a:cubicBezTo>
                  <a:lnTo>
                    <a:pt x="0" y="10"/>
                  </a:lnTo>
                  <a:lnTo>
                    <a:pt x="13" y="8"/>
                  </a:lnTo>
                  <a:lnTo>
                    <a:pt x="24" y="50"/>
                  </a:lnTo>
                  <a:cubicBezTo>
                    <a:pt x="26" y="58"/>
                    <a:pt x="32" y="61"/>
                    <a:pt x="40" y="61"/>
                  </a:cubicBezTo>
                  <a:cubicBezTo>
                    <a:pt x="50" y="58"/>
                    <a:pt x="53" y="53"/>
                    <a:pt x="50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1" name="Freeform 117">
              <a:extLst>
                <a:ext uri="{FF2B5EF4-FFF2-40B4-BE49-F238E27FC236}">
                  <a16:creationId xmlns:a16="http://schemas.microsoft.com/office/drawing/2014/main" id="{FAB22A02-E714-3C43-9A5B-3E26C357D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0775" y="2089150"/>
              <a:ext cx="23813" cy="26988"/>
            </a:xfrm>
            <a:custGeom>
              <a:avLst/>
              <a:gdLst>
                <a:gd name="T0" fmla="*/ 66 w 67"/>
                <a:gd name="T1" fmla="*/ 66 h 77"/>
                <a:gd name="T2" fmla="*/ 59 w 67"/>
                <a:gd name="T3" fmla="*/ 76 h 77"/>
                <a:gd name="T4" fmla="*/ 0 w 67"/>
                <a:gd name="T5" fmla="*/ 39 h 77"/>
                <a:gd name="T6" fmla="*/ 19 w 67"/>
                <a:gd name="T7" fmla="*/ 13 h 77"/>
                <a:gd name="T8" fmla="*/ 51 w 67"/>
                <a:gd name="T9" fmla="*/ 8 h 77"/>
                <a:gd name="T10" fmla="*/ 56 w 67"/>
                <a:gd name="T11" fmla="*/ 37 h 77"/>
                <a:gd name="T12" fmla="*/ 45 w 67"/>
                <a:gd name="T13" fmla="*/ 53 h 77"/>
                <a:gd name="T14" fmla="*/ 66 w 67"/>
                <a:gd name="T15" fmla="*/ 66 h 77"/>
                <a:gd name="T16" fmla="*/ 43 w 67"/>
                <a:gd name="T17" fmla="*/ 37 h 77"/>
                <a:gd name="T18" fmla="*/ 40 w 67"/>
                <a:gd name="T19" fmla="*/ 21 h 77"/>
                <a:gd name="T20" fmla="*/ 24 w 67"/>
                <a:gd name="T21" fmla="*/ 26 h 77"/>
                <a:gd name="T22" fmla="*/ 19 w 67"/>
                <a:gd name="T23" fmla="*/ 37 h 77"/>
                <a:gd name="T24" fmla="*/ 35 w 67"/>
                <a:gd name="T25" fmla="*/ 47 h 77"/>
                <a:gd name="T26" fmla="*/ 43 w 67"/>
                <a:gd name="T27" fmla="*/ 3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7">
                  <a:moveTo>
                    <a:pt x="66" y="66"/>
                  </a:moveTo>
                  <a:lnTo>
                    <a:pt x="59" y="76"/>
                  </a:lnTo>
                  <a:lnTo>
                    <a:pt x="0" y="39"/>
                  </a:lnTo>
                  <a:lnTo>
                    <a:pt x="19" y="13"/>
                  </a:lnTo>
                  <a:cubicBezTo>
                    <a:pt x="27" y="2"/>
                    <a:pt x="37" y="0"/>
                    <a:pt x="51" y="8"/>
                  </a:cubicBezTo>
                  <a:cubicBezTo>
                    <a:pt x="56" y="10"/>
                    <a:pt x="66" y="23"/>
                    <a:pt x="56" y="37"/>
                  </a:cubicBezTo>
                  <a:lnTo>
                    <a:pt x="45" y="53"/>
                  </a:lnTo>
                  <a:lnTo>
                    <a:pt x="66" y="66"/>
                  </a:lnTo>
                  <a:close/>
                  <a:moveTo>
                    <a:pt x="43" y="37"/>
                  </a:moveTo>
                  <a:cubicBezTo>
                    <a:pt x="48" y="29"/>
                    <a:pt x="43" y="23"/>
                    <a:pt x="40" y="21"/>
                  </a:cubicBezTo>
                  <a:cubicBezTo>
                    <a:pt x="35" y="18"/>
                    <a:pt x="29" y="18"/>
                    <a:pt x="24" y="26"/>
                  </a:cubicBezTo>
                  <a:lnTo>
                    <a:pt x="19" y="37"/>
                  </a:lnTo>
                  <a:lnTo>
                    <a:pt x="35" y="47"/>
                  </a:lnTo>
                  <a:lnTo>
                    <a:pt x="43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2" name="Freeform 118">
              <a:extLst>
                <a:ext uri="{FF2B5EF4-FFF2-40B4-BE49-F238E27FC236}">
                  <a16:creationId xmlns:a16="http://schemas.microsoft.com/office/drawing/2014/main" id="{7D980263-4214-B445-898D-7C3DC8DA7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2274888"/>
              <a:ext cx="7938" cy="6350"/>
            </a:xfrm>
            <a:custGeom>
              <a:avLst/>
              <a:gdLst>
                <a:gd name="T0" fmla="*/ 5 w 24"/>
                <a:gd name="T1" fmla="*/ 18 h 19"/>
                <a:gd name="T2" fmla="*/ 0 w 24"/>
                <a:gd name="T3" fmla="*/ 18 h 19"/>
                <a:gd name="T4" fmla="*/ 18 w 24"/>
                <a:gd name="T5" fmla="*/ 5 h 19"/>
                <a:gd name="T6" fmla="*/ 5 w 24"/>
                <a:gd name="T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9">
                  <a:moveTo>
                    <a:pt x="5" y="18"/>
                  </a:moveTo>
                  <a:lnTo>
                    <a:pt x="0" y="18"/>
                  </a:lnTo>
                  <a:cubicBezTo>
                    <a:pt x="2" y="11"/>
                    <a:pt x="8" y="0"/>
                    <a:pt x="18" y="5"/>
                  </a:cubicBezTo>
                  <a:cubicBezTo>
                    <a:pt x="23" y="16"/>
                    <a:pt x="10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3" name="Freeform 119">
              <a:extLst>
                <a:ext uri="{FF2B5EF4-FFF2-40B4-BE49-F238E27FC236}">
                  <a16:creationId xmlns:a16="http://schemas.microsoft.com/office/drawing/2014/main" id="{FFFB9062-1C97-7147-813F-62333AC3A4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2200275"/>
              <a:ext cx="7937" cy="4763"/>
            </a:xfrm>
            <a:custGeom>
              <a:avLst/>
              <a:gdLst>
                <a:gd name="T0" fmla="*/ 21 w 22"/>
                <a:gd name="T1" fmla="*/ 14 h 15"/>
                <a:gd name="T2" fmla="*/ 2 w 22"/>
                <a:gd name="T3" fmla="*/ 14 h 15"/>
                <a:gd name="T4" fmla="*/ 21 w 22"/>
                <a:gd name="T5" fmla="*/ 8 h 15"/>
                <a:gd name="T6" fmla="*/ 21 w 22"/>
                <a:gd name="T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5">
                  <a:moveTo>
                    <a:pt x="21" y="14"/>
                  </a:moveTo>
                  <a:lnTo>
                    <a:pt x="2" y="14"/>
                  </a:lnTo>
                  <a:cubicBezTo>
                    <a:pt x="0" y="3"/>
                    <a:pt x="16" y="0"/>
                    <a:pt x="21" y="8"/>
                  </a:cubicBezTo>
                  <a:lnTo>
                    <a:pt x="21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4" name="Freeform 120">
              <a:extLst>
                <a:ext uri="{FF2B5EF4-FFF2-40B4-BE49-F238E27FC236}">
                  <a16:creationId xmlns:a16="http://schemas.microsoft.com/office/drawing/2014/main" id="{35C2BEC1-F4AC-F949-AC66-25706D2931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50" y="2155825"/>
              <a:ext cx="15875" cy="4763"/>
            </a:xfrm>
            <a:custGeom>
              <a:avLst/>
              <a:gdLst>
                <a:gd name="T0" fmla="*/ 0 w 42"/>
                <a:gd name="T1" fmla="*/ 13 h 14"/>
                <a:gd name="T2" fmla="*/ 11 w 42"/>
                <a:gd name="T3" fmla="*/ 3 h 14"/>
                <a:gd name="T4" fmla="*/ 31 w 42"/>
                <a:gd name="T5" fmla="*/ 0 h 14"/>
                <a:gd name="T6" fmla="*/ 41 w 42"/>
                <a:gd name="T7" fmla="*/ 0 h 14"/>
                <a:gd name="T8" fmla="*/ 39 w 42"/>
                <a:gd name="T9" fmla="*/ 8 h 14"/>
                <a:gd name="T10" fmla="*/ 26 w 42"/>
                <a:gd name="T11" fmla="*/ 13 h 14"/>
                <a:gd name="T12" fmla="*/ 28 w 42"/>
                <a:gd name="T13" fmla="*/ 8 h 14"/>
                <a:gd name="T14" fmla="*/ 13 w 42"/>
                <a:gd name="T15" fmla="*/ 8 h 14"/>
                <a:gd name="T16" fmla="*/ 5 w 42"/>
                <a:gd name="T17" fmla="*/ 13 h 14"/>
                <a:gd name="T18" fmla="*/ 0 w 42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14">
                  <a:moveTo>
                    <a:pt x="0" y="13"/>
                  </a:moveTo>
                  <a:lnTo>
                    <a:pt x="11" y="3"/>
                  </a:lnTo>
                  <a:lnTo>
                    <a:pt x="31" y="0"/>
                  </a:lnTo>
                  <a:lnTo>
                    <a:pt x="41" y="0"/>
                  </a:lnTo>
                  <a:lnTo>
                    <a:pt x="39" y="8"/>
                  </a:lnTo>
                  <a:lnTo>
                    <a:pt x="26" y="13"/>
                  </a:lnTo>
                  <a:lnTo>
                    <a:pt x="28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5" name="Freeform 121">
              <a:extLst>
                <a:ext uri="{FF2B5EF4-FFF2-40B4-BE49-F238E27FC236}">
                  <a16:creationId xmlns:a16="http://schemas.microsoft.com/office/drawing/2014/main" id="{233ED8A4-5F87-5645-8127-FE3949FBD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2155825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3 h 17"/>
                <a:gd name="T6" fmla="*/ 27 w 33"/>
                <a:gd name="T7" fmla="*/ 8 h 17"/>
                <a:gd name="T8" fmla="*/ 19 w 33"/>
                <a:gd name="T9" fmla="*/ 11 h 17"/>
                <a:gd name="T10" fmla="*/ 14 w 33"/>
                <a:gd name="T11" fmla="*/ 16 h 17"/>
                <a:gd name="T12" fmla="*/ 11 w 33"/>
                <a:gd name="T13" fmla="*/ 11 h 17"/>
                <a:gd name="T14" fmla="*/ 3 w 33"/>
                <a:gd name="T15" fmla="*/ 13 h 17"/>
                <a:gd name="T16" fmla="*/ 0 w 33"/>
                <a:gd name="T17" fmla="*/ 11 h 17"/>
                <a:gd name="T18" fmla="*/ 8 w 33"/>
                <a:gd name="T19" fmla="*/ 8 h 17"/>
                <a:gd name="T20" fmla="*/ 6 w 33"/>
                <a:gd name="T21" fmla="*/ 5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3"/>
                  </a:lnTo>
                  <a:lnTo>
                    <a:pt x="27" y="8"/>
                  </a:lnTo>
                  <a:lnTo>
                    <a:pt x="19" y="11"/>
                  </a:lnTo>
                  <a:lnTo>
                    <a:pt x="14" y="16"/>
                  </a:lnTo>
                  <a:lnTo>
                    <a:pt x="11" y="11"/>
                  </a:lnTo>
                  <a:lnTo>
                    <a:pt x="3" y="13"/>
                  </a:lnTo>
                  <a:lnTo>
                    <a:pt x="0" y="11"/>
                  </a:lnTo>
                  <a:lnTo>
                    <a:pt x="8" y="8"/>
                  </a:lnTo>
                  <a:lnTo>
                    <a:pt x="6" y="5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6" name="Freeform 122">
              <a:extLst>
                <a:ext uri="{FF2B5EF4-FFF2-40B4-BE49-F238E27FC236}">
                  <a16:creationId xmlns:a16="http://schemas.microsoft.com/office/drawing/2014/main" id="{24043EC9-E629-1E45-A687-A65651820E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157413"/>
              <a:ext cx="6350" cy="3175"/>
            </a:xfrm>
            <a:custGeom>
              <a:avLst/>
              <a:gdLst>
                <a:gd name="T0" fmla="*/ 2 w 16"/>
                <a:gd name="T1" fmla="*/ 3 h 9"/>
                <a:gd name="T2" fmla="*/ 5 w 16"/>
                <a:gd name="T3" fmla="*/ 0 h 9"/>
                <a:gd name="T4" fmla="*/ 15 w 16"/>
                <a:gd name="T5" fmla="*/ 0 h 9"/>
                <a:gd name="T6" fmla="*/ 13 w 16"/>
                <a:gd name="T7" fmla="*/ 6 h 9"/>
                <a:gd name="T8" fmla="*/ 0 w 16"/>
                <a:gd name="T9" fmla="*/ 8 h 9"/>
                <a:gd name="T10" fmla="*/ 2 w 16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2" y="3"/>
                  </a:moveTo>
                  <a:lnTo>
                    <a:pt x="5" y="0"/>
                  </a:lnTo>
                  <a:lnTo>
                    <a:pt x="15" y="0"/>
                  </a:lnTo>
                  <a:lnTo>
                    <a:pt x="13" y="6"/>
                  </a:lnTo>
                  <a:lnTo>
                    <a:pt x="0" y="8"/>
                  </a:lnTo>
                  <a:lnTo>
                    <a:pt x="2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7" name="Freeform 123">
              <a:extLst>
                <a:ext uri="{FF2B5EF4-FFF2-40B4-BE49-F238E27FC236}">
                  <a16:creationId xmlns:a16="http://schemas.microsoft.com/office/drawing/2014/main" id="{0CF7CDBA-1734-BD43-B686-6E78DA6161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8413" y="2162175"/>
              <a:ext cx="4762" cy="3175"/>
            </a:xfrm>
            <a:custGeom>
              <a:avLst/>
              <a:gdLst>
                <a:gd name="T0" fmla="*/ 2 w 13"/>
                <a:gd name="T1" fmla="*/ 3 h 7"/>
                <a:gd name="T2" fmla="*/ 12 w 13"/>
                <a:gd name="T3" fmla="*/ 0 h 7"/>
                <a:gd name="T4" fmla="*/ 9 w 13"/>
                <a:gd name="T5" fmla="*/ 6 h 7"/>
                <a:gd name="T6" fmla="*/ 0 w 13"/>
                <a:gd name="T7" fmla="*/ 6 h 7"/>
                <a:gd name="T8" fmla="*/ 2 w 1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7">
                  <a:moveTo>
                    <a:pt x="2" y="3"/>
                  </a:moveTo>
                  <a:lnTo>
                    <a:pt x="12" y="0"/>
                  </a:lnTo>
                  <a:lnTo>
                    <a:pt x="9" y="6"/>
                  </a:lnTo>
                  <a:lnTo>
                    <a:pt x="0" y="6"/>
                  </a:lnTo>
                  <a:lnTo>
                    <a:pt x="2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8" name="Freeform 124">
              <a:extLst>
                <a:ext uri="{FF2B5EF4-FFF2-40B4-BE49-F238E27FC236}">
                  <a16:creationId xmlns:a16="http://schemas.microsoft.com/office/drawing/2014/main" id="{5D9DCE46-82E4-D24B-A278-872688175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160588"/>
              <a:ext cx="3175" cy="3175"/>
            </a:xfrm>
            <a:custGeom>
              <a:avLst/>
              <a:gdLst>
                <a:gd name="T0" fmla="*/ 0 w 8"/>
                <a:gd name="T1" fmla="*/ 5 h 9"/>
                <a:gd name="T2" fmla="*/ 5 w 8"/>
                <a:gd name="T3" fmla="*/ 0 h 9"/>
                <a:gd name="T4" fmla="*/ 7 w 8"/>
                <a:gd name="T5" fmla="*/ 5 h 9"/>
                <a:gd name="T6" fmla="*/ 5 w 8"/>
                <a:gd name="T7" fmla="*/ 8 h 9"/>
                <a:gd name="T8" fmla="*/ 0 w 8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0" y="5"/>
                  </a:moveTo>
                  <a:lnTo>
                    <a:pt x="5" y="0"/>
                  </a:lnTo>
                  <a:lnTo>
                    <a:pt x="7" y="5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9" name="Freeform 125">
              <a:extLst>
                <a:ext uri="{FF2B5EF4-FFF2-40B4-BE49-F238E27FC236}">
                  <a16:creationId xmlns:a16="http://schemas.microsoft.com/office/drawing/2014/main" id="{7B052456-000D-664A-943C-8099BCACD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0638" y="2163763"/>
              <a:ext cx="3175" cy="4762"/>
            </a:xfrm>
            <a:custGeom>
              <a:avLst/>
              <a:gdLst>
                <a:gd name="T0" fmla="*/ 0 w 9"/>
                <a:gd name="T1" fmla="*/ 8 h 14"/>
                <a:gd name="T2" fmla="*/ 6 w 9"/>
                <a:gd name="T3" fmla="*/ 13 h 14"/>
                <a:gd name="T4" fmla="*/ 8 w 9"/>
                <a:gd name="T5" fmla="*/ 11 h 14"/>
                <a:gd name="T6" fmla="*/ 6 w 9"/>
                <a:gd name="T7" fmla="*/ 0 h 14"/>
                <a:gd name="T8" fmla="*/ 0 w 9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8"/>
                  </a:moveTo>
                  <a:lnTo>
                    <a:pt x="6" y="13"/>
                  </a:lnTo>
                  <a:lnTo>
                    <a:pt x="8" y="11"/>
                  </a:lnTo>
                  <a:lnTo>
                    <a:pt x="6" y="0"/>
                  </a:lnTo>
                  <a:lnTo>
                    <a:pt x="0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0" name="Freeform 126">
              <a:extLst>
                <a:ext uri="{FF2B5EF4-FFF2-40B4-BE49-F238E27FC236}">
                  <a16:creationId xmlns:a16="http://schemas.microsoft.com/office/drawing/2014/main" id="{9A51934C-71AA-FF4F-93D2-C60A96E0A9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3813" y="2165350"/>
              <a:ext cx="3175" cy="3175"/>
            </a:xfrm>
            <a:custGeom>
              <a:avLst/>
              <a:gdLst>
                <a:gd name="T0" fmla="*/ 5 w 11"/>
                <a:gd name="T1" fmla="*/ 8 h 9"/>
                <a:gd name="T2" fmla="*/ 10 w 11"/>
                <a:gd name="T3" fmla="*/ 2 h 9"/>
                <a:gd name="T4" fmla="*/ 0 w 11"/>
                <a:gd name="T5" fmla="*/ 0 h 9"/>
                <a:gd name="T6" fmla="*/ 5 w 11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5" y="8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5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1" name="Freeform 127">
              <a:extLst>
                <a:ext uri="{FF2B5EF4-FFF2-40B4-BE49-F238E27FC236}">
                  <a16:creationId xmlns:a16="http://schemas.microsoft.com/office/drawing/2014/main" id="{76A9496F-63FC-2340-9C3A-AE71BFB49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2165350"/>
              <a:ext cx="1588" cy="6350"/>
            </a:xfrm>
            <a:custGeom>
              <a:avLst/>
              <a:gdLst>
                <a:gd name="T0" fmla="*/ 3 w 6"/>
                <a:gd name="T1" fmla="*/ 0 h 17"/>
                <a:gd name="T2" fmla="*/ 5 w 6"/>
                <a:gd name="T3" fmla="*/ 3 h 17"/>
                <a:gd name="T4" fmla="*/ 5 w 6"/>
                <a:gd name="T5" fmla="*/ 16 h 17"/>
                <a:gd name="T6" fmla="*/ 0 w 6"/>
                <a:gd name="T7" fmla="*/ 3 h 17"/>
                <a:gd name="T8" fmla="*/ 3 w 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7">
                  <a:moveTo>
                    <a:pt x="3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2" name="Freeform 128">
              <a:extLst>
                <a:ext uri="{FF2B5EF4-FFF2-40B4-BE49-F238E27FC236}">
                  <a16:creationId xmlns:a16="http://schemas.microsoft.com/office/drawing/2014/main" id="{19E279AF-86AD-7943-97E6-81C58ACA9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1575" y="2074863"/>
              <a:ext cx="171450" cy="211137"/>
            </a:xfrm>
            <a:custGeom>
              <a:avLst/>
              <a:gdLst>
                <a:gd name="T0" fmla="*/ 199 w 477"/>
                <a:gd name="T1" fmla="*/ 18 h 586"/>
                <a:gd name="T2" fmla="*/ 204 w 477"/>
                <a:gd name="T3" fmla="*/ 40 h 586"/>
                <a:gd name="T4" fmla="*/ 220 w 477"/>
                <a:gd name="T5" fmla="*/ 74 h 586"/>
                <a:gd name="T6" fmla="*/ 209 w 477"/>
                <a:gd name="T7" fmla="*/ 66 h 586"/>
                <a:gd name="T8" fmla="*/ 215 w 477"/>
                <a:gd name="T9" fmla="*/ 71 h 586"/>
                <a:gd name="T10" fmla="*/ 202 w 477"/>
                <a:gd name="T11" fmla="*/ 90 h 586"/>
                <a:gd name="T12" fmla="*/ 215 w 477"/>
                <a:gd name="T13" fmla="*/ 98 h 586"/>
                <a:gd name="T14" fmla="*/ 236 w 477"/>
                <a:gd name="T15" fmla="*/ 93 h 586"/>
                <a:gd name="T16" fmla="*/ 241 w 477"/>
                <a:gd name="T17" fmla="*/ 58 h 586"/>
                <a:gd name="T18" fmla="*/ 241 w 477"/>
                <a:gd name="T19" fmla="*/ 58 h 586"/>
                <a:gd name="T20" fmla="*/ 239 w 477"/>
                <a:gd name="T21" fmla="*/ 45 h 586"/>
                <a:gd name="T22" fmla="*/ 237 w 477"/>
                <a:gd name="T23" fmla="*/ 68 h 586"/>
                <a:gd name="T24" fmla="*/ 312 w 477"/>
                <a:gd name="T25" fmla="*/ 283 h 586"/>
                <a:gd name="T26" fmla="*/ 341 w 477"/>
                <a:gd name="T27" fmla="*/ 296 h 586"/>
                <a:gd name="T28" fmla="*/ 357 w 477"/>
                <a:gd name="T29" fmla="*/ 296 h 586"/>
                <a:gd name="T30" fmla="*/ 396 w 477"/>
                <a:gd name="T31" fmla="*/ 339 h 586"/>
                <a:gd name="T32" fmla="*/ 418 w 477"/>
                <a:gd name="T33" fmla="*/ 437 h 586"/>
                <a:gd name="T34" fmla="*/ 338 w 477"/>
                <a:gd name="T35" fmla="*/ 500 h 586"/>
                <a:gd name="T36" fmla="*/ 262 w 477"/>
                <a:gd name="T37" fmla="*/ 572 h 586"/>
                <a:gd name="T38" fmla="*/ 241 w 477"/>
                <a:gd name="T39" fmla="*/ 559 h 586"/>
                <a:gd name="T40" fmla="*/ 260 w 477"/>
                <a:gd name="T41" fmla="*/ 344 h 586"/>
                <a:gd name="T42" fmla="*/ 270 w 477"/>
                <a:gd name="T43" fmla="*/ 302 h 586"/>
                <a:gd name="T44" fmla="*/ 239 w 477"/>
                <a:gd name="T45" fmla="*/ 294 h 586"/>
                <a:gd name="T46" fmla="*/ 167 w 477"/>
                <a:gd name="T47" fmla="*/ 259 h 586"/>
                <a:gd name="T48" fmla="*/ 135 w 477"/>
                <a:gd name="T49" fmla="*/ 238 h 586"/>
                <a:gd name="T50" fmla="*/ 104 w 477"/>
                <a:gd name="T51" fmla="*/ 148 h 586"/>
                <a:gd name="T52" fmla="*/ 0 w 477"/>
                <a:gd name="T53" fmla="*/ 132 h 586"/>
                <a:gd name="T54" fmla="*/ 24 w 477"/>
                <a:gd name="T55" fmla="*/ 103 h 586"/>
                <a:gd name="T56" fmla="*/ 24 w 477"/>
                <a:gd name="T57" fmla="*/ 93 h 586"/>
                <a:gd name="T58" fmla="*/ 24 w 477"/>
                <a:gd name="T59" fmla="*/ 79 h 586"/>
                <a:gd name="T60" fmla="*/ 156 w 477"/>
                <a:gd name="T61" fmla="*/ 42 h 586"/>
                <a:gd name="T62" fmla="*/ 167 w 477"/>
                <a:gd name="T63" fmla="*/ 21 h 586"/>
                <a:gd name="T64" fmla="*/ 207 w 477"/>
                <a:gd name="T65" fmla="*/ 3 h 586"/>
                <a:gd name="T66" fmla="*/ 220 w 477"/>
                <a:gd name="T67" fmla="*/ 10 h 586"/>
                <a:gd name="T68" fmla="*/ 231 w 477"/>
                <a:gd name="T69" fmla="*/ 10 h 586"/>
                <a:gd name="T70" fmla="*/ 285 w 477"/>
                <a:gd name="T71" fmla="*/ 55 h 586"/>
                <a:gd name="T72" fmla="*/ 291 w 477"/>
                <a:gd name="T73" fmla="*/ 79 h 586"/>
                <a:gd name="T74" fmla="*/ 341 w 477"/>
                <a:gd name="T75" fmla="*/ 116 h 586"/>
                <a:gd name="T76" fmla="*/ 265 w 477"/>
                <a:gd name="T77" fmla="*/ 220 h 586"/>
                <a:gd name="T78" fmla="*/ 249 w 477"/>
                <a:gd name="T79" fmla="*/ 206 h 586"/>
                <a:gd name="T80" fmla="*/ 204 w 477"/>
                <a:gd name="T81" fmla="*/ 251 h 586"/>
                <a:gd name="T82" fmla="*/ 225 w 477"/>
                <a:gd name="T83" fmla="*/ 233 h 586"/>
                <a:gd name="T84" fmla="*/ 252 w 477"/>
                <a:gd name="T85" fmla="*/ 270 h 586"/>
                <a:gd name="T86" fmla="*/ 257 w 477"/>
                <a:gd name="T87" fmla="*/ 291 h 586"/>
                <a:gd name="T88" fmla="*/ 273 w 477"/>
                <a:gd name="T89" fmla="*/ 291 h 586"/>
                <a:gd name="T90" fmla="*/ 283 w 477"/>
                <a:gd name="T91" fmla="*/ 296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7" h="586">
                  <a:moveTo>
                    <a:pt x="204" y="40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2"/>
                    <a:pt x="199" y="40"/>
                  </a:cubicBezTo>
                  <a:lnTo>
                    <a:pt x="204" y="40"/>
                  </a:lnTo>
                  <a:close/>
                  <a:moveTo>
                    <a:pt x="237" y="69"/>
                  </a:moveTo>
                  <a:cubicBezTo>
                    <a:pt x="236" y="72"/>
                    <a:pt x="231" y="74"/>
                    <a:pt x="220" y="74"/>
                  </a:cubicBezTo>
                  <a:cubicBezTo>
                    <a:pt x="217" y="71"/>
                    <a:pt x="215" y="69"/>
                    <a:pt x="215" y="66"/>
                  </a:cubicBezTo>
                  <a:lnTo>
                    <a:pt x="209" y="66"/>
                  </a:lnTo>
                  <a:lnTo>
                    <a:pt x="209" y="71"/>
                  </a:lnTo>
                  <a:lnTo>
                    <a:pt x="215" y="71"/>
                  </a:lnTo>
                  <a:cubicBezTo>
                    <a:pt x="212" y="74"/>
                    <a:pt x="209" y="77"/>
                    <a:pt x="207" y="77"/>
                  </a:cubicBezTo>
                  <a:cubicBezTo>
                    <a:pt x="207" y="82"/>
                    <a:pt x="207" y="87"/>
                    <a:pt x="202" y="90"/>
                  </a:cubicBezTo>
                  <a:lnTo>
                    <a:pt x="209" y="90"/>
                  </a:lnTo>
                  <a:cubicBezTo>
                    <a:pt x="212" y="93"/>
                    <a:pt x="215" y="95"/>
                    <a:pt x="215" y="98"/>
                  </a:cubicBezTo>
                  <a:cubicBezTo>
                    <a:pt x="220" y="100"/>
                    <a:pt x="231" y="95"/>
                    <a:pt x="233" y="103"/>
                  </a:cubicBezTo>
                  <a:cubicBezTo>
                    <a:pt x="231" y="95"/>
                    <a:pt x="233" y="93"/>
                    <a:pt x="236" y="93"/>
                  </a:cubicBezTo>
                  <a:cubicBezTo>
                    <a:pt x="236" y="87"/>
                    <a:pt x="235" y="78"/>
                    <a:pt x="237" y="69"/>
                  </a:cubicBezTo>
                  <a:close/>
                  <a:moveTo>
                    <a:pt x="241" y="58"/>
                  </a:moveTo>
                  <a:lnTo>
                    <a:pt x="247" y="53"/>
                  </a:lnTo>
                  <a:cubicBezTo>
                    <a:pt x="244" y="53"/>
                    <a:pt x="244" y="55"/>
                    <a:pt x="241" y="58"/>
                  </a:cubicBezTo>
                  <a:lnTo>
                    <a:pt x="233" y="50"/>
                  </a:lnTo>
                  <a:lnTo>
                    <a:pt x="239" y="45"/>
                  </a:lnTo>
                  <a:cubicBezTo>
                    <a:pt x="233" y="48"/>
                    <a:pt x="231" y="40"/>
                    <a:pt x="225" y="37"/>
                  </a:cubicBezTo>
                  <a:cubicBezTo>
                    <a:pt x="222" y="48"/>
                    <a:pt x="238" y="61"/>
                    <a:pt x="237" y="68"/>
                  </a:cubicBezTo>
                  <a:cubicBezTo>
                    <a:pt x="238" y="65"/>
                    <a:pt x="239" y="61"/>
                    <a:pt x="241" y="58"/>
                  </a:cubicBezTo>
                  <a:close/>
                  <a:moveTo>
                    <a:pt x="312" y="283"/>
                  </a:moveTo>
                  <a:cubicBezTo>
                    <a:pt x="312" y="288"/>
                    <a:pt x="314" y="288"/>
                    <a:pt x="317" y="291"/>
                  </a:cubicBezTo>
                  <a:cubicBezTo>
                    <a:pt x="328" y="281"/>
                    <a:pt x="333" y="288"/>
                    <a:pt x="341" y="296"/>
                  </a:cubicBezTo>
                  <a:cubicBezTo>
                    <a:pt x="343" y="299"/>
                    <a:pt x="349" y="302"/>
                    <a:pt x="354" y="302"/>
                  </a:cubicBezTo>
                  <a:cubicBezTo>
                    <a:pt x="354" y="299"/>
                    <a:pt x="354" y="299"/>
                    <a:pt x="357" y="296"/>
                  </a:cubicBezTo>
                  <a:lnTo>
                    <a:pt x="362" y="296"/>
                  </a:lnTo>
                  <a:cubicBezTo>
                    <a:pt x="367" y="312"/>
                    <a:pt x="394" y="323"/>
                    <a:pt x="396" y="339"/>
                  </a:cubicBezTo>
                  <a:cubicBezTo>
                    <a:pt x="412" y="347"/>
                    <a:pt x="434" y="339"/>
                    <a:pt x="444" y="355"/>
                  </a:cubicBezTo>
                  <a:cubicBezTo>
                    <a:pt x="476" y="389"/>
                    <a:pt x="407" y="402"/>
                    <a:pt x="418" y="437"/>
                  </a:cubicBezTo>
                  <a:cubicBezTo>
                    <a:pt x="412" y="461"/>
                    <a:pt x="394" y="463"/>
                    <a:pt x="373" y="466"/>
                  </a:cubicBezTo>
                  <a:cubicBezTo>
                    <a:pt x="365" y="484"/>
                    <a:pt x="351" y="490"/>
                    <a:pt x="338" y="500"/>
                  </a:cubicBezTo>
                  <a:cubicBezTo>
                    <a:pt x="317" y="500"/>
                    <a:pt x="314" y="516"/>
                    <a:pt x="293" y="522"/>
                  </a:cubicBezTo>
                  <a:cubicBezTo>
                    <a:pt x="285" y="543"/>
                    <a:pt x="268" y="551"/>
                    <a:pt x="262" y="572"/>
                  </a:cubicBezTo>
                  <a:cubicBezTo>
                    <a:pt x="265" y="580"/>
                    <a:pt x="277" y="574"/>
                    <a:pt x="275" y="585"/>
                  </a:cubicBezTo>
                  <a:cubicBezTo>
                    <a:pt x="260" y="585"/>
                    <a:pt x="241" y="577"/>
                    <a:pt x="241" y="559"/>
                  </a:cubicBezTo>
                  <a:cubicBezTo>
                    <a:pt x="247" y="511"/>
                    <a:pt x="283" y="474"/>
                    <a:pt x="285" y="426"/>
                  </a:cubicBezTo>
                  <a:cubicBezTo>
                    <a:pt x="262" y="408"/>
                    <a:pt x="260" y="376"/>
                    <a:pt x="260" y="344"/>
                  </a:cubicBezTo>
                  <a:cubicBezTo>
                    <a:pt x="275" y="336"/>
                    <a:pt x="270" y="320"/>
                    <a:pt x="277" y="310"/>
                  </a:cubicBezTo>
                  <a:lnTo>
                    <a:pt x="270" y="302"/>
                  </a:lnTo>
                  <a:cubicBezTo>
                    <a:pt x="262" y="315"/>
                    <a:pt x="254" y="296"/>
                    <a:pt x="244" y="302"/>
                  </a:cubicBezTo>
                  <a:cubicBezTo>
                    <a:pt x="244" y="299"/>
                    <a:pt x="241" y="296"/>
                    <a:pt x="239" y="294"/>
                  </a:cubicBezTo>
                  <a:cubicBezTo>
                    <a:pt x="233" y="288"/>
                    <a:pt x="225" y="283"/>
                    <a:pt x="220" y="275"/>
                  </a:cubicBezTo>
                  <a:cubicBezTo>
                    <a:pt x="202" y="270"/>
                    <a:pt x="183" y="270"/>
                    <a:pt x="167" y="259"/>
                  </a:cubicBezTo>
                  <a:cubicBezTo>
                    <a:pt x="146" y="257"/>
                    <a:pt x="159" y="236"/>
                    <a:pt x="141" y="230"/>
                  </a:cubicBezTo>
                  <a:cubicBezTo>
                    <a:pt x="138" y="233"/>
                    <a:pt x="135" y="236"/>
                    <a:pt x="135" y="238"/>
                  </a:cubicBezTo>
                  <a:cubicBezTo>
                    <a:pt x="106" y="230"/>
                    <a:pt x="119" y="201"/>
                    <a:pt x="104" y="183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4" y="95"/>
                    <a:pt x="35" y="148"/>
                    <a:pt x="0" y="132"/>
                  </a:cubicBezTo>
                  <a:cubicBezTo>
                    <a:pt x="13" y="132"/>
                    <a:pt x="24" y="127"/>
                    <a:pt x="32" y="116"/>
                  </a:cubicBezTo>
                  <a:cubicBezTo>
                    <a:pt x="29" y="111"/>
                    <a:pt x="21" y="111"/>
                    <a:pt x="24" y="103"/>
                  </a:cubicBezTo>
                  <a:lnTo>
                    <a:pt x="29" y="98"/>
                  </a:lnTo>
                  <a:lnTo>
                    <a:pt x="24" y="93"/>
                  </a:lnTo>
                  <a:lnTo>
                    <a:pt x="29" y="87"/>
                  </a:lnTo>
                  <a:cubicBezTo>
                    <a:pt x="27" y="85"/>
                    <a:pt x="24" y="82"/>
                    <a:pt x="24" y="79"/>
                  </a:cubicBezTo>
                  <a:cubicBezTo>
                    <a:pt x="40" y="66"/>
                    <a:pt x="64" y="48"/>
                    <a:pt x="90" y="50"/>
                  </a:cubicBezTo>
                  <a:cubicBezTo>
                    <a:pt x="111" y="42"/>
                    <a:pt x="138" y="66"/>
                    <a:pt x="156" y="42"/>
                  </a:cubicBezTo>
                  <a:cubicBezTo>
                    <a:pt x="146" y="42"/>
                    <a:pt x="138" y="29"/>
                    <a:pt x="149" y="21"/>
                  </a:cubicBezTo>
                  <a:cubicBezTo>
                    <a:pt x="154" y="21"/>
                    <a:pt x="162" y="10"/>
                    <a:pt x="167" y="21"/>
                  </a:cubicBezTo>
                  <a:cubicBezTo>
                    <a:pt x="172" y="18"/>
                    <a:pt x="172" y="13"/>
                    <a:pt x="172" y="8"/>
                  </a:cubicBezTo>
                  <a:cubicBezTo>
                    <a:pt x="186" y="0"/>
                    <a:pt x="202" y="24"/>
                    <a:pt x="207" y="3"/>
                  </a:cubicBezTo>
                  <a:lnTo>
                    <a:pt x="215" y="3"/>
                  </a:lnTo>
                  <a:cubicBezTo>
                    <a:pt x="215" y="8"/>
                    <a:pt x="217" y="8"/>
                    <a:pt x="220" y="10"/>
                  </a:cubicBezTo>
                  <a:lnTo>
                    <a:pt x="225" y="5"/>
                  </a:lnTo>
                  <a:lnTo>
                    <a:pt x="231" y="10"/>
                  </a:lnTo>
                  <a:cubicBezTo>
                    <a:pt x="241" y="0"/>
                    <a:pt x="249" y="24"/>
                    <a:pt x="265" y="16"/>
                  </a:cubicBezTo>
                  <a:cubicBezTo>
                    <a:pt x="275" y="24"/>
                    <a:pt x="283" y="40"/>
                    <a:pt x="285" y="55"/>
                  </a:cubicBezTo>
                  <a:cubicBezTo>
                    <a:pt x="280" y="55"/>
                    <a:pt x="275" y="55"/>
                    <a:pt x="273" y="61"/>
                  </a:cubicBezTo>
                  <a:lnTo>
                    <a:pt x="291" y="79"/>
                  </a:lnTo>
                  <a:cubicBezTo>
                    <a:pt x="296" y="77"/>
                    <a:pt x="296" y="71"/>
                    <a:pt x="296" y="66"/>
                  </a:cubicBezTo>
                  <a:cubicBezTo>
                    <a:pt x="317" y="77"/>
                    <a:pt x="330" y="98"/>
                    <a:pt x="341" y="116"/>
                  </a:cubicBezTo>
                  <a:cubicBezTo>
                    <a:pt x="317" y="119"/>
                    <a:pt x="296" y="130"/>
                    <a:pt x="283" y="151"/>
                  </a:cubicBezTo>
                  <a:cubicBezTo>
                    <a:pt x="296" y="185"/>
                    <a:pt x="239" y="185"/>
                    <a:pt x="265" y="220"/>
                  </a:cubicBezTo>
                  <a:lnTo>
                    <a:pt x="257" y="228"/>
                  </a:lnTo>
                  <a:cubicBezTo>
                    <a:pt x="257" y="220"/>
                    <a:pt x="254" y="212"/>
                    <a:pt x="249" y="206"/>
                  </a:cubicBezTo>
                  <a:cubicBezTo>
                    <a:pt x="225" y="220"/>
                    <a:pt x="186" y="193"/>
                    <a:pt x="191" y="236"/>
                  </a:cubicBezTo>
                  <a:cubicBezTo>
                    <a:pt x="196" y="241"/>
                    <a:pt x="196" y="249"/>
                    <a:pt x="204" y="251"/>
                  </a:cubicBezTo>
                  <a:cubicBezTo>
                    <a:pt x="215" y="257"/>
                    <a:pt x="220" y="243"/>
                    <a:pt x="225" y="238"/>
                  </a:cubicBezTo>
                  <a:lnTo>
                    <a:pt x="225" y="233"/>
                  </a:lnTo>
                  <a:lnTo>
                    <a:pt x="244" y="233"/>
                  </a:lnTo>
                  <a:cubicBezTo>
                    <a:pt x="254" y="249"/>
                    <a:pt x="225" y="267"/>
                    <a:pt x="252" y="270"/>
                  </a:cubicBezTo>
                  <a:cubicBezTo>
                    <a:pt x="252" y="275"/>
                    <a:pt x="252" y="281"/>
                    <a:pt x="247" y="283"/>
                  </a:cubicBezTo>
                  <a:cubicBezTo>
                    <a:pt x="249" y="288"/>
                    <a:pt x="252" y="291"/>
                    <a:pt x="257" y="291"/>
                  </a:cubicBezTo>
                  <a:lnTo>
                    <a:pt x="268" y="291"/>
                  </a:lnTo>
                  <a:lnTo>
                    <a:pt x="273" y="291"/>
                  </a:lnTo>
                  <a:cubicBezTo>
                    <a:pt x="275" y="291"/>
                    <a:pt x="280" y="291"/>
                    <a:pt x="280" y="296"/>
                  </a:cubicBezTo>
                  <a:cubicBezTo>
                    <a:pt x="277" y="299"/>
                    <a:pt x="280" y="296"/>
                    <a:pt x="283" y="296"/>
                  </a:cubicBezTo>
                  <a:cubicBezTo>
                    <a:pt x="293" y="291"/>
                    <a:pt x="298" y="286"/>
                    <a:pt x="312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3" name="Freeform 129">
              <a:extLst>
                <a:ext uri="{FF2B5EF4-FFF2-40B4-BE49-F238E27FC236}">
                  <a16:creationId xmlns:a16="http://schemas.microsoft.com/office/drawing/2014/main" id="{55370327-B3DA-5145-B510-7A12118A0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063" y="2151063"/>
              <a:ext cx="14287" cy="17462"/>
            </a:xfrm>
            <a:custGeom>
              <a:avLst/>
              <a:gdLst>
                <a:gd name="T0" fmla="*/ 2 w 38"/>
                <a:gd name="T1" fmla="*/ 1 h 47"/>
                <a:gd name="T2" fmla="*/ 18 w 38"/>
                <a:gd name="T3" fmla="*/ 1 h 47"/>
                <a:gd name="T4" fmla="*/ 31 w 38"/>
                <a:gd name="T5" fmla="*/ 3 h 47"/>
                <a:gd name="T6" fmla="*/ 37 w 38"/>
                <a:gd name="T7" fmla="*/ 14 h 47"/>
                <a:gd name="T8" fmla="*/ 31 w 38"/>
                <a:gd name="T9" fmla="*/ 25 h 47"/>
                <a:gd name="T10" fmla="*/ 16 w 38"/>
                <a:gd name="T11" fmla="*/ 30 h 47"/>
                <a:gd name="T12" fmla="*/ 13 w 38"/>
                <a:gd name="T13" fmla="*/ 30 h 47"/>
                <a:gd name="T14" fmla="*/ 13 w 38"/>
                <a:gd name="T15" fmla="*/ 46 h 47"/>
                <a:gd name="T16" fmla="*/ 0 w 38"/>
                <a:gd name="T17" fmla="*/ 46 h 47"/>
                <a:gd name="T18" fmla="*/ 2 w 38"/>
                <a:gd name="T19" fmla="*/ 1 h 47"/>
                <a:gd name="T20" fmla="*/ 13 w 38"/>
                <a:gd name="T21" fmla="*/ 22 h 47"/>
                <a:gd name="T22" fmla="*/ 16 w 38"/>
                <a:gd name="T23" fmla="*/ 22 h 47"/>
                <a:gd name="T24" fmla="*/ 23 w 38"/>
                <a:gd name="T25" fmla="*/ 17 h 47"/>
                <a:gd name="T26" fmla="*/ 16 w 38"/>
                <a:gd name="T27" fmla="*/ 11 h 47"/>
                <a:gd name="T28" fmla="*/ 13 w 38"/>
                <a:gd name="T29" fmla="*/ 11 h 47"/>
                <a:gd name="T30" fmla="*/ 13 w 38"/>
                <a:gd name="T31" fmla="*/ 2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7">
                  <a:moveTo>
                    <a:pt x="2" y="1"/>
                  </a:moveTo>
                  <a:cubicBezTo>
                    <a:pt x="5" y="1"/>
                    <a:pt x="10" y="1"/>
                    <a:pt x="18" y="1"/>
                  </a:cubicBezTo>
                  <a:cubicBezTo>
                    <a:pt x="23" y="1"/>
                    <a:pt x="29" y="0"/>
                    <a:pt x="31" y="3"/>
                  </a:cubicBezTo>
                  <a:cubicBezTo>
                    <a:pt x="34" y="5"/>
                    <a:pt x="37" y="9"/>
                    <a:pt x="37" y="14"/>
                  </a:cubicBezTo>
                  <a:cubicBezTo>
                    <a:pt x="37" y="19"/>
                    <a:pt x="34" y="22"/>
                    <a:pt x="31" y="25"/>
                  </a:cubicBezTo>
                  <a:cubicBezTo>
                    <a:pt x="29" y="27"/>
                    <a:pt x="23" y="30"/>
                    <a:pt x="16" y="30"/>
                  </a:cubicBezTo>
                  <a:lnTo>
                    <a:pt x="13" y="30"/>
                  </a:lnTo>
                  <a:lnTo>
                    <a:pt x="13" y="46"/>
                  </a:lnTo>
                  <a:lnTo>
                    <a:pt x="0" y="46"/>
                  </a:lnTo>
                  <a:lnTo>
                    <a:pt x="2" y="1"/>
                  </a:lnTo>
                  <a:close/>
                  <a:moveTo>
                    <a:pt x="13" y="22"/>
                  </a:moveTo>
                  <a:lnTo>
                    <a:pt x="16" y="22"/>
                  </a:lnTo>
                  <a:cubicBezTo>
                    <a:pt x="21" y="22"/>
                    <a:pt x="23" y="19"/>
                    <a:pt x="23" y="17"/>
                  </a:cubicBezTo>
                  <a:cubicBezTo>
                    <a:pt x="23" y="14"/>
                    <a:pt x="21" y="11"/>
                    <a:pt x="16" y="11"/>
                  </a:cubicBezTo>
                  <a:cubicBezTo>
                    <a:pt x="13" y="11"/>
                    <a:pt x="13" y="11"/>
                    <a:pt x="13" y="11"/>
                  </a:cubicBezTo>
                  <a:lnTo>
                    <a:pt x="13" y="2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4" name="Freeform 130">
              <a:extLst>
                <a:ext uri="{FF2B5EF4-FFF2-40B4-BE49-F238E27FC236}">
                  <a16:creationId xmlns:a16="http://schemas.microsoft.com/office/drawing/2014/main" id="{6326070C-CD18-C443-9E45-D3A895E93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2174875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32 w 43"/>
                <a:gd name="T13" fmla="*/ 45 h 46"/>
                <a:gd name="T14" fmla="*/ 29 w 43"/>
                <a:gd name="T15" fmla="*/ 35 h 46"/>
                <a:gd name="T16" fmla="*/ 16 w 43"/>
                <a:gd name="T17" fmla="*/ 35 h 46"/>
                <a:gd name="T18" fmla="*/ 26 w 43"/>
                <a:gd name="T19" fmla="*/ 24 h 46"/>
                <a:gd name="T20" fmla="*/ 24 w 43"/>
                <a:gd name="T21" fmla="*/ 16 h 46"/>
                <a:gd name="T22" fmla="*/ 21 w 43"/>
                <a:gd name="T23" fmla="*/ 8 h 46"/>
                <a:gd name="T24" fmla="*/ 21 w 43"/>
                <a:gd name="T25" fmla="*/ 8 h 46"/>
                <a:gd name="T26" fmla="*/ 18 w 43"/>
                <a:gd name="T27" fmla="*/ 16 h 46"/>
                <a:gd name="T28" fmla="*/ 16 w 43"/>
                <a:gd name="T29" fmla="*/ 24 h 46"/>
                <a:gd name="T30" fmla="*/ 26 w 43"/>
                <a:gd name="T31" fmla="*/ 2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32" y="45"/>
                  </a:lnTo>
                  <a:lnTo>
                    <a:pt x="29" y="35"/>
                  </a:lnTo>
                  <a:lnTo>
                    <a:pt x="16" y="35"/>
                  </a:lnTo>
                  <a:close/>
                  <a:moveTo>
                    <a:pt x="26" y="24"/>
                  </a:moveTo>
                  <a:lnTo>
                    <a:pt x="24" y="16"/>
                  </a:lnTo>
                  <a:cubicBezTo>
                    <a:pt x="24" y="13"/>
                    <a:pt x="21" y="11"/>
                    <a:pt x="21" y="8"/>
                  </a:cubicBezTo>
                  <a:lnTo>
                    <a:pt x="21" y="8"/>
                  </a:lnTo>
                  <a:cubicBezTo>
                    <a:pt x="21" y="11"/>
                    <a:pt x="18" y="13"/>
                    <a:pt x="18" y="16"/>
                  </a:cubicBezTo>
                  <a:lnTo>
                    <a:pt x="16" y="24"/>
                  </a:lnTo>
                  <a:lnTo>
                    <a:pt x="26" y="2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5" name="Freeform 131">
              <a:extLst>
                <a:ext uri="{FF2B5EF4-FFF2-40B4-BE49-F238E27FC236}">
                  <a16:creationId xmlns:a16="http://schemas.microsoft.com/office/drawing/2014/main" id="{68E33AE6-FF77-774E-8F62-46894474A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063" y="2197100"/>
              <a:ext cx="14287" cy="15875"/>
            </a:xfrm>
            <a:custGeom>
              <a:avLst/>
              <a:gdLst>
                <a:gd name="T0" fmla="*/ 10 w 40"/>
                <a:gd name="T1" fmla="*/ 0 h 46"/>
                <a:gd name="T2" fmla="*/ 10 w 40"/>
                <a:gd name="T3" fmla="*/ 16 h 46"/>
                <a:gd name="T4" fmla="*/ 26 w 40"/>
                <a:gd name="T5" fmla="*/ 16 h 46"/>
                <a:gd name="T6" fmla="*/ 26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6 w 40"/>
                <a:gd name="T13" fmla="*/ 45 h 46"/>
                <a:gd name="T14" fmla="*/ 26 w 40"/>
                <a:gd name="T15" fmla="*/ 26 h 46"/>
                <a:gd name="T16" fmla="*/ 10 w 40"/>
                <a:gd name="T17" fmla="*/ 26 h 46"/>
                <a:gd name="T18" fmla="*/ 10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0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0" y="0"/>
                  </a:moveTo>
                  <a:lnTo>
                    <a:pt x="10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6" y="45"/>
                  </a:lnTo>
                  <a:lnTo>
                    <a:pt x="26" y="26"/>
                  </a:lnTo>
                  <a:lnTo>
                    <a:pt x="10" y="26"/>
                  </a:lnTo>
                  <a:lnTo>
                    <a:pt x="10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6" name="Freeform 132">
              <a:extLst>
                <a:ext uri="{FF2B5EF4-FFF2-40B4-BE49-F238E27FC236}">
                  <a16:creationId xmlns:a16="http://schemas.microsoft.com/office/drawing/2014/main" id="{A920A76F-6B08-C24F-818A-580FF8986F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22193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4 h 48"/>
                <a:gd name="T14" fmla="*/ 24 w 46"/>
                <a:gd name="T15" fmla="*/ 10 h 48"/>
                <a:gd name="T16" fmla="*/ 13 w 46"/>
                <a:gd name="T17" fmla="*/ 24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4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4"/>
                  </a:cubicBezTo>
                  <a:cubicBezTo>
                    <a:pt x="34" y="16"/>
                    <a:pt x="32" y="10"/>
                    <a:pt x="24" y="10"/>
                  </a:cubicBezTo>
                  <a:cubicBezTo>
                    <a:pt x="16" y="10"/>
                    <a:pt x="13" y="16"/>
                    <a:pt x="13" y="24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7" name="Freeform 133">
              <a:extLst>
                <a:ext uri="{FF2B5EF4-FFF2-40B4-BE49-F238E27FC236}">
                  <a16:creationId xmlns:a16="http://schemas.microsoft.com/office/drawing/2014/main" id="{36E09660-A09E-094B-B23B-EB1CC62828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6488" y="2159000"/>
              <a:ext cx="15875" cy="17463"/>
            </a:xfrm>
            <a:custGeom>
              <a:avLst/>
              <a:gdLst>
                <a:gd name="T0" fmla="*/ 21 w 46"/>
                <a:gd name="T1" fmla="*/ 48 h 49"/>
                <a:gd name="T2" fmla="*/ 0 w 46"/>
                <a:gd name="T3" fmla="*/ 24 h 49"/>
                <a:gd name="T4" fmla="*/ 24 w 46"/>
                <a:gd name="T5" fmla="*/ 0 h 49"/>
                <a:gd name="T6" fmla="*/ 45 w 46"/>
                <a:gd name="T7" fmla="*/ 24 h 49"/>
                <a:gd name="T8" fmla="*/ 21 w 46"/>
                <a:gd name="T9" fmla="*/ 48 h 49"/>
                <a:gd name="T10" fmla="*/ 24 w 46"/>
                <a:gd name="T11" fmla="*/ 37 h 49"/>
                <a:gd name="T12" fmla="*/ 35 w 46"/>
                <a:gd name="T13" fmla="*/ 24 h 49"/>
                <a:gd name="T14" fmla="*/ 24 w 46"/>
                <a:gd name="T15" fmla="*/ 10 h 49"/>
                <a:gd name="T16" fmla="*/ 13 w 46"/>
                <a:gd name="T17" fmla="*/ 24 h 49"/>
                <a:gd name="T18" fmla="*/ 24 w 46"/>
                <a:gd name="T19" fmla="*/ 3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9">
                  <a:moveTo>
                    <a:pt x="21" y="48"/>
                  </a:moveTo>
                  <a:cubicBezTo>
                    <a:pt x="8" y="48"/>
                    <a:pt x="0" y="37"/>
                    <a:pt x="0" y="24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3"/>
                    <a:pt x="45" y="13"/>
                    <a:pt x="45" y="24"/>
                  </a:cubicBezTo>
                  <a:cubicBezTo>
                    <a:pt x="45" y="37"/>
                    <a:pt x="37" y="48"/>
                    <a:pt x="21" y="48"/>
                  </a:cubicBezTo>
                  <a:close/>
                  <a:moveTo>
                    <a:pt x="24" y="37"/>
                  </a:moveTo>
                  <a:cubicBezTo>
                    <a:pt x="29" y="37"/>
                    <a:pt x="35" y="32"/>
                    <a:pt x="35" y="24"/>
                  </a:cubicBezTo>
                  <a:cubicBezTo>
                    <a:pt x="35" y="16"/>
                    <a:pt x="32" y="10"/>
                    <a:pt x="24" y="10"/>
                  </a:cubicBezTo>
                  <a:cubicBezTo>
                    <a:pt x="16" y="10"/>
                    <a:pt x="13" y="16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8" name="Freeform 134">
              <a:extLst>
                <a:ext uri="{FF2B5EF4-FFF2-40B4-BE49-F238E27FC236}">
                  <a16:creationId xmlns:a16="http://schemas.microsoft.com/office/drawing/2014/main" id="{3782D293-FDBB-704E-8D81-ADD04B5427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6488" y="2185988"/>
              <a:ext cx="14287" cy="15875"/>
            </a:xfrm>
            <a:custGeom>
              <a:avLst/>
              <a:gdLst>
                <a:gd name="T0" fmla="*/ 2 w 38"/>
                <a:gd name="T1" fmla="*/ 0 h 46"/>
                <a:gd name="T2" fmla="*/ 18 w 38"/>
                <a:gd name="T3" fmla="*/ 0 h 46"/>
                <a:gd name="T4" fmla="*/ 31 w 38"/>
                <a:gd name="T5" fmla="*/ 3 h 46"/>
                <a:gd name="T6" fmla="*/ 37 w 38"/>
                <a:gd name="T7" fmla="*/ 13 h 46"/>
                <a:gd name="T8" fmla="*/ 31 w 38"/>
                <a:gd name="T9" fmla="*/ 24 h 46"/>
                <a:gd name="T10" fmla="*/ 15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2 w 38"/>
                <a:gd name="T19" fmla="*/ 0 h 46"/>
                <a:gd name="T20" fmla="*/ 13 w 38"/>
                <a:gd name="T21" fmla="*/ 21 h 46"/>
                <a:gd name="T22" fmla="*/ 15 w 38"/>
                <a:gd name="T23" fmla="*/ 21 h 46"/>
                <a:gd name="T24" fmla="*/ 23 w 38"/>
                <a:gd name="T25" fmla="*/ 16 h 46"/>
                <a:gd name="T26" fmla="*/ 15 w 38"/>
                <a:gd name="T27" fmla="*/ 11 h 46"/>
                <a:gd name="T28" fmla="*/ 13 w 38"/>
                <a:gd name="T29" fmla="*/ 11 h 46"/>
                <a:gd name="T30" fmla="*/ 13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2" y="0"/>
                  </a:moveTo>
                  <a:cubicBezTo>
                    <a:pt x="5" y="0"/>
                    <a:pt x="10" y="0"/>
                    <a:pt x="18" y="0"/>
                  </a:cubicBezTo>
                  <a:cubicBezTo>
                    <a:pt x="23" y="0"/>
                    <a:pt x="28" y="0"/>
                    <a:pt x="31" y="3"/>
                  </a:cubicBezTo>
                  <a:cubicBezTo>
                    <a:pt x="33" y="5"/>
                    <a:pt x="37" y="8"/>
                    <a:pt x="37" y="13"/>
                  </a:cubicBezTo>
                  <a:cubicBezTo>
                    <a:pt x="37" y="19"/>
                    <a:pt x="34" y="21"/>
                    <a:pt x="31" y="24"/>
                  </a:cubicBezTo>
                  <a:cubicBezTo>
                    <a:pt x="29" y="27"/>
                    <a:pt x="23" y="29"/>
                    <a:pt x="15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2" y="0"/>
                  </a:lnTo>
                  <a:close/>
                  <a:moveTo>
                    <a:pt x="13" y="21"/>
                  </a:moveTo>
                  <a:lnTo>
                    <a:pt x="15" y="21"/>
                  </a:lnTo>
                  <a:cubicBezTo>
                    <a:pt x="21" y="21"/>
                    <a:pt x="23" y="19"/>
                    <a:pt x="23" y="16"/>
                  </a:cubicBezTo>
                  <a:cubicBezTo>
                    <a:pt x="23" y="13"/>
                    <a:pt x="21" y="11"/>
                    <a:pt x="15" y="11"/>
                  </a:cubicBezTo>
                  <a:cubicBezTo>
                    <a:pt x="13" y="11"/>
                    <a:pt x="13" y="11"/>
                    <a:pt x="13" y="11"/>
                  </a:cubicBezTo>
                  <a:lnTo>
                    <a:pt x="13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9" name="Freeform 135">
              <a:extLst>
                <a:ext uri="{FF2B5EF4-FFF2-40B4-BE49-F238E27FC236}">
                  <a16:creationId xmlns:a16="http://schemas.microsoft.com/office/drawing/2014/main" id="{CCF868C0-9295-954E-96C7-413DA0522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2208213"/>
              <a:ext cx="11113" cy="15875"/>
            </a:xfrm>
            <a:custGeom>
              <a:avLst/>
              <a:gdLst>
                <a:gd name="T0" fmla="*/ 6 w 33"/>
                <a:gd name="T1" fmla="*/ 31 h 46"/>
                <a:gd name="T2" fmla="*/ 16 w 33"/>
                <a:gd name="T3" fmla="*/ 34 h 46"/>
                <a:gd name="T4" fmla="*/ 22 w 33"/>
                <a:gd name="T5" fmla="*/ 31 h 46"/>
                <a:gd name="T6" fmla="*/ 14 w 33"/>
                <a:gd name="T7" fmla="*/ 26 h 46"/>
                <a:gd name="T8" fmla="*/ 0 w 33"/>
                <a:gd name="T9" fmla="*/ 13 h 46"/>
                <a:gd name="T10" fmla="*/ 19 w 33"/>
                <a:gd name="T11" fmla="*/ 0 h 46"/>
                <a:gd name="T12" fmla="*/ 32 w 33"/>
                <a:gd name="T13" fmla="*/ 2 h 46"/>
                <a:gd name="T14" fmla="*/ 30 w 33"/>
                <a:gd name="T15" fmla="*/ 13 h 46"/>
                <a:gd name="T16" fmla="*/ 19 w 33"/>
                <a:gd name="T17" fmla="*/ 10 h 46"/>
                <a:gd name="T18" fmla="*/ 14 w 33"/>
                <a:gd name="T19" fmla="*/ 13 h 46"/>
                <a:gd name="T20" fmla="*/ 22 w 33"/>
                <a:gd name="T21" fmla="*/ 18 h 46"/>
                <a:gd name="T22" fmla="*/ 32 w 33"/>
                <a:gd name="T23" fmla="*/ 31 h 46"/>
                <a:gd name="T24" fmla="*/ 14 w 33"/>
                <a:gd name="T25" fmla="*/ 45 h 46"/>
                <a:gd name="T26" fmla="*/ 0 w 33"/>
                <a:gd name="T27" fmla="*/ 42 h 46"/>
                <a:gd name="T28" fmla="*/ 6 w 33"/>
                <a:gd name="T29" fmla="*/ 3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46">
                  <a:moveTo>
                    <a:pt x="6" y="31"/>
                  </a:moveTo>
                  <a:cubicBezTo>
                    <a:pt x="8" y="34"/>
                    <a:pt x="14" y="34"/>
                    <a:pt x="16" y="34"/>
                  </a:cubicBezTo>
                  <a:cubicBezTo>
                    <a:pt x="22" y="34"/>
                    <a:pt x="22" y="31"/>
                    <a:pt x="22" y="31"/>
                  </a:cubicBezTo>
                  <a:cubicBezTo>
                    <a:pt x="22" y="29"/>
                    <a:pt x="19" y="29"/>
                    <a:pt x="14" y="26"/>
                  </a:cubicBezTo>
                  <a:cubicBezTo>
                    <a:pt x="6" y="23"/>
                    <a:pt x="0" y="18"/>
                    <a:pt x="0" y="13"/>
                  </a:cubicBezTo>
                  <a:cubicBezTo>
                    <a:pt x="0" y="5"/>
                    <a:pt x="8" y="0"/>
                    <a:pt x="19" y="0"/>
                  </a:cubicBezTo>
                  <a:cubicBezTo>
                    <a:pt x="24" y="0"/>
                    <a:pt x="30" y="0"/>
                    <a:pt x="32" y="2"/>
                  </a:cubicBezTo>
                  <a:lnTo>
                    <a:pt x="30" y="13"/>
                  </a:lnTo>
                  <a:cubicBezTo>
                    <a:pt x="27" y="13"/>
                    <a:pt x="24" y="10"/>
                    <a:pt x="19" y="10"/>
                  </a:cubicBezTo>
                  <a:cubicBezTo>
                    <a:pt x="16" y="10"/>
                    <a:pt x="14" y="13"/>
                    <a:pt x="14" y="13"/>
                  </a:cubicBezTo>
                  <a:cubicBezTo>
                    <a:pt x="14" y="15"/>
                    <a:pt x="16" y="15"/>
                    <a:pt x="22" y="18"/>
                  </a:cubicBezTo>
                  <a:cubicBezTo>
                    <a:pt x="30" y="21"/>
                    <a:pt x="32" y="26"/>
                    <a:pt x="32" y="31"/>
                  </a:cubicBezTo>
                  <a:cubicBezTo>
                    <a:pt x="32" y="39"/>
                    <a:pt x="27" y="45"/>
                    <a:pt x="14" y="45"/>
                  </a:cubicBezTo>
                  <a:cubicBezTo>
                    <a:pt x="8" y="45"/>
                    <a:pt x="3" y="42"/>
                    <a:pt x="0" y="42"/>
                  </a:cubicBezTo>
                  <a:lnTo>
                    <a:pt x="6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0" name="Freeform 136">
              <a:extLst>
                <a:ext uri="{FF2B5EF4-FFF2-40B4-BE49-F238E27FC236}">
                  <a16:creationId xmlns:a16="http://schemas.microsoft.com/office/drawing/2014/main" id="{378DE9D9-A763-484F-A647-EC0224127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2017713"/>
              <a:ext cx="438150" cy="381000"/>
            </a:xfrm>
            <a:custGeom>
              <a:avLst/>
              <a:gdLst>
                <a:gd name="T0" fmla="*/ 0 w 1219"/>
                <a:gd name="T1" fmla="*/ 0 h 1060"/>
                <a:gd name="T2" fmla="*/ 784 w 1219"/>
                <a:gd name="T3" fmla="*/ 0 h 1060"/>
                <a:gd name="T4" fmla="*/ 1218 w 1219"/>
                <a:gd name="T5" fmla="*/ 365 h 1060"/>
                <a:gd name="T6" fmla="*/ 781 w 1219"/>
                <a:gd name="T7" fmla="*/ 755 h 1060"/>
                <a:gd name="T8" fmla="*/ 455 w 1219"/>
                <a:gd name="T9" fmla="*/ 755 h 1060"/>
                <a:gd name="T10" fmla="*/ 455 w 1219"/>
                <a:gd name="T11" fmla="*/ 1059 h 1060"/>
                <a:gd name="T12" fmla="*/ 0 w 1219"/>
                <a:gd name="T13" fmla="*/ 1059 h 1060"/>
                <a:gd name="T14" fmla="*/ 0 w 1219"/>
                <a:gd name="T15" fmla="*/ 0 h 1060"/>
                <a:gd name="T16" fmla="*/ 543 w 1219"/>
                <a:gd name="T17" fmla="*/ 508 h 1060"/>
                <a:gd name="T18" fmla="*/ 762 w 1219"/>
                <a:gd name="T19" fmla="*/ 371 h 1060"/>
                <a:gd name="T20" fmla="*/ 543 w 1219"/>
                <a:gd name="T21" fmla="*/ 244 h 1060"/>
                <a:gd name="T22" fmla="*/ 445 w 1219"/>
                <a:gd name="T23" fmla="*/ 244 h 1060"/>
                <a:gd name="T24" fmla="*/ 445 w 1219"/>
                <a:gd name="T25" fmla="*/ 508 h 1060"/>
                <a:gd name="T26" fmla="*/ 543 w 1219"/>
                <a:gd name="T27" fmla="*/ 508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9" h="1060">
                  <a:moveTo>
                    <a:pt x="0" y="0"/>
                  </a:moveTo>
                  <a:lnTo>
                    <a:pt x="784" y="0"/>
                  </a:lnTo>
                  <a:cubicBezTo>
                    <a:pt x="969" y="0"/>
                    <a:pt x="1218" y="79"/>
                    <a:pt x="1218" y="365"/>
                  </a:cubicBezTo>
                  <a:cubicBezTo>
                    <a:pt x="1218" y="641"/>
                    <a:pt x="1019" y="755"/>
                    <a:pt x="781" y="755"/>
                  </a:cubicBezTo>
                  <a:lnTo>
                    <a:pt x="455" y="755"/>
                  </a:lnTo>
                  <a:lnTo>
                    <a:pt x="455" y="1059"/>
                  </a:lnTo>
                  <a:lnTo>
                    <a:pt x="0" y="1059"/>
                  </a:lnTo>
                  <a:lnTo>
                    <a:pt x="0" y="0"/>
                  </a:lnTo>
                  <a:close/>
                  <a:moveTo>
                    <a:pt x="543" y="508"/>
                  </a:moveTo>
                  <a:cubicBezTo>
                    <a:pt x="651" y="508"/>
                    <a:pt x="762" y="490"/>
                    <a:pt x="762" y="371"/>
                  </a:cubicBezTo>
                  <a:cubicBezTo>
                    <a:pt x="762" y="259"/>
                    <a:pt x="651" y="244"/>
                    <a:pt x="543" y="244"/>
                  </a:cubicBezTo>
                  <a:lnTo>
                    <a:pt x="445" y="244"/>
                  </a:lnTo>
                  <a:lnTo>
                    <a:pt x="445" y="508"/>
                  </a:lnTo>
                  <a:lnTo>
                    <a:pt x="543" y="50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1" name="Freeform 137">
              <a:extLst>
                <a:ext uri="{FF2B5EF4-FFF2-40B4-BE49-F238E27FC236}">
                  <a16:creationId xmlns:a16="http://schemas.microsoft.com/office/drawing/2014/main" id="{34D65CD4-9BDD-E946-8942-93EA960D0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338" y="2017713"/>
              <a:ext cx="528637" cy="381000"/>
            </a:xfrm>
            <a:custGeom>
              <a:avLst/>
              <a:gdLst>
                <a:gd name="T0" fmla="*/ 416 w 1468"/>
                <a:gd name="T1" fmla="*/ 0 h 1060"/>
                <a:gd name="T2" fmla="*/ 1044 w 1468"/>
                <a:gd name="T3" fmla="*/ 0 h 1060"/>
                <a:gd name="T4" fmla="*/ 1467 w 1468"/>
                <a:gd name="T5" fmla="*/ 1059 h 1060"/>
                <a:gd name="T6" fmla="*/ 991 w 1468"/>
                <a:gd name="T7" fmla="*/ 1059 h 1060"/>
                <a:gd name="T8" fmla="*/ 911 w 1468"/>
                <a:gd name="T9" fmla="*/ 829 h 1060"/>
                <a:gd name="T10" fmla="*/ 527 w 1468"/>
                <a:gd name="T11" fmla="*/ 829 h 1060"/>
                <a:gd name="T12" fmla="*/ 453 w 1468"/>
                <a:gd name="T13" fmla="*/ 1059 h 1060"/>
                <a:gd name="T14" fmla="*/ 0 w 1468"/>
                <a:gd name="T15" fmla="*/ 1059 h 1060"/>
                <a:gd name="T16" fmla="*/ 416 w 1468"/>
                <a:gd name="T17" fmla="*/ 0 h 1060"/>
                <a:gd name="T18" fmla="*/ 591 w 1468"/>
                <a:gd name="T19" fmla="*/ 575 h 1060"/>
                <a:gd name="T20" fmla="*/ 856 w 1468"/>
                <a:gd name="T21" fmla="*/ 575 h 1060"/>
                <a:gd name="T22" fmla="*/ 726 w 1468"/>
                <a:gd name="T23" fmla="*/ 228 h 1060"/>
                <a:gd name="T24" fmla="*/ 723 w 1468"/>
                <a:gd name="T25" fmla="*/ 228 h 1060"/>
                <a:gd name="T26" fmla="*/ 591 w 1468"/>
                <a:gd name="T27" fmla="*/ 575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68" h="1060">
                  <a:moveTo>
                    <a:pt x="416" y="0"/>
                  </a:moveTo>
                  <a:lnTo>
                    <a:pt x="1044" y="0"/>
                  </a:lnTo>
                  <a:lnTo>
                    <a:pt x="1467" y="1059"/>
                  </a:lnTo>
                  <a:lnTo>
                    <a:pt x="991" y="1059"/>
                  </a:lnTo>
                  <a:lnTo>
                    <a:pt x="911" y="829"/>
                  </a:lnTo>
                  <a:lnTo>
                    <a:pt x="527" y="829"/>
                  </a:lnTo>
                  <a:lnTo>
                    <a:pt x="453" y="1059"/>
                  </a:lnTo>
                  <a:lnTo>
                    <a:pt x="0" y="1059"/>
                  </a:lnTo>
                  <a:lnTo>
                    <a:pt x="416" y="0"/>
                  </a:lnTo>
                  <a:close/>
                  <a:moveTo>
                    <a:pt x="591" y="575"/>
                  </a:moveTo>
                  <a:lnTo>
                    <a:pt x="856" y="575"/>
                  </a:lnTo>
                  <a:lnTo>
                    <a:pt x="726" y="228"/>
                  </a:lnTo>
                  <a:lnTo>
                    <a:pt x="723" y="228"/>
                  </a:lnTo>
                  <a:lnTo>
                    <a:pt x="591" y="57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2" name="Freeform 138">
              <a:extLst>
                <a:ext uri="{FF2B5EF4-FFF2-40B4-BE49-F238E27FC236}">
                  <a16:creationId xmlns:a16="http://schemas.microsoft.com/office/drawing/2014/main" id="{74B90F1F-830D-7843-9A67-F330EBC35B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6200" y="2017713"/>
              <a:ext cx="438150" cy="381000"/>
            </a:xfrm>
            <a:custGeom>
              <a:avLst/>
              <a:gdLst>
                <a:gd name="T0" fmla="*/ 760 w 1217"/>
                <a:gd name="T1" fmla="*/ 0 h 1060"/>
                <a:gd name="T2" fmla="*/ 1216 w 1217"/>
                <a:gd name="T3" fmla="*/ 0 h 1060"/>
                <a:gd name="T4" fmla="*/ 1216 w 1217"/>
                <a:gd name="T5" fmla="*/ 1059 h 1060"/>
                <a:gd name="T6" fmla="*/ 760 w 1217"/>
                <a:gd name="T7" fmla="*/ 1059 h 1060"/>
                <a:gd name="T8" fmla="*/ 760 w 1217"/>
                <a:gd name="T9" fmla="*/ 678 h 1060"/>
                <a:gd name="T10" fmla="*/ 456 w 1217"/>
                <a:gd name="T11" fmla="*/ 678 h 1060"/>
                <a:gd name="T12" fmla="*/ 456 w 1217"/>
                <a:gd name="T13" fmla="*/ 1059 h 1060"/>
                <a:gd name="T14" fmla="*/ 0 w 1217"/>
                <a:gd name="T15" fmla="*/ 1059 h 1060"/>
                <a:gd name="T16" fmla="*/ 0 w 1217"/>
                <a:gd name="T17" fmla="*/ 0 h 1060"/>
                <a:gd name="T18" fmla="*/ 456 w 1217"/>
                <a:gd name="T19" fmla="*/ 0 h 1060"/>
                <a:gd name="T20" fmla="*/ 456 w 1217"/>
                <a:gd name="T21" fmla="*/ 365 h 1060"/>
                <a:gd name="T22" fmla="*/ 760 w 1217"/>
                <a:gd name="T23" fmla="*/ 365 h 1060"/>
                <a:gd name="T24" fmla="*/ 760 w 1217"/>
                <a:gd name="T25" fmla="*/ 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7" h="1060">
                  <a:moveTo>
                    <a:pt x="760" y="0"/>
                  </a:moveTo>
                  <a:lnTo>
                    <a:pt x="1216" y="0"/>
                  </a:lnTo>
                  <a:lnTo>
                    <a:pt x="1216" y="1059"/>
                  </a:lnTo>
                  <a:lnTo>
                    <a:pt x="760" y="1059"/>
                  </a:lnTo>
                  <a:lnTo>
                    <a:pt x="760" y="678"/>
                  </a:lnTo>
                  <a:lnTo>
                    <a:pt x="456" y="678"/>
                  </a:lnTo>
                  <a:lnTo>
                    <a:pt x="456" y="1059"/>
                  </a:lnTo>
                  <a:lnTo>
                    <a:pt x="0" y="1059"/>
                  </a:lnTo>
                  <a:lnTo>
                    <a:pt x="0" y="0"/>
                  </a:lnTo>
                  <a:lnTo>
                    <a:pt x="456" y="0"/>
                  </a:lnTo>
                  <a:lnTo>
                    <a:pt x="456" y="365"/>
                  </a:lnTo>
                  <a:lnTo>
                    <a:pt x="760" y="365"/>
                  </a:lnTo>
                  <a:lnTo>
                    <a:pt x="76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3" name="Freeform 139">
              <a:extLst>
                <a:ext uri="{FF2B5EF4-FFF2-40B4-BE49-F238E27FC236}">
                  <a16:creationId xmlns:a16="http://schemas.microsoft.com/office/drawing/2014/main" id="{76D8393E-867C-DC49-8089-A1D8800BD9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5625" y="2011363"/>
              <a:ext cx="476250" cy="395287"/>
            </a:xfrm>
            <a:custGeom>
              <a:avLst/>
              <a:gdLst>
                <a:gd name="T0" fmla="*/ 657 w 1322"/>
                <a:gd name="T1" fmla="*/ 1097 h 1098"/>
                <a:gd name="T2" fmla="*/ 0 w 1322"/>
                <a:gd name="T3" fmla="*/ 549 h 1098"/>
                <a:gd name="T4" fmla="*/ 657 w 1322"/>
                <a:gd name="T5" fmla="*/ 0 h 1098"/>
                <a:gd name="T6" fmla="*/ 1319 w 1322"/>
                <a:gd name="T7" fmla="*/ 549 h 1098"/>
                <a:gd name="T8" fmla="*/ 657 w 1322"/>
                <a:gd name="T9" fmla="*/ 1097 h 1098"/>
                <a:gd name="T10" fmla="*/ 657 w 1322"/>
                <a:gd name="T11" fmla="*/ 843 h 1098"/>
                <a:gd name="T12" fmla="*/ 845 w 1322"/>
                <a:gd name="T13" fmla="*/ 549 h 1098"/>
                <a:gd name="T14" fmla="*/ 657 w 1322"/>
                <a:gd name="T15" fmla="*/ 255 h 1098"/>
                <a:gd name="T16" fmla="*/ 474 w 1322"/>
                <a:gd name="T17" fmla="*/ 549 h 1098"/>
                <a:gd name="T18" fmla="*/ 657 w 1322"/>
                <a:gd name="T19" fmla="*/ 843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2" h="1098">
                  <a:moveTo>
                    <a:pt x="657" y="1097"/>
                  </a:moveTo>
                  <a:cubicBezTo>
                    <a:pt x="241" y="1097"/>
                    <a:pt x="0" y="909"/>
                    <a:pt x="0" y="549"/>
                  </a:cubicBezTo>
                  <a:cubicBezTo>
                    <a:pt x="0" y="194"/>
                    <a:pt x="244" y="0"/>
                    <a:pt x="657" y="0"/>
                  </a:cubicBezTo>
                  <a:cubicBezTo>
                    <a:pt x="1072" y="0"/>
                    <a:pt x="1319" y="194"/>
                    <a:pt x="1319" y="549"/>
                  </a:cubicBezTo>
                  <a:cubicBezTo>
                    <a:pt x="1321" y="911"/>
                    <a:pt x="1072" y="1097"/>
                    <a:pt x="657" y="1097"/>
                  </a:cubicBezTo>
                  <a:close/>
                  <a:moveTo>
                    <a:pt x="657" y="843"/>
                  </a:moveTo>
                  <a:cubicBezTo>
                    <a:pt x="837" y="843"/>
                    <a:pt x="842" y="662"/>
                    <a:pt x="845" y="549"/>
                  </a:cubicBezTo>
                  <a:cubicBezTo>
                    <a:pt x="842" y="451"/>
                    <a:pt x="831" y="255"/>
                    <a:pt x="657" y="255"/>
                  </a:cubicBezTo>
                  <a:cubicBezTo>
                    <a:pt x="487" y="255"/>
                    <a:pt x="474" y="448"/>
                    <a:pt x="474" y="549"/>
                  </a:cubicBezTo>
                  <a:cubicBezTo>
                    <a:pt x="477" y="662"/>
                    <a:pt x="495" y="843"/>
                    <a:pt x="657" y="8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</p:grpSp>
      <p:pic>
        <p:nvPicPr>
          <p:cNvPr id="154" name="Picture 153">
            <a:extLst>
              <a:ext uri="{FF2B5EF4-FFF2-40B4-BE49-F238E27FC236}">
                <a16:creationId xmlns:a16="http://schemas.microsoft.com/office/drawing/2014/main" id="{1AACA52B-97BB-5E45-A3DD-E65908A5C34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23570" y="7588187"/>
            <a:ext cx="3316289" cy="463169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ImagePlacehol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9ADE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173FFC-8A10-3E49-A8CE-DE6C677D5C0E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9AD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80" b="0" i="0">
              <a:latin typeface="Calibri Regular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AD11631-B78E-954E-88AD-0AED99CDCEC2}"/>
              </a:ext>
            </a:extLst>
          </p:cNvPr>
          <p:cNvSpPr/>
          <p:nvPr userDrawn="1"/>
        </p:nvSpPr>
        <p:spPr>
          <a:xfrm rot="21440122">
            <a:off x="-1100338" y="7351407"/>
            <a:ext cx="21401420" cy="9444061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92"/>
              <a:t> 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EBBBD763-6053-574B-A09A-B97BAFFF703F}"/>
              </a:ext>
            </a:extLst>
          </p:cNvPr>
          <p:cNvSpPr/>
          <p:nvPr userDrawn="1"/>
        </p:nvSpPr>
        <p:spPr>
          <a:xfrm rot="210407">
            <a:off x="-1727356" y="-8266610"/>
            <a:ext cx="21401420" cy="9444061"/>
          </a:xfrm>
          <a:custGeom>
            <a:avLst/>
            <a:gdLst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498015 w 14894169"/>
              <a:gd name="connsiteY6" fmla="*/ 703385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47846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4894169"/>
              <a:gd name="connsiteY0" fmla="*/ 0 h 6822831"/>
              <a:gd name="connsiteX1" fmla="*/ 0 w 14894169"/>
              <a:gd name="connsiteY1" fmla="*/ 1002323 h 6822831"/>
              <a:gd name="connsiteX2" fmla="*/ 861646 w 14894169"/>
              <a:gd name="connsiteY2" fmla="*/ 5644662 h 6822831"/>
              <a:gd name="connsiteX3" fmla="*/ 2866292 w 14894169"/>
              <a:gd name="connsiteY3" fmla="*/ 6822831 h 6822831"/>
              <a:gd name="connsiteX4" fmla="*/ 14612815 w 14894169"/>
              <a:gd name="connsiteY4" fmla="*/ 4783015 h 6822831"/>
              <a:gd name="connsiteX5" fmla="*/ 14894169 w 14894169"/>
              <a:gd name="connsiteY5" fmla="*/ 3182815 h 6822831"/>
              <a:gd name="connsiteX6" fmla="*/ 10585938 w 14894169"/>
              <a:gd name="connsiteY6" fmla="*/ 720969 h 6822831"/>
              <a:gd name="connsiteX7" fmla="*/ 9020907 w 14894169"/>
              <a:gd name="connsiteY7" fmla="*/ 298939 h 6822831"/>
              <a:gd name="connsiteX8" fmla="*/ 738554 w 14894169"/>
              <a:gd name="connsiteY8" fmla="*/ 0 h 6822831"/>
              <a:gd name="connsiteX0" fmla="*/ 738554 w 15135965"/>
              <a:gd name="connsiteY0" fmla="*/ 0 h 6822831"/>
              <a:gd name="connsiteX1" fmla="*/ 0 w 15135965"/>
              <a:gd name="connsiteY1" fmla="*/ 1002323 h 6822831"/>
              <a:gd name="connsiteX2" fmla="*/ 861646 w 15135965"/>
              <a:gd name="connsiteY2" fmla="*/ 5644662 h 6822831"/>
              <a:gd name="connsiteX3" fmla="*/ 2866292 w 15135965"/>
              <a:gd name="connsiteY3" fmla="*/ 6822831 h 6822831"/>
              <a:gd name="connsiteX4" fmla="*/ 14612815 w 15135965"/>
              <a:gd name="connsiteY4" fmla="*/ 4783015 h 6822831"/>
              <a:gd name="connsiteX5" fmla="*/ 14894169 w 15135965"/>
              <a:gd name="connsiteY5" fmla="*/ 3182815 h 6822831"/>
              <a:gd name="connsiteX6" fmla="*/ 10585938 w 15135965"/>
              <a:gd name="connsiteY6" fmla="*/ 720969 h 6822831"/>
              <a:gd name="connsiteX7" fmla="*/ 9020907 w 15135965"/>
              <a:gd name="connsiteY7" fmla="*/ 298939 h 6822831"/>
              <a:gd name="connsiteX8" fmla="*/ 738554 w 15135965"/>
              <a:gd name="connsiteY8" fmla="*/ 0 h 6822831"/>
              <a:gd name="connsiteX0" fmla="*/ 738554 w 15307546"/>
              <a:gd name="connsiteY0" fmla="*/ 0 h 6822831"/>
              <a:gd name="connsiteX1" fmla="*/ 0 w 15307546"/>
              <a:gd name="connsiteY1" fmla="*/ 1002323 h 6822831"/>
              <a:gd name="connsiteX2" fmla="*/ 861646 w 15307546"/>
              <a:gd name="connsiteY2" fmla="*/ 5644662 h 6822831"/>
              <a:gd name="connsiteX3" fmla="*/ 2866292 w 15307546"/>
              <a:gd name="connsiteY3" fmla="*/ 6822831 h 6822831"/>
              <a:gd name="connsiteX4" fmla="*/ 14612815 w 15307546"/>
              <a:gd name="connsiteY4" fmla="*/ 4783015 h 6822831"/>
              <a:gd name="connsiteX5" fmla="*/ 14894169 w 15307546"/>
              <a:gd name="connsiteY5" fmla="*/ 3182815 h 6822831"/>
              <a:gd name="connsiteX6" fmla="*/ 10585938 w 15307546"/>
              <a:gd name="connsiteY6" fmla="*/ 720969 h 6822831"/>
              <a:gd name="connsiteX7" fmla="*/ 9020907 w 15307546"/>
              <a:gd name="connsiteY7" fmla="*/ 298939 h 6822831"/>
              <a:gd name="connsiteX8" fmla="*/ 738554 w 15307546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38554 w 15340479"/>
              <a:gd name="connsiteY0" fmla="*/ 0 h 6822831"/>
              <a:gd name="connsiteX1" fmla="*/ 0 w 15340479"/>
              <a:gd name="connsiteY1" fmla="*/ 1002323 h 6822831"/>
              <a:gd name="connsiteX2" fmla="*/ 861646 w 15340479"/>
              <a:gd name="connsiteY2" fmla="*/ 5644662 h 6822831"/>
              <a:gd name="connsiteX3" fmla="*/ 2866292 w 15340479"/>
              <a:gd name="connsiteY3" fmla="*/ 6822831 h 6822831"/>
              <a:gd name="connsiteX4" fmla="*/ 14612815 w 15340479"/>
              <a:gd name="connsiteY4" fmla="*/ 4783015 h 6822831"/>
              <a:gd name="connsiteX5" fmla="*/ 14894169 w 15340479"/>
              <a:gd name="connsiteY5" fmla="*/ 3182815 h 6822831"/>
              <a:gd name="connsiteX6" fmla="*/ 10585938 w 15340479"/>
              <a:gd name="connsiteY6" fmla="*/ 720969 h 6822831"/>
              <a:gd name="connsiteX7" fmla="*/ 9020907 w 15340479"/>
              <a:gd name="connsiteY7" fmla="*/ 298939 h 6822831"/>
              <a:gd name="connsiteX8" fmla="*/ 738554 w 15340479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22831"/>
              <a:gd name="connsiteX1" fmla="*/ 39955 w 15380434"/>
              <a:gd name="connsiteY1" fmla="*/ 1002323 h 6822831"/>
              <a:gd name="connsiteX2" fmla="*/ 901601 w 15380434"/>
              <a:gd name="connsiteY2" fmla="*/ 5644662 h 6822831"/>
              <a:gd name="connsiteX3" fmla="*/ 2906247 w 15380434"/>
              <a:gd name="connsiteY3" fmla="*/ 6822831 h 6822831"/>
              <a:gd name="connsiteX4" fmla="*/ 14652770 w 15380434"/>
              <a:gd name="connsiteY4" fmla="*/ 4783015 h 6822831"/>
              <a:gd name="connsiteX5" fmla="*/ 14934124 w 15380434"/>
              <a:gd name="connsiteY5" fmla="*/ 3182815 h 6822831"/>
              <a:gd name="connsiteX6" fmla="*/ 10625893 w 15380434"/>
              <a:gd name="connsiteY6" fmla="*/ 720969 h 6822831"/>
              <a:gd name="connsiteX7" fmla="*/ 9060862 w 15380434"/>
              <a:gd name="connsiteY7" fmla="*/ 298939 h 6822831"/>
              <a:gd name="connsiteX8" fmla="*/ 778509 w 15380434"/>
              <a:gd name="connsiteY8" fmla="*/ 0 h 6822831"/>
              <a:gd name="connsiteX0" fmla="*/ 778509 w 15380434"/>
              <a:gd name="connsiteY0" fmla="*/ 0 h 6842691"/>
              <a:gd name="connsiteX1" fmla="*/ 39955 w 15380434"/>
              <a:gd name="connsiteY1" fmla="*/ 1002323 h 6842691"/>
              <a:gd name="connsiteX2" fmla="*/ 901601 w 15380434"/>
              <a:gd name="connsiteY2" fmla="*/ 5644662 h 6842691"/>
              <a:gd name="connsiteX3" fmla="*/ 2906247 w 15380434"/>
              <a:gd name="connsiteY3" fmla="*/ 6822831 h 6842691"/>
              <a:gd name="connsiteX4" fmla="*/ 14652770 w 15380434"/>
              <a:gd name="connsiteY4" fmla="*/ 4783015 h 6842691"/>
              <a:gd name="connsiteX5" fmla="*/ 14934124 w 15380434"/>
              <a:gd name="connsiteY5" fmla="*/ 3182815 h 6842691"/>
              <a:gd name="connsiteX6" fmla="*/ 10625893 w 15380434"/>
              <a:gd name="connsiteY6" fmla="*/ 720969 h 6842691"/>
              <a:gd name="connsiteX7" fmla="*/ 9060862 w 15380434"/>
              <a:gd name="connsiteY7" fmla="*/ 298939 h 6842691"/>
              <a:gd name="connsiteX8" fmla="*/ 778509 w 15380434"/>
              <a:gd name="connsiteY8" fmla="*/ 0 h 6842691"/>
              <a:gd name="connsiteX0" fmla="*/ 778509 w 15380434"/>
              <a:gd name="connsiteY0" fmla="*/ 0 h 6824944"/>
              <a:gd name="connsiteX1" fmla="*/ 39955 w 15380434"/>
              <a:gd name="connsiteY1" fmla="*/ 1002323 h 6824944"/>
              <a:gd name="connsiteX2" fmla="*/ 901601 w 15380434"/>
              <a:gd name="connsiteY2" fmla="*/ 5644662 h 6824944"/>
              <a:gd name="connsiteX3" fmla="*/ 2906247 w 15380434"/>
              <a:gd name="connsiteY3" fmla="*/ 6822831 h 6824944"/>
              <a:gd name="connsiteX4" fmla="*/ 14652770 w 15380434"/>
              <a:gd name="connsiteY4" fmla="*/ 4783015 h 6824944"/>
              <a:gd name="connsiteX5" fmla="*/ 14934124 w 15380434"/>
              <a:gd name="connsiteY5" fmla="*/ 3182815 h 6824944"/>
              <a:gd name="connsiteX6" fmla="*/ 10625893 w 15380434"/>
              <a:gd name="connsiteY6" fmla="*/ 720969 h 6824944"/>
              <a:gd name="connsiteX7" fmla="*/ 9060862 w 15380434"/>
              <a:gd name="connsiteY7" fmla="*/ 298939 h 6824944"/>
              <a:gd name="connsiteX8" fmla="*/ 778509 w 15380434"/>
              <a:gd name="connsiteY8" fmla="*/ 0 h 6824944"/>
              <a:gd name="connsiteX0" fmla="*/ 778509 w 15380434"/>
              <a:gd name="connsiteY0" fmla="*/ 0 h 6844346"/>
              <a:gd name="connsiteX1" fmla="*/ 39955 w 15380434"/>
              <a:gd name="connsiteY1" fmla="*/ 1002323 h 6844346"/>
              <a:gd name="connsiteX2" fmla="*/ 901601 w 15380434"/>
              <a:gd name="connsiteY2" fmla="*/ 5644662 h 6844346"/>
              <a:gd name="connsiteX3" fmla="*/ 2906247 w 15380434"/>
              <a:gd name="connsiteY3" fmla="*/ 6822831 h 6844346"/>
              <a:gd name="connsiteX4" fmla="*/ 14652770 w 15380434"/>
              <a:gd name="connsiteY4" fmla="*/ 4783015 h 6844346"/>
              <a:gd name="connsiteX5" fmla="*/ 14934124 w 15380434"/>
              <a:gd name="connsiteY5" fmla="*/ 3182815 h 6844346"/>
              <a:gd name="connsiteX6" fmla="*/ 10625893 w 15380434"/>
              <a:gd name="connsiteY6" fmla="*/ 720969 h 6844346"/>
              <a:gd name="connsiteX7" fmla="*/ 9060862 w 15380434"/>
              <a:gd name="connsiteY7" fmla="*/ 298939 h 6844346"/>
              <a:gd name="connsiteX8" fmla="*/ 778509 w 15380434"/>
              <a:gd name="connsiteY8" fmla="*/ 0 h 684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380434" h="6844346">
                <a:moveTo>
                  <a:pt x="778509" y="0"/>
                </a:moveTo>
                <a:cubicBezTo>
                  <a:pt x="-258984" y="87924"/>
                  <a:pt x="39955" y="756138"/>
                  <a:pt x="39955" y="1002323"/>
                </a:cubicBezTo>
                <a:lnTo>
                  <a:pt x="901601" y="5644662"/>
                </a:lnTo>
                <a:cubicBezTo>
                  <a:pt x="1130201" y="6582508"/>
                  <a:pt x="2062187" y="6940063"/>
                  <a:pt x="2906247" y="6822831"/>
                </a:cubicBezTo>
                <a:lnTo>
                  <a:pt x="14652770" y="4783015"/>
                </a:lnTo>
                <a:cubicBezTo>
                  <a:pt x="15696125" y="4478215"/>
                  <a:pt x="15455800" y="3487615"/>
                  <a:pt x="14934124" y="3182815"/>
                </a:cubicBezTo>
                <a:lnTo>
                  <a:pt x="10625893" y="720969"/>
                </a:lnTo>
                <a:cubicBezTo>
                  <a:pt x="10069047" y="422031"/>
                  <a:pt x="9758385" y="298939"/>
                  <a:pt x="9060862" y="298939"/>
                </a:cubicBezTo>
                <a:lnTo>
                  <a:pt x="778509" y="0"/>
                </a:lnTo>
                <a:close/>
              </a:path>
            </a:pathLst>
          </a:cu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92"/>
              <a:t> 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8B6C2328-02E7-274C-8F26-86771A0A770E}"/>
              </a:ext>
            </a:extLst>
          </p:cNvPr>
          <p:cNvSpPr/>
          <p:nvPr userDrawn="1"/>
        </p:nvSpPr>
        <p:spPr>
          <a:xfrm rot="8450550">
            <a:off x="-1474439" y="1185074"/>
            <a:ext cx="17800495" cy="17786507"/>
          </a:xfrm>
          <a:custGeom>
            <a:avLst/>
            <a:gdLst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351370"/>
              <a:gd name="connsiteY0" fmla="*/ 0 h 14313877"/>
              <a:gd name="connsiteX1" fmla="*/ 11465170 w 15351370"/>
              <a:gd name="connsiteY1" fmla="*/ 4185139 h 14313877"/>
              <a:gd name="connsiteX2" fmla="*/ 13065370 w 15351370"/>
              <a:gd name="connsiteY2" fmla="*/ 5574323 h 14313877"/>
              <a:gd name="connsiteX3" fmla="*/ 15351370 w 15351370"/>
              <a:gd name="connsiteY3" fmla="*/ 13663246 h 14313877"/>
              <a:gd name="connsiteX4" fmla="*/ 14683154 w 15351370"/>
              <a:gd name="connsiteY4" fmla="*/ 14313877 h 14313877"/>
              <a:gd name="connsiteX5" fmla="*/ 1318847 w 15351370"/>
              <a:gd name="connsiteY5" fmla="*/ 5416062 h 14313877"/>
              <a:gd name="connsiteX6" fmla="*/ 70339 w 15351370"/>
              <a:gd name="connsiteY6" fmla="*/ 3253154 h 14313877"/>
              <a:gd name="connsiteX7" fmla="*/ 0 w 15351370"/>
              <a:gd name="connsiteY7" fmla="*/ 0 h 14313877"/>
              <a:gd name="connsiteX0" fmla="*/ 0 w 15405502"/>
              <a:gd name="connsiteY0" fmla="*/ 0 h 14313877"/>
              <a:gd name="connsiteX1" fmla="*/ 11465170 w 15405502"/>
              <a:gd name="connsiteY1" fmla="*/ 4185139 h 14313877"/>
              <a:gd name="connsiteX2" fmla="*/ 13065370 w 15405502"/>
              <a:gd name="connsiteY2" fmla="*/ 5574323 h 14313877"/>
              <a:gd name="connsiteX3" fmla="*/ 15351370 w 15405502"/>
              <a:gd name="connsiteY3" fmla="*/ 13663246 h 14313877"/>
              <a:gd name="connsiteX4" fmla="*/ 14683154 w 15405502"/>
              <a:gd name="connsiteY4" fmla="*/ 14313877 h 14313877"/>
              <a:gd name="connsiteX5" fmla="*/ 1318847 w 15405502"/>
              <a:gd name="connsiteY5" fmla="*/ 5416062 h 14313877"/>
              <a:gd name="connsiteX6" fmla="*/ 70339 w 15405502"/>
              <a:gd name="connsiteY6" fmla="*/ 3253154 h 14313877"/>
              <a:gd name="connsiteX7" fmla="*/ 0 w 15405502"/>
              <a:gd name="connsiteY7" fmla="*/ 0 h 14313877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  <a:gd name="connsiteX0" fmla="*/ 0 w 15417507"/>
              <a:gd name="connsiteY0" fmla="*/ 0 h 14420758"/>
              <a:gd name="connsiteX1" fmla="*/ 11465170 w 15417507"/>
              <a:gd name="connsiteY1" fmla="*/ 4185139 h 14420758"/>
              <a:gd name="connsiteX2" fmla="*/ 13065370 w 15417507"/>
              <a:gd name="connsiteY2" fmla="*/ 5574323 h 14420758"/>
              <a:gd name="connsiteX3" fmla="*/ 15351370 w 15417507"/>
              <a:gd name="connsiteY3" fmla="*/ 13663246 h 14420758"/>
              <a:gd name="connsiteX4" fmla="*/ 14683154 w 15417507"/>
              <a:gd name="connsiteY4" fmla="*/ 14313877 h 14420758"/>
              <a:gd name="connsiteX5" fmla="*/ 1318847 w 15417507"/>
              <a:gd name="connsiteY5" fmla="*/ 5416062 h 14420758"/>
              <a:gd name="connsiteX6" fmla="*/ 70339 w 15417507"/>
              <a:gd name="connsiteY6" fmla="*/ 3253154 h 14420758"/>
              <a:gd name="connsiteX7" fmla="*/ 0 w 15417507"/>
              <a:gd name="connsiteY7" fmla="*/ 0 h 14420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17507" h="14420758">
                <a:moveTo>
                  <a:pt x="0" y="0"/>
                </a:moveTo>
                <a:lnTo>
                  <a:pt x="11465170" y="4185139"/>
                </a:lnTo>
                <a:cubicBezTo>
                  <a:pt x="12438185" y="4489938"/>
                  <a:pt x="12883663" y="4988170"/>
                  <a:pt x="13065370" y="5574323"/>
                </a:cubicBezTo>
                <a:lnTo>
                  <a:pt x="15351370" y="13663246"/>
                </a:lnTo>
                <a:cubicBezTo>
                  <a:pt x="15603416" y="14266985"/>
                  <a:pt x="15081739" y="14606953"/>
                  <a:pt x="14683154" y="14313877"/>
                </a:cubicBezTo>
                <a:lnTo>
                  <a:pt x="1318847" y="5416062"/>
                </a:lnTo>
                <a:cubicBezTo>
                  <a:pt x="902677" y="5117123"/>
                  <a:pt x="99646" y="4976446"/>
                  <a:pt x="70339" y="3253154"/>
                </a:cubicBezTo>
                <a:cubicBezTo>
                  <a:pt x="41032" y="1529862"/>
                  <a:pt x="23446" y="1084385"/>
                  <a:pt x="0" y="0"/>
                </a:cubicBezTo>
                <a:close/>
              </a:path>
            </a:pathLst>
          </a:custGeom>
          <a:solidFill>
            <a:srgbClr val="1F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94359B-AF09-3947-95E8-9212832779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-4188293" y="-881259"/>
            <a:ext cx="17812853" cy="1290677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FB3EB10-1129-3440-BFDE-488616B08AA7}"/>
              </a:ext>
            </a:extLst>
          </p:cNvPr>
          <p:cNvGrpSpPr/>
          <p:nvPr userDrawn="1"/>
        </p:nvGrpSpPr>
        <p:grpSpPr>
          <a:xfrm>
            <a:off x="739140" y="7591949"/>
            <a:ext cx="4036696" cy="398231"/>
            <a:chOff x="2933700" y="2011363"/>
            <a:chExt cx="4006850" cy="395287"/>
          </a:xfrm>
          <a:solidFill>
            <a:schemeClr val="bg1"/>
          </a:solidFill>
        </p:grpSpPr>
        <p:sp>
          <p:nvSpPr>
            <p:cNvPr id="9" name="Freeform 1">
              <a:extLst>
                <a:ext uri="{FF2B5EF4-FFF2-40B4-BE49-F238E27FC236}">
                  <a16:creationId xmlns:a16="http://schemas.microsoft.com/office/drawing/2014/main" id="{74A8C5C1-A63C-8D48-AB76-B6F07E68B5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336800"/>
              <a:ext cx="53975" cy="66675"/>
            </a:xfrm>
            <a:custGeom>
              <a:avLst/>
              <a:gdLst>
                <a:gd name="T0" fmla="*/ 98 w 149"/>
                <a:gd name="T1" fmla="*/ 143 h 187"/>
                <a:gd name="T2" fmla="*/ 47 w 149"/>
                <a:gd name="T3" fmla="*/ 143 h 187"/>
                <a:gd name="T4" fmla="*/ 37 w 149"/>
                <a:gd name="T5" fmla="*/ 186 h 187"/>
                <a:gd name="T6" fmla="*/ 0 w 149"/>
                <a:gd name="T7" fmla="*/ 186 h 187"/>
                <a:gd name="T8" fmla="*/ 53 w 149"/>
                <a:gd name="T9" fmla="*/ 0 h 187"/>
                <a:gd name="T10" fmla="*/ 95 w 149"/>
                <a:gd name="T11" fmla="*/ 0 h 187"/>
                <a:gd name="T12" fmla="*/ 148 w 149"/>
                <a:gd name="T13" fmla="*/ 186 h 187"/>
                <a:gd name="T14" fmla="*/ 108 w 149"/>
                <a:gd name="T15" fmla="*/ 186 h 187"/>
                <a:gd name="T16" fmla="*/ 98 w 149"/>
                <a:gd name="T17" fmla="*/ 143 h 187"/>
                <a:gd name="T18" fmla="*/ 74 w 149"/>
                <a:gd name="T19" fmla="*/ 35 h 187"/>
                <a:gd name="T20" fmla="*/ 74 w 149"/>
                <a:gd name="T21" fmla="*/ 35 h 187"/>
                <a:gd name="T22" fmla="*/ 55 w 149"/>
                <a:gd name="T23" fmla="*/ 112 h 187"/>
                <a:gd name="T24" fmla="*/ 93 w 149"/>
                <a:gd name="T25" fmla="*/ 112 h 187"/>
                <a:gd name="T26" fmla="*/ 74 w 149"/>
                <a:gd name="T27" fmla="*/ 3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9" h="187">
                  <a:moveTo>
                    <a:pt x="98" y="143"/>
                  </a:moveTo>
                  <a:lnTo>
                    <a:pt x="47" y="143"/>
                  </a:lnTo>
                  <a:lnTo>
                    <a:pt x="37" y="186"/>
                  </a:lnTo>
                  <a:lnTo>
                    <a:pt x="0" y="186"/>
                  </a:lnTo>
                  <a:lnTo>
                    <a:pt x="53" y="0"/>
                  </a:lnTo>
                  <a:lnTo>
                    <a:pt x="95" y="0"/>
                  </a:lnTo>
                  <a:lnTo>
                    <a:pt x="148" y="186"/>
                  </a:lnTo>
                  <a:lnTo>
                    <a:pt x="108" y="186"/>
                  </a:lnTo>
                  <a:lnTo>
                    <a:pt x="98" y="143"/>
                  </a:lnTo>
                  <a:close/>
                  <a:moveTo>
                    <a:pt x="74" y="35"/>
                  </a:moveTo>
                  <a:lnTo>
                    <a:pt x="74" y="35"/>
                  </a:lnTo>
                  <a:lnTo>
                    <a:pt x="55" y="112"/>
                  </a:lnTo>
                  <a:lnTo>
                    <a:pt x="93" y="112"/>
                  </a:lnTo>
                  <a:lnTo>
                    <a:pt x="74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" name="Freeform 2">
              <a:extLst>
                <a:ext uri="{FF2B5EF4-FFF2-40B4-BE49-F238E27FC236}">
                  <a16:creationId xmlns:a16="http://schemas.microsoft.com/office/drawing/2014/main" id="{15A5744A-2651-0B47-BF3D-19937D04C1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4925" y="2351088"/>
              <a:ext cx="60325" cy="50800"/>
            </a:xfrm>
            <a:custGeom>
              <a:avLst/>
              <a:gdLst>
                <a:gd name="T0" fmla="*/ 132 w 168"/>
                <a:gd name="T1" fmla="*/ 55 h 141"/>
                <a:gd name="T2" fmla="*/ 119 w 168"/>
                <a:gd name="T3" fmla="*/ 34 h 141"/>
                <a:gd name="T4" fmla="*/ 103 w 168"/>
                <a:gd name="T5" fmla="*/ 53 h 141"/>
                <a:gd name="T6" fmla="*/ 103 w 168"/>
                <a:gd name="T7" fmla="*/ 140 h 141"/>
                <a:gd name="T8" fmla="*/ 66 w 168"/>
                <a:gd name="T9" fmla="*/ 140 h 141"/>
                <a:gd name="T10" fmla="*/ 66 w 168"/>
                <a:gd name="T11" fmla="*/ 55 h 141"/>
                <a:gd name="T12" fmla="*/ 53 w 168"/>
                <a:gd name="T13" fmla="*/ 34 h 141"/>
                <a:gd name="T14" fmla="*/ 37 w 168"/>
                <a:gd name="T15" fmla="*/ 63 h 141"/>
                <a:gd name="T16" fmla="*/ 37 w 168"/>
                <a:gd name="T17" fmla="*/ 140 h 141"/>
                <a:gd name="T18" fmla="*/ 0 w 168"/>
                <a:gd name="T19" fmla="*/ 140 h 141"/>
                <a:gd name="T20" fmla="*/ 0 w 168"/>
                <a:gd name="T21" fmla="*/ 32 h 141"/>
                <a:gd name="T22" fmla="*/ 0 w 168"/>
                <a:gd name="T23" fmla="*/ 2 h 141"/>
                <a:gd name="T24" fmla="*/ 34 w 168"/>
                <a:gd name="T25" fmla="*/ 2 h 141"/>
                <a:gd name="T26" fmla="*/ 34 w 168"/>
                <a:gd name="T27" fmla="*/ 26 h 141"/>
                <a:gd name="T28" fmla="*/ 34 w 168"/>
                <a:gd name="T29" fmla="*/ 26 h 141"/>
                <a:gd name="T30" fmla="*/ 69 w 168"/>
                <a:gd name="T31" fmla="*/ 0 h 141"/>
                <a:gd name="T32" fmla="*/ 100 w 168"/>
                <a:gd name="T33" fmla="*/ 24 h 141"/>
                <a:gd name="T34" fmla="*/ 132 w 168"/>
                <a:gd name="T35" fmla="*/ 0 h 141"/>
                <a:gd name="T36" fmla="*/ 167 w 168"/>
                <a:gd name="T37" fmla="*/ 50 h 141"/>
                <a:gd name="T38" fmla="*/ 167 w 168"/>
                <a:gd name="T39" fmla="*/ 140 h 141"/>
                <a:gd name="T40" fmla="*/ 132 w 168"/>
                <a:gd name="T41" fmla="*/ 140 h 141"/>
                <a:gd name="T42" fmla="*/ 132 w 168"/>
                <a:gd name="T43" fmla="*/ 5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8" h="141">
                  <a:moveTo>
                    <a:pt x="132" y="55"/>
                  </a:moveTo>
                  <a:cubicBezTo>
                    <a:pt x="132" y="40"/>
                    <a:pt x="127" y="34"/>
                    <a:pt x="119" y="34"/>
                  </a:cubicBezTo>
                  <a:cubicBezTo>
                    <a:pt x="108" y="34"/>
                    <a:pt x="103" y="42"/>
                    <a:pt x="103" y="53"/>
                  </a:cubicBezTo>
                  <a:lnTo>
                    <a:pt x="103" y="140"/>
                  </a:lnTo>
                  <a:lnTo>
                    <a:pt x="66" y="140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0"/>
                  </a:lnTo>
                  <a:lnTo>
                    <a:pt x="0" y="140"/>
                  </a:lnTo>
                  <a:lnTo>
                    <a:pt x="0" y="32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8"/>
                    <a:pt x="34" y="16"/>
                    <a:pt x="34" y="26"/>
                  </a:cubicBezTo>
                  <a:lnTo>
                    <a:pt x="34" y="26"/>
                  </a:ln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4"/>
                  </a:cubicBezTo>
                  <a:cubicBezTo>
                    <a:pt x="106" y="10"/>
                    <a:pt x="114" y="0"/>
                    <a:pt x="132" y="0"/>
                  </a:cubicBezTo>
                  <a:cubicBezTo>
                    <a:pt x="159" y="0"/>
                    <a:pt x="167" y="21"/>
                    <a:pt x="167" y="50"/>
                  </a:cubicBezTo>
                  <a:lnTo>
                    <a:pt x="167" y="140"/>
                  </a:lnTo>
                  <a:lnTo>
                    <a:pt x="132" y="140"/>
                  </a:lnTo>
                  <a:lnTo>
                    <a:pt x="132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71A54194-3A8A-0740-BAA0-DD81A2E7A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4775" y="2351088"/>
              <a:ext cx="38100" cy="52387"/>
            </a:xfrm>
            <a:custGeom>
              <a:avLst/>
              <a:gdLst>
                <a:gd name="T0" fmla="*/ 106 w 107"/>
                <a:gd name="T1" fmla="*/ 82 h 144"/>
                <a:gd name="T2" fmla="*/ 35 w 107"/>
                <a:gd name="T3" fmla="*/ 82 h 144"/>
                <a:gd name="T4" fmla="*/ 64 w 107"/>
                <a:gd name="T5" fmla="*/ 114 h 144"/>
                <a:gd name="T6" fmla="*/ 98 w 107"/>
                <a:gd name="T7" fmla="*/ 103 h 144"/>
                <a:gd name="T8" fmla="*/ 98 w 107"/>
                <a:gd name="T9" fmla="*/ 135 h 144"/>
                <a:gd name="T10" fmla="*/ 61 w 107"/>
                <a:gd name="T11" fmla="*/ 143 h 144"/>
                <a:gd name="T12" fmla="*/ 0 w 107"/>
                <a:gd name="T13" fmla="*/ 71 h 144"/>
                <a:gd name="T14" fmla="*/ 53 w 107"/>
                <a:gd name="T15" fmla="*/ 0 h 144"/>
                <a:gd name="T16" fmla="*/ 106 w 107"/>
                <a:gd name="T17" fmla="*/ 71 h 144"/>
                <a:gd name="T18" fmla="*/ 106 w 107"/>
                <a:gd name="T19" fmla="*/ 82 h 144"/>
                <a:gd name="T20" fmla="*/ 75 w 107"/>
                <a:gd name="T21" fmla="*/ 61 h 144"/>
                <a:gd name="T22" fmla="*/ 56 w 107"/>
                <a:gd name="T23" fmla="*/ 26 h 144"/>
                <a:gd name="T24" fmla="*/ 37 w 107"/>
                <a:gd name="T25" fmla="*/ 61 h 144"/>
                <a:gd name="T26" fmla="*/ 75 w 107"/>
                <a:gd name="T27" fmla="*/ 6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7" h="144">
                  <a:moveTo>
                    <a:pt x="106" y="82"/>
                  </a:moveTo>
                  <a:lnTo>
                    <a:pt x="35" y="82"/>
                  </a:lnTo>
                  <a:cubicBezTo>
                    <a:pt x="35" y="98"/>
                    <a:pt x="43" y="114"/>
                    <a:pt x="64" y="114"/>
                  </a:cubicBezTo>
                  <a:cubicBezTo>
                    <a:pt x="77" y="114"/>
                    <a:pt x="88" y="108"/>
                    <a:pt x="98" y="103"/>
                  </a:cubicBezTo>
                  <a:lnTo>
                    <a:pt x="98" y="135"/>
                  </a:lnTo>
                  <a:cubicBezTo>
                    <a:pt x="88" y="140"/>
                    <a:pt x="72" y="143"/>
                    <a:pt x="61" y="143"/>
                  </a:cubicBezTo>
                  <a:cubicBezTo>
                    <a:pt x="19" y="143"/>
                    <a:pt x="0" y="114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1"/>
                  </a:cubicBezTo>
                  <a:lnTo>
                    <a:pt x="106" y="82"/>
                  </a:lnTo>
                  <a:close/>
                  <a:moveTo>
                    <a:pt x="75" y="61"/>
                  </a:moveTo>
                  <a:cubicBezTo>
                    <a:pt x="75" y="42"/>
                    <a:pt x="72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F9688DAF-D0C7-004D-B53D-0B3BD014C3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5" y="2351088"/>
              <a:ext cx="26988" cy="50800"/>
            </a:xfrm>
            <a:custGeom>
              <a:avLst/>
              <a:gdLst>
                <a:gd name="T0" fmla="*/ 0 w 76"/>
                <a:gd name="T1" fmla="*/ 32 h 141"/>
                <a:gd name="T2" fmla="*/ 0 w 76"/>
                <a:gd name="T3" fmla="*/ 2 h 141"/>
                <a:gd name="T4" fmla="*/ 35 w 76"/>
                <a:gd name="T5" fmla="*/ 2 h 141"/>
                <a:gd name="T6" fmla="*/ 35 w 76"/>
                <a:gd name="T7" fmla="*/ 26 h 141"/>
                <a:gd name="T8" fmla="*/ 35 w 76"/>
                <a:gd name="T9" fmla="*/ 26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40 h 141"/>
                <a:gd name="T16" fmla="*/ 61 w 76"/>
                <a:gd name="T17" fmla="*/ 37 h 141"/>
                <a:gd name="T18" fmla="*/ 38 w 76"/>
                <a:gd name="T19" fmla="*/ 79 h 141"/>
                <a:gd name="T20" fmla="*/ 38 w 76"/>
                <a:gd name="T21" fmla="*/ 140 h 141"/>
                <a:gd name="T22" fmla="*/ 0 w 76"/>
                <a:gd name="T23" fmla="*/ 140 h 141"/>
                <a:gd name="T24" fmla="*/ 0 w 76"/>
                <a:gd name="T25" fmla="*/ 3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5" y="2"/>
                  </a:lnTo>
                  <a:cubicBezTo>
                    <a:pt x="35" y="10"/>
                    <a:pt x="35" y="18"/>
                    <a:pt x="35" y="26"/>
                  </a:cubicBez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5" y="0"/>
                  </a:lnTo>
                  <a:lnTo>
                    <a:pt x="75" y="40"/>
                  </a:lnTo>
                  <a:cubicBezTo>
                    <a:pt x="72" y="40"/>
                    <a:pt x="67" y="37"/>
                    <a:pt x="61" y="37"/>
                  </a:cubicBezTo>
                  <a:cubicBezTo>
                    <a:pt x="40" y="37"/>
                    <a:pt x="38" y="58"/>
                    <a:pt x="38" y="79"/>
                  </a:cubicBezTo>
                  <a:lnTo>
                    <a:pt x="38" y="140"/>
                  </a:lnTo>
                  <a:lnTo>
                    <a:pt x="0" y="140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0CC612ED-5358-A44D-AF09-6788D6408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2563" y="2330450"/>
              <a:ext cx="14287" cy="71438"/>
            </a:xfrm>
            <a:custGeom>
              <a:avLst/>
              <a:gdLst>
                <a:gd name="T0" fmla="*/ 0 w 38"/>
                <a:gd name="T1" fmla="*/ 0 h 199"/>
                <a:gd name="T2" fmla="*/ 37 w 38"/>
                <a:gd name="T3" fmla="*/ 0 h 199"/>
                <a:gd name="T4" fmla="*/ 37 w 38"/>
                <a:gd name="T5" fmla="*/ 37 h 199"/>
                <a:gd name="T6" fmla="*/ 0 w 38"/>
                <a:gd name="T7" fmla="*/ 37 h 199"/>
                <a:gd name="T8" fmla="*/ 0 w 38"/>
                <a:gd name="T9" fmla="*/ 0 h 199"/>
                <a:gd name="T10" fmla="*/ 0 w 38"/>
                <a:gd name="T11" fmla="*/ 60 h 199"/>
                <a:gd name="T12" fmla="*/ 37 w 38"/>
                <a:gd name="T13" fmla="*/ 60 h 199"/>
                <a:gd name="T14" fmla="*/ 37 w 38"/>
                <a:gd name="T15" fmla="*/ 198 h 199"/>
                <a:gd name="T16" fmla="*/ 0 w 38"/>
                <a:gd name="T17" fmla="*/ 198 h 199"/>
                <a:gd name="T18" fmla="*/ 0 w 38"/>
                <a:gd name="T19" fmla="*/ 6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199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0"/>
                  </a:moveTo>
                  <a:lnTo>
                    <a:pt x="37" y="60"/>
                  </a:lnTo>
                  <a:lnTo>
                    <a:pt x="37" y="198"/>
                  </a:lnTo>
                  <a:lnTo>
                    <a:pt x="0" y="198"/>
                  </a:lnTo>
                  <a:lnTo>
                    <a:pt x="0" y="6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769C1D75-8D6F-5E42-9984-79DFC3E63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4788" y="2351088"/>
              <a:ext cx="31750" cy="52387"/>
            </a:xfrm>
            <a:custGeom>
              <a:avLst/>
              <a:gdLst>
                <a:gd name="T0" fmla="*/ 88 w 89"/>
                <a:gd name="T1" fmla="*/ 137 h 144"/>
                <a:gd name="T2" fmla="*/ 56 w 89"/>
                <a:gd name="T3" fmla="*/ 143 h 144"/>
                <a:gd name="T4" fmla="*/ 0 w 89"/>
                <a:gd name="T5" fmla="*/ 74 h 144"/>
                <a:gd name="T6" fmla="*/ 59 w 89"/>
                <a:gd name="T7" fmla="*/ 0 h 144"/>
                <a:gd name="T8" fmla="*/ 88 w 89"/>
                <a:gd name="T9" fmla="*/ 8 h 144"/>
                <a:gd name="T10" fmla="*/ 85 w 89"/>
                <a:gd name="T11" fmla="*/ 40 h 144"/>
                <a:gd name="T12" fmla="*/ 64 w 89"/>
                <a:gd name="T13" fmla="*/ 34 h 144"/>
                <a:gd name="T14" fmla="*/ 37 w 89"/>
                <a:gd name="T15" fmla="*/ 74 h 144"/>
                <a:gd name="T16" fmla="*/ 67 w 89"/>
                <a:gd name="T17" fmla="*/ 114 h 144"/>
                <a:gd name="T18" fmla="*/ 88 w 89"/>
                <a:gd name="T19" fmla="*/ 108 h 144"/>
                <a:gd name="T20" fmla="*/ 88 w 89"/>
                <a:gd name="T21" fmla="*/ 13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144">
                  <a:moveTo>
                    <a:pt x="88" y="137"/>
                  </a:moveTo>
                  <a:cubicBezTo>
                    <a:pt x="77" y="140"/>
                    <a:pt x="67" y="143"/>
                    <a:pt x="56" y="143"/>
                  </a:cubicBezTo>
                  <a:cubicBezTo>
                    <a:pt x="8" y="143"/>
                    <a:pt x="0" y="98"/>
                    <a:pt x="0" y="74"/>
                  </a:cubicBezTo>
                  <a:cubicBezTo>
                    <a:pt x="0" y="32"/>
                    <a:pt x="22" y="0"/>
                    <a:pt x="59" y="0"/>
                  </a:cubicBezTo>
                  <a:cubicBezTo>
                    <a:pt x="72" y="0"/>
                    <a:pt x="77" y="2"/>
                    <a:pt x="88" y="8"/>
                  </a:cubicBezTo>
                  <a:lnTo>
                    <a:pt x="85" y="40"/>
                  </a:lnTo>
                  <a:cubicBezTo>
                    <a:pt x="77" y="37"/>
                    <a:pt x="72" y="34"/>
                    <a:pt x="64" y="34"/>
                  </a:cubicBezTo>
                  <a:cubicBezTo>
                    <a:pt x="37" y="34"/>
                    <a:pt x="37" y="69"/>
                    <a:pt x="37" y="74"/>
                  </a:cubicBezTo>
                  <a:cubicBezTo>
                    <a:pt x="37" y="103"/>
                    <a:pt x="53" y="114"/>
                    <a:pt x="67" y="114"/>
                  </a:cubicBezTo>
                  <a:cubicBezTo>
                    <a:pt x="75" y="114"/>
                    <a:pt x="80" y="111"/>
                    <a:pt x="88" y="108"/>
                  </a:cubicBezTo>
                  <a:lnTo>
                    <a:pt x="88" y="1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53353140-50DA-A544-B98F-22E8F4AD7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1300" y="2352675"/>
              <a:ext cx="38100" cy="52388"/>
            </a:xfrm>
            <a:custGeom>
              <a:avLst/>
              <a:gdLst>
                <a:gd name="T0" fmla="*/ 10 w 104"/>
                <a:gd name="T1" fmla="*/ 8 h 144"/>
                <a:gd name="T2" fmla="*/ 50 w 104"/>
                <a:gd name="T3" fmla="*/ 0 h 144"/>
                <a:gd name="T4" fmla="*/ 103 w 104"/>
                <a:gd name="T5" fmla="*/ 51 h 144"/>
                <a:gd name="T6" fmla="*/ 103 w 104"/>
                <a:gd name="T7" fmla="*/ 101 h 144"/>
                <a:gd name="T8" fmla="*/ 103 w 104"/>
                <a:gd name="T9" fmla="*/ 141 h 144"/>
                <a:gd name="T10" fmla="*/ 69 w 104"/>
                <a:gd name="T11" fmla="*/ 141 h 144"/>
                <a:gd name="T12" fmla="*/ 69 w 104"/>
                <a:gd name="T13" fmla="*/ 122 h 144"/>
                <a:gd name="T14" fmla="*/ 37 w 104"/>
                <a:gd name="T15" fmla="*/ 143 h 144"/>
                <a:gd name="T16" fmla="*/ 0 w 104"/>
                <a:gd name="T17" fmla="*/ 101 h 144"/>
                <a:gd name="T18" fmla="*/ 58 w 104"/>
                <a:gd name="T19" fmla="*/ 53 h 144"/>
                <a:gd name="T20" fmla="*/ 69 w 104"/>
                <a:gd name="T21" fmla="*/ 53 h 144"/>
                <a:gd name="T22" fmla="*/ 47 w 104"/>
                <a:gd name="T23" fmla="*/ 27 h 144"/>
                <a:gd name="T24" fmla="*/ 13 w 104"/>
                <a:gd name="T25" fmla="*/ 40 h 144"/>
                <a:gd name="T26" fmla="*/ 10 w 104"/>
                <a:gd name="T27" fmla="*/ 8 h 144"/>
                <a:gd name="T28" fmla="*/ 31 w 104"/>
                <a:gd name="T29" fmla="*/ 96 h 144"/>
                <a:gd name="T30" fmla="*/ 47 w 104"/>
                <a:gd name="T31" fmla="*/ 114 h 144"/>
                <a:gd name="T32" fmla="*/ 69 w 104"/>
                <a:gd name="T33" fmla="*/ 80 h 144"/>
                <a:gd name="T34" fmla="*/ 69 w 104"/>
                <a:gd name="T35" fmla="*/ 72 h 144"/>
                <a:gd name="T36" fmla="*/ 31 w 104"/>
                <a:gd name="T37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144">
                  <a:moveTo>
                    <a:pt x="10" y="8"/>
                  </a:moveTo>
                  <a:cubicBezTo>
                    <a:pt x="21" y="6"/>
                    <a:pt x="37" y="0"/>
                    <a:pt x="50" y="0"/>
                  </a:cubicBezTo>
                  <a:cubicBezTo>
                    <a:pt x="92" y="0"/>
                    <a:pt x="103" y="22"/>
                    <a:pt x="103" y="51"/>
                  </a:cubicBezTo>
                  <a:lnTo>
                    <a:pt x="103" y="101"/>
                  </a:lnTo>
                  <a:lnTo>
                    <a:pt x="103" y="141"/>
                  </a:lnTo>
                  <a:lnTo>
                    <a:pt x="69" y="141"/>
                  </a:lnTo>
                  <a:lnTo>
                    <a:pt x="69" y="122"/>
                  </a:lnTo>
                  <a:cubicBezTo>
                    <a:pt x="66" y="130"/>
                    <a:pt x="53" y="143"/>
                    <a:pt x="37" y="143"/>
                  </a:cubicBezTo>
                  <a:cubicBezTo>
                    <a:pt x="16" y="143"/>
                    <a:pt x="0" y="128"/>
                    <a:pt x="0" y="101"/>
                  </a:cubicBezTo>
                  <a:cubicBezTo>
                    <a:pt x="0" y="56"/>
                    <a:pt x="47" y="53"/>
                    <a:pt x="58" y="53"/>
                  </a:cubicBezTo>
                  <a:lnTo>
                    <a:pt x="69" y="53"/>
                  </a:lnTo>
                  <a:cubicBezTo>
                    <a:pt x="69" y="27"/>
                    <a:pt x="53" y="27"/>
                    <a:pt x="47" y="27"/>
                  </a:cubicBezTo>
                  <a:cubicBezTo>
                    <a:pt x="39" y="27"/>
                    <a:pt x="29" y="30"/>
                    <a:pt x="13" y="40"/>
                  </a:cubicBezTo>
                  <a:lnTo>
                    <a:pt x="10" y="8"/>
                  </a:lnTo>
                  <a:close/>
                  <a:moveTo>
                    <a:pt x="31" y="96"/>
                  </a:moveTo>
                  <a:cubicBezTo>
                    <a:pt x="31" y="114"/>
                    <a:pt x="45" y="114"/>
                    <a:pt x="47" y="114"/>
                  </a:cubicBezTo>
                  <a:cubicBezTo>
                    <a:pt x="50" y="114"/>
                    <a:pt x="69" y="114"/>
                    <a:pt x="69" y="80"/>
                  </a:cubicBezTo>
                  <a:lnTo>
                    <a:pt x="69" y="72"/>
                  </a:lnTo>
                  <a:cubicBezTo>
                    <a:pt x="55" y="72"/>
                    <a:pt x="31" y="72"/>
                    <a:pt x="31" y="9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7210700E-0DF9-0248-94B6-87F6F6145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4163" y="2351088"/>
              <a:ext cx="31750" cy="52387"/>
            </a:xfrm>
            <a:custGeom>
              <a:avLst/>
              <a:gdLst>
                <a:gd name="T0" fmla="*/ 79 w 86"/>
                <a:gd name="T1" fmla="*/ 37 h 144"/>
                <a:gd name="T2" fmla="*/ 50 w 86"/>
                <a:gd name="T3" fmla="*/ 29 h 144"/>
                <a:gd name="T4" fmla="*/ 37 w 86"/>
                <a:gd name="T5" fmla="*/ 40 h 144"/>
                <a:gd name="T6" fmla="*/ 61 w 86"/>
                <a:gd name="T7" fmla="*/ 61 h 144"/>
                <a:gd name="T8" fmla="*/ 85 w 86"/>
                <a:gd name="T9" fmla="*/ 100 h 144"/>
                <a:gd name="T10" fmla="*/ 40 w 86"/>
                <a:gd name="T11" fmla="*/ 143 h 144"/>
                <a:gd name="T12" fmla="*/ 0 w 86"/>
                <a:gd name="T13" fmla="*/ 135 h 144"/>
                <a:gd name="T14" fmla="*/ 0 w 86"/>
                <a:gd name="T15" fmla="*/ 103 h 144"/>
                <a:gd name="T16" fmla="*/ 29 w 86"/>
                <a:gd name="T17" fmla="*/ 114 h 144"/>
                <a:gd name="T18" fmla="*/ 47 w 86"/>
                <a:gd name="T19" fmla="*/ 100 h 144"/>
                <a:gd name="T20" fmla="*/ 24 w 86"/>
                <a:gd name="T21" fmla="*/ 85 h 144"/>
                <a:gd name="T22" fmla="*/ 0 w 86"/>
                <a:gd name="T23" fmla="*/ 42 h 144"/>
                <a:gd name="T24" fmla="*/ 45 w 86"/>
                <a:gd name="T25" fmla="*/ 0 h 144"/>
                <a:gd name="T26" fmla="*/ 79 w 86"/>
                <a:gd name="T27" fmla="*/ 5 h 144"/>
                <a:gd name="T28" fmla="*/ 79 w 86"/>
                <a:gd name="T29" fmla="*/ 3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144">
                  <a:moveTo>
                    <a:pt x="79" y="37"/>
                  </a:moveTo>
                  <a:cubicBezTo>
                    <a:pt x="69" y="32"/>
                    <a:pt x="61" y="29"/>
                    <a:pt x="50" y="29"/>
                  </a:cubicBezTo>
                  <a:cubicBezTo>
                    <a:pt x="40" y="29"/>
                    <a:pt x="37" y="34"/>
                    <a:pt x="37" y="40"/>
                  </a:cubicBezTo>
                  <a:cubicBezTo>
                    <a:pt x="37" y="47"/>
                    <a:pt x="42" y="50"/>
                    <a:pt x="61" y="61"/>
                  </a:cubicBezTo>
                  <a:cubicBezTo>
                    <a:pt x="74" y="66"/>
                    <a:pt x="85" y="74"/>
                    <a:pt x="85" y="100"/>
                  </a:cubicBezTo>
                  <a:cubicBezTo>
                    <a:pt x="85" y="132"/>
                    <a:pt x="63" y="143"/>
                    <a:pt x="40" y="143"/>
                  </a:cubicBezTo>
                  <a:cubicBezTo>
                    <a:pt x="29" y="143"/>
                    <a:pt x="13" y="140"/>
                    <a:pt x="0" y="135"/>
                  </a:cubicBezTo>
                  <a:lnTo>
                    <a:pt x="0" y="103"/>
                  </a:lnTo>
                  <a:cubicBezTo>
                    <a:pt x="8" y="108"/>
                    <a:pt x="18" y="114"/>
                    <a:pt x="29" y="114"/>
                  </a:cubicBezTo>
                  <a:cubicBezTo>
                    <a:pt x="45" y="114"/>
                    <a:pt x="47" y="105"/>
                    <a:pt x="47" y="100"/>
                  </a:cubicBezTo>
                  <a:cubicBezTo>
                    <a:pt x="47" y="94"/>
                    <a:pt x="37" y="92"/>
                    <a:pt x="24" y="85"/>
                  </a:cubicBezTo>
                  <a:cubicBezTo>
                    <a:pt x="10" y="79"/>
                    <a:pt x="0" y="66"/>
                    <a:pt x="0" y="42"/>
                  </a:cubicBezTo>
                  <a:cubicBezTo>
                    <a:pt x="0" y="26"/>
                    <a:pt x="8" y="0"/>
                    <a:pt x="45" y="0"/>
                  </a:cubicBezTo>
                  <a:cubicBezTo>
                    <a:pt x="61" y="0"/>
                    <a:pt x="71" y="2"/>
                    <a:pt x="79" y="5"/>
                  </a:cubicBezTo>
                  <a:lnTo>
                    <a:pt x="79" y="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E9351595-1D01-874D-8B5E-1331E2EAF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298700"/>
              <a:ext cx="612775" cy="7938"/>
            </a:xfrm>
            <a:custGeom>
              <a:avLst/>
              <a:gdLst>
                <a:gd name="T0" fmla="*/ 851 w 1703"/>
                <a:gd name="T1" fmla="*/ 19 h 20"/>
                <a:gd name="T2" fmla="*/ 0 w 1703"/>
                <a:gd name="T3" fmla="*/ 19 h 20"/>
                <a:gd name="T4" fmla="*/ 0 w 1703"/>
                <a:gd name="T5" fmla="*/ 0 h 20"/>
                <a:gd name="T6" fmla="*/ 1702 w 1703"/>
                <a:gd name="T7" fmla="*/ 0 h 20"/>
                <a:gd name="T8" fmla="*/ 1702 w 1703"/>
                <a:gd name="T9" fmla="*/ 19 h 20"/>
                <a:gd name="T10" fmla="*/ 851 w 1703"/>
                <a:gd name="T11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3" h="20">
                  <a:moveTo>
                    <a:pt x="85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1702" y="0"/>
                  </a:lnTo>
                  <a:lnTo>
                    <a:pt x="1702" y="19"/>
                  </a:lnTo>
                  <a:lnTo>
                    <a:pt x="851" y="1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CD72C15D-4A88-494A-8709-CBB35B14F9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2371725"/>
              <a:ext cx="17462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2 h 89"/>
                <a:gd name="T6" fmla="*/ 32 w 49"/>
                <a:gd name="T7" fmla="*/ 43 h 89"/>
                <a:gd name="T8" fmla="*/ 32 w 49"/>
                <a:gd name="T9" fmla="*/ 43 h 89"/>
                <a:gd name="T10" fmla="*/ 40 w 49"/>
                <a:gd name="T11" fmla="*/ 53 h 89"/>
                <a:gd name="T12" fmla="*/ 48 w 49"/>
                <a:gd name="T13" fmla="*/ 85 h 89"/>
                <a:gd name="T14" fmla="*/ 35 w 49"/>
                <a:gd name="T15" fmla="*/ 85 h 89"/>
                <a:gd name="T16" fmla="*/ 27 w 49"/>
                <a:gd name="T17" fmla="*/ 59 h 89"/>
                <a:gd name="T18" fmla="*/ 16 w 49"/>
                <a:gd name="T19" fmla="*/ 51 h 89"/>
                <a:gd name="T20" fmla="*/ 14 w 49"/>
                <a:gd name="T21" fmla="*/ 51 h 89"/>
                <a:gd name="T22" fmla="*/ 14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2 w 49"/>
                <a:gd name="T29" fmla="*/ 37 h 89"/>
                <a:gd name="T30" fmla="*/ 32 w 49"/>
                <a:gd name="T31" fmla="*/ 24 h 89"/>
                <a:gd name="T32" fmla="*/ 22 w 49"/>
                <a:gd name="T33" fmla="*/ 11 h 89"/>
                <a:gd name="T34" fmla="*/ 16 w 49"/>
                <a:gd name="T35" fmla="*/ 11 h 89"/>
                <a:gd name="T36" fmla="*/ 16 w 49"/>
                <a:gd name="T37" fmla="*/ 35 h 89"/>
                <a:gd name="T38" fmla="*/ 22 w 49"/>
                <a:gd name="T39" fmla="*/ 35 h 89"/>
                <a:gd name="T40" fmla="*/ 22 w 49"/>
                <a:gd name="T41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2"/>
                  </a:cubicBezTo>
                  <a:cubicBezTo>
                    <a:pt x="45" y="32"/>
                    <a:pt x="40" y="40"/>
                    <a:pt x="32" y="43"/>
                  </a:cubicBezTo>
                  <a:lnTo>
                    <a:pt x="32" y="43"/>
                  </a:lnTo>
                  <a:cubicBezTo>
                    <a:pt x="35" y="43"/>
                    <a:pt x="37" y="45"/>
                    <a:pt x="40" y="53"/>
                  </a:cubicBezTo>
                  <a:lnTo>
                    <a:pt x="48" y="85"/>
                  </a:lnTo>
                  <a:lnTo>
                    <a:pt x="35" y="85"/>
                  </a:lnTo>
                  <a:lnTo>
                    <a:pt x="27" y="59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2" y="37"/>
                  </a:moveTo>
                  <a:cubicBezTo>
                    <a:pt x="30" y="37"/>
                    <a:pt x="32" y="32"/>
                    <a:pt x="32" y="24"/>
                  </a:cubicBezTo>
                  <a:cubicBezTo>
                    <a:pt x="32" y="14"/>
                    <a:pt x="27" y="11"/>
                    <a:pt x="22" y="11"/>
                  </a:cubicBezTo>
                  <a:lnTo>
                    <a:pt x="16" y="11"/>
                  </a:lnTo>
                  <a:lnTo>
                    <a:pt x="16" y="35"/>
                  </a:lnTo>
                  <a:lnTo>
                    <a:pt x="22" y="35"/>
                  </a:lnTo>
                  <a:lnTo>
                    <a:pt x="22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1DEC6D8-DC83-AA4C-81A5-8EC4F6D70A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6938" y="237172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35 w 38"/>
                <a:gd name="T3" fmla="*/ 0 h 86"/>
                <a:gd name="T4" fmla="*/ 35 w 38"/>
                <a:gd name="T5" fmla="*/ 14 h 86"/>
                <a:gd name="T6" fmla="*/ 14 w 38"/>
                <a:gd name="T7" fmla="*/ 14 h 86"/>
                <a:gd name="T8" fmla="*/ 14 w 38"/>
                <a:gd name="T9" fmla="*/ 35 h 86"/>
                <a:gd name="T10" fmla="*/ 35 w 38"/>
                <a:gd name="T11" fmla="*/ 35 h 86"/>
                <a:gd name="T12" fmla="*/ 35 w 38"/>
                <a:gd name="T13" fmla="*/ 48 h 86"/>
                <a:gd name="T14" fmla="*/ 14 w 38"/>
                <a:gd name="T15" fmla="*/ 48 h 86"/>
                <a:gd name="T16" fmla="*/ 14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5" y="0"/>
                  </a:lnTo>
                  <a:lnTo>
                    <a:pt x="35" y="14"/>
                  </a:lnTo>
                  <a:lnTo>
                    <a:pt x="14" y="14"/>
                  </a:lnTo>
                  <a:lnTo>
                    <a:pt x="14" y="35"/>
                  </a:lnTo>
                  <a:lnTo>
                    <a:pt x="35" y="35"/>
                  </a:lnTo>
                  <a:lnTo>
                    <a:pt x="35" y="48"/>
                  </a:lnTo>
                  <a:lnTo>
                    <a:pt x="14" y="48"/>
                  </a:lnTo>
                  <a:lnTo>
                    <a:pt x="14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1438462E-1031-FD44-B4C1-087FC3AE8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1225" y="2373313"/>
              <a:ext cx="19050" cy="31750"/>
            </a:xfrm>
            <a:custGeom>
              <a:avLst/>
              <a:gdLst>
                <a:gd name="T0" fmla="*/ 32 w 54"/>
                <a:gd name="T1" fmla="*/ 34 h 86"/>
                <a:gd name="T2" fmla="*/ 53 w 54"/>
                <a:gd name="T3" fmla="*/ 34 h 86"/>
                <a:gd name="T4" fmla="*/ 53 w 54"/>
                <a:gd name="T5" fmla="*/ 79 h 86"/>
                <a:gd name="T6" fmla="*/ 35 w 54"/>
                <a:gd name="T7" fmla="*/ 85 h 86"/>
                <a:gd name="T8" fmla="*/ 0 w 54"/>
                <a:gd name="T9" fmla="*/ 42 h 86"/>
                <a:gd name="T10" fmla="*/ 35 w 54"/>
                <a:gd name="T11" fmla="*/ 0 h 86"/>
                <a:gd name="T12" fmla="*/ 50 w 54"/>
                <a:gd name="T13" fmla="*/ 3 h 86"/>
                <a:gd name="T14" fmla="*/ 50 w 54"/>
                <a:gd name="T15" fmla="*/ 16 h 86"/>
                <a:gd name="T16" fmla="*/ 35 w 54"/>
                <a:gd name="T17" fmla="*/ 11 h 86"/>
                <a:gd name="T18" fmla="*/ 13 w 54"/>
                <a:gd name="T19" fmla="*/ 42 h 86"/>
                <a:gd name="T20" fmla="*/ 32 w 54"/>
                <a:gd name="T21" fmla="*/ 74 h 86"/>
                <a:gd name="T22" fmla="*/ 40 w 54"/>
                <a:gd name="T23" fmla="*/ 72 h 86"/>
                <a:gd name="T24" fmla="*/ 40 w 54"/>
                <a:gd name="T25" fmla="*/ 48 h 86"/>
                <a:gd name="T26" fmla="*/ 29 w 54"/>
                <a:gd name="T27" fmla="*/ 48 h 86"/>
                <a:gd name="T28" fmla="*/ 32 w 54"/>
                <a:gd name="T2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86">
                  <a:moveTo>
                    <a:pt x="32" y="34"/>
                  </a:moveTo>
                  <a:lnTo>
                    <a:pt x="53" y="34"/>
                  </a:lnTo>
                  <a:lnTo>
                    <a:pt x="53" y="79"/>
                  </a:lnTo>
                  <a:cubicBezTo>
                    <a:pt x="50" y="82"/>
                    <a:pt x="42" y="85"/>
                    <a:pt x="35" y="85"/>
                  </a:cubicBezTo>
                  <a:cubicBezTo>
                    <a:pt x="13" y="85"/>
                    <a:pt x="0" y="66"/>
                    <a:pt x="0" y="42"/>
                  </a:cubicBezTo>
                  <a:cubicBezTo>
                    <a:pt x="0" y="16"/>
                    <a:pt x="11" y="0"/>
                    <a:pt x="35" y="0"/>
                  </a:cubicBezTo>
                  <a:cubicBezTo>
                    <a:pt x="42" y="0"/>
                    <a:pt x="48" y="3"/>
                    <a:pt x="50" y="3"/>
                  </a:cubicBezTo>
                  <a:lnTo>
                    <a:pt x="50" y="16"/>
                  </a:lnTo>
                  <a:cubicBezTo>
                    <a:pt x="45" y="13"/>
                    <a:pt x="40" y="11"/>
                    <a:pt x="35" y="11"/>
                  </a:cubicBezTo>
                  <a:cubicBezTo>
                    <a:pt x="21" y="11"/>
                    <a:pt x="13" y="23"/>
                    <a:pt x="13" y="42"/>
                  </a:cubicBezTo>
                  <a:cubicBezTo>
                    <a:pt x="13" y="60"/>
                    <a:pt x="21" y="74"/>
                    <a:pt x="32" y="74"/>
                  </a:cubicBezTo>
                  <a:cubicBezTo>
                    <a:pt x="35" y="74"/>
                    <a:pt x="37" y="74"/>
                    <a:pt x="40" y="72"/>
                  </a:cubicBezTo>
                  <a:lnTo>
                    <a:pt x="40" y="48"/>
                  </a:lnTo>
                  <a:lnTo>
                    <a:pt x="29" y="48"/>
                  </a:lnTo>
                  <a:lnTo>
                    <a:pt x="32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0EF4E2E8-1AE1-4B4D-9751-A9CCB9F17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5038" y="2371725"/>
              <a:ext cx="4762" cy="31750"/>
            </a:xfrm>
            <a:custGeom>
              <a:avLst/>
              <a:gdLst>
                <a:gd name="T0" fmla="*/ 6 w 14"/>
                <a:gd name="T1" fmla="*/ 85 h 86"/>
                <a:gd name="T2" fmla="*/ 0 w 14"/>
                <a:gd name="T3" fmla="*/ 85 h 86"/>
                <a:gd name="T4" fmla="*/ 0 w 14"/>
                <a:gd name="T5" fmla="*/ 0 h 86"/>
                <a:gd name="T6" fmla="*/ 13 w 14"/>
                <a:gd name="T7" fmla="*/ 0 h 86"/>
                <a:gd name="T8" fmla="*/ 13 w 14"/>
                <a:gd name="T9" fmla="*/ 85 h 86"/>
                <a:gd name="T10" fmla="*/ 6 w 14"/>
                <a:gd name="T11" fmla="*/ 8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6">
                  <a:moveTo>
                    <a:pt x="6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6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2F19C58-24AD-064E-9AFA-4805D79E6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1388" y="2371725"/>
              <a:ext cx="19050" cy="31750"/>
            </a:xfrm>
            <a:custGeom>
              <a:avLst/>
              <a:gdLst>
                <a:gd name="T0" fmla="*/ 53 w 54"/>
                <a:gd name="T1" fmla="*/ 43 h 86"/>
                <a:gd name="T2" fmla="*/ 27 w 54"/>
                <a:gd name="T3" fmla="*/ 85 h 86"/>
                <a:gd name="T4" fmla="*/ 0 w 54"/>
                <a:gd name="T5" fmla="*/ 43 h 86"/>
                <a:gd name="T6" fmla="*/ 27 w 54"/>
                <a:gd name="T7" fmla="*/ 0 h 86"/>
                <a:gd name="T8" fmla="*/ 53 w 54"/>
                <a:gd name="T9" fmla="*/ 43 h 86"/>
                <a:gd name="T10" fmla="*/ 40 w 54"/>
                <a:gd name="T11" fmla="*/ 43 h 86"/>
                <a:gd name="T12" fmla="*/ 27 w 54"/>
                <a:gd name="T13" fmla="*/ 11 h 86"/>
                <a:gd name="T14" fmla="*/ 13 w 54"/>
                <a:gd name="T15" fmla="*/ 43 h 86"/>
                <a:gd name="T16" fmla="*/ 27 w 54"/>
                <a:gd name="T17" fmla="*/ 75 h 86"/>
                <a:gd name="T18" fmla="*/ 40 w 54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86">
                  <a:moveTo>
                    <a:pt x="53" y="43"/>
                  </a:moveTo>
                  <a:cubicBezTo>
                    <a:pt x="53" y="75"/>
                    <a:pt x="41" y="85"/>
                    <a:pt x="27" y="85"/>
                  </a:cubicBezTo>
                  <a:cubicBezTo>
                    <a:pt x="14" y="85"/>
                    <a:pt x="0" y="72"/>
                    <a:pt x="0" y="43"/>
                  </a:cubicBezTo>
                  <a:cubicBezTo>
                    <a:pt x="0" y="14"/>
                    <a:pt x="14" y="0"/>
                    <a:pt x="27" y="0"/>
                  </a:cubicBezTo>
                  <a:cubicBezTo>
                    <a:pt x="41" y="0"/>
                    <a:pt x="53" y="14"/>
                    <a:pt x="53" y="43"/>
                  </a:cubicBezTo>
                  <a:close/>
                  <a:moveTo>
                    <a:pt x="40" y="43"/>
                  </a:moveTo>
                  <a:cubicBezTo>
                    <a:pt x="40" y="19"/>
                    <a:pt x="35" y="11"/>
                    <a:pt x="27" y="11"/>
                  </a:cubicBezTo>
                  <a:cubicBezTo>
                    <a:pt x="19" y="11"/>
                    <a:pt x="13" y="19"/>
                    <a:pt x="13" y="43"/>
                  </a:cubicBezTo>
                  <a:cubicBezTo>
                    <a:pt x="13" y="67"/>
                    <a:pt x="19" y="75"/>
                    <a:pt x="27" y="75"/>
                  </a:cubicBezTo>
                  <a:cubicBezTo>
                    <a:pt x="35" y="75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1CAD7A71-BA3F-B74C-862D-084F676C3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3613" y="237172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37 w 51"/>
                <a:gd name="T5" fmla="*/ 67 h 86"/>
                <a:gd name="T6" fmla="*/ 37 w 51"/>
                <a:gd name="T7" fmla="*/ 67 h 86"/>
                <a:gd name="T8" fmla="*/ 37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5 w 51"/>
                <a:gd name="T15" fmla="*/ 85 h 86"/>
                <a:gd name="T16" fmla="*/ 13 w 51"/>
                <a:gd name="T17" fmla="*/ 19 h 86"/>
                <a:gd name="T18" fmla="*/ 11 w 51"/>
                <a:gd name="T19" fmla="*/ 19 h 86"/>
                <a:gd name="T20" fmla="*/ 11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37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5" y="85"/>
                  </a:lnTo>
                  <a:lnTo>
                    <a:pt x="13" y="19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CC70A341-C2F7-FF42-8C7D-A45F79368A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1075" y="2371725"/>
              <a:ext cx="22225" cy="31750"/>
            </a:xfrm>
            <a:custGeom>
              <a:avLst/>
              <a:gdLst>
                <a:gd name="T0" fmla="*/ 43 w 60"/>
                <a:gd name="T1" fmla="*/ 64 h 86"/>
                <a:gd name="T2" fmla="*/ 19 w 60"/>
                <a:gd name="T3" fmla="*/ 64 h 86"/>
                <a:gd name="T4" fmla="*/ 14 w 60"/>
                <a:gd name="T5" fmla="*/ 85 h 86"/>
                <a:gd name="T6" fmla="*/ 0 w 60"/>
                <a:gd name="T7" fmla="*/ 85 h 86"/>
                <a:gd name="T8" fmla="*/ 24 w 60"/>
                <a:gd name="T9" fmla="*/ 0 h 86"/>
                <a:gd name="T10" fmla="*/ 37 w 60"/>
                <a:gd name="T11" fmla="*/ 0 h 86"/>
                <a:gd name="T12" fmla="*/ 59 w 60"/>
                <a:gd name="T13" fmla="*/ 85 h 86"/>
                <a:gd name="T14" fmla="*/ 45 w 60"/>
                <a:gd name="T15" fmla="*/ 85 h 86"/>
                <a:gd name="T16" fmla="*/ 43 w 60"/>
                <a:gd name="T17" fmla="*/ 64 h 86"/>
                <a:gd name="T18" fmla="*/ 40 w 60"/>
                <a:gd name="T19" fmla="*/ 53 h 86"/>
                <a:gd name="T20" fmla="*/ 32 w 60"/>
                <a:gd name="T21" fmla="*/ 14 h 86"/>
                <a:gd name="T22" fmla="*/ 32 w 60"/>
                <a:gd name="T23" fmla="*/ 14 h 86"/>
                <a:gd name="T24" fmla="*/ 22 w 60"/>
                <a:gd name="T25" fmla="*/ 53 h 86"/>
                <a:gd name="T26" fmla="*/ 40 w 60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6">
                  <a:moveTo>
                    <a:pt x="43" y="64"/>
                  </a:moveTo>
                  <a:lnTo>
                    <a:pt x="19" y="64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2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CAAA84BC-4DCE-D048-9BF2-32E979E7D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4888" y="237172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3 w 35"/>
                <a:gd name="T3" fmla="*/ 0 h 86"/>
                <a:gd name="T4" fmla="*/ 13 w 35"/>
                <a:gd name="T5" fmla="*/ 72 h 86"/>
                <a:gd name="T6" fmla="*/ 34 w 35"/>
                <a:gd name="T7" fmla="*/ 72 h 86"/>
                <a:gd name="T8" fmla="*/ 34 w 35"/>
                <a:gd name="T9" fmla="*/ 85 h 86"/>
                <a:gd name="T10" fmla="*/ 0 w 35"/>
                <a:gd name="T11" fmla="*/ 85 h 86"/>
                <a:gd name="T12" fmla="*/ 0 w 35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2"/>
                  </a:lnTo>
                  <a:lnTo>
                    <a:pt x="34" y="72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028609C-3A1B-2A48-A171-986C71C73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3938" y="2371725"/>
              <a:ext cx="20637" cy="31750"/>
            </a:xfrm>
            <a:custGeom>
              <a:avLst/>
              <a:gdLst>
                <a:gd name="T0" fmla="*/ 55 w 56"/>
                <a:gd name="T1" fmla="*/ 43 h 86"/>
                <a:gd name="T2" fmla="*/ 29 w 56"/>
                <a:gd name="T3" fmla="*/ 85 h 86"/>
                <a:gd name="T4" fmla="*/ 2 w 56"/>
                <a:gd name="T5" fmla="*/ 43 h 86"/>
                <a:gd name="T6" fmla="*/ 29 w 56"/>
                <a:gd name="T7" fmla="*/ 0 h 86"/>
                <a:gd name="T8" fmla="*/ 55 w 56"/>
                <a:gd name="T9" fmla="*/ 43 h 86"/>
                <a:gd name="T10" fmla="*/ 42 w 56"/>
                <a:gd name="T11" fmla="*/ 43 h 86"/>
                <a:gd name="T12" fmla="*/ 29 w 56"/>
                <a:gd name="T13" fmla="*/ 11 h 86"/>
                <a:gd name="T14" fmla="*/ 15 w 56"/>
                <a:gd name="T15" fmla="*/ 43 h 86"/>
                <a:gd name="T16" fmla="*/ 29 w 56"/>
                <a:gd name="T17" fmla="*/ 75 h 86"/>
                <a:gd name="T18" fmla="*/ 42 w 56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86">
                  <a:moveTo>
                    <a:pt x="55" y="43"/>
                  </a:moveTo>
                  <a:cubicBezTo>
                    <a:pt x="55" y="75"/>
                    <a:pt x="43" y="85"/>
                    <a:pt x="29" y="85"/>
                  </a:cubicBezTo>
                  <a:cubicBezTo>
                    <a:pt x="16" y="85"/>
                    <a:pt x="2" y="72"/>
                    <a:pt x="2" y="43"/>
                  </a:cubicBezTo>
                  <a:cubicBezTo>
                    <a:pt x="0" y="14"/>
                    <a:pt x="13" y="0"/>
                    <a:pt x="29" y="0"/>
                  </a:cubicBezTo>
                  <a:cubicBezTo>
                    <a:pt x="42" y="0"/>
                    <a:pt x="55" y="14"/>
                    <a:pt x="55" y="43"/>
                  </a:cubicBezTo>
                  <a:close/>
                  <a:moveTo>
                    <a:pt x="42" y="43"/>
                  </a:moveTo>
                  <a:cubicBezTo>
                    <a:pt x="42" y="19"/>
                    <a:pt x="37" y="11"/>
                    <a:pt x="29" y="11"/>
                  </a:cubicBezTo>
                  <a:cubicBezTo>
                    <a:pt x="21" y="11"/>
                    <a:pt x="15" y="19"/>
                    <a:pt x="15" y="43"/>
                  </a:cubicBezTo>
                  <a:cubicBezTo>
                    <a:pt x="13" y="67"/>
                    <a:pt x="21" y="75"/>
                    <a:pt x="29" y="75"/>
                  </a:cubicBezTo>
                  <a:cubicBezTo>
                    <a:pt x="37" y="75"/>
                    <a:pt x="42" y="67"/>
                    <a:pt x="42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29013ED4-80EA-3D43-8CB3-C488A413B9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2371725"/>
              <a:ext cx="14287" cy="31750"/>
            </a:xfrm>
            <a:custGeom>
              <a:avLst/>
              <a:gdLst>
                <a:gd name="T0" fmla="*/ 0 w 39"/>
                <a:gd name="T1" fmla="*/ 0 h 86"/>
                <a:gd name="T2" fmla="*/ 38 w 39"/>
                <a:gd name="T3" fmla="*/ 0 h 86"/>
                <a:gd name="T4" fmla="*/ 38 w 39"/>
                <a:gd name="T5" fmla="*/ 14 h 86"/>
                <a:gd name="T6" fmla="*/ 14 w 39"/>
                <a:gd name="T7" fmla="*/ 14 h 86"/>
                <a:gd name="T8" fmla="*/ 14 w 39"/>
                <a:gd name="T9" fmla="*/ 37 h 86"/>
                <a:gd name="T10" fmla="*/ 35 w 39"/>
                <a:gd name="T11" fmla="*/ 37 h 86"/>
                <a:gd name="T12" fmla="*/ 35 w 39"/>
                <a:gd name="T13" fmla="*/ 48 h 86"/>
                <a:gd name="T14" fmla="*/ 14 w 39"/>
                <a:gd name="T15" fmla="*/ 48 h 86"/>
                <a:gd name="T16" fmla="*/ 14 w 39"/>
                <a:gd name="T17" fmla="*/ 85 h 86"/>
                <a:gd name="T18" fmla="*/ 0 w 39"/>
                <a:gd name="T19" fmla="*/ 85 h 86"/>
                <a:gd name="T20" fmla="*/ 0 w 39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86">
                  <a:moveTo>
                    <a:pt x="0" y="0"/>
                  </a:moveTo>
                  <a:lnTo>
                    <a:pt x="38" y="0"/>
                  </a:lnTo>
                  <a:lnTo>
                    <a:pt x="38" y="14"/>
                  </a:lnTo>
                  <a:lnTo>
                    <a:pt x="14" y="14"/>
                  </a:lnTo>
                  <a:lnTo>
                    <a:pt x="14" y="37"/>
                  </a:lnTo>
                  <a:lnTo>
                    <a:pt x="35" y="37"/>
                  </a:lnTo>
                  <a:lnTo>
                    <a:pt x="35" y="48"/>
                  </a:lnTo>
                  <a:lnTo>
                    <a:pt x="14" y="48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C6098904-790E-C84B-8C54-71711152B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2038" y="237172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34 w 35"/>
                <a:gd name="T3" fmla="*/ 0 h 86"/>
                <a:gd name="T4" fmla="*/ 34 w 35"/>
                <a:gd name="T5" fmla="*/ 14 h 86"/>
                <a:gd name="T6" fmla="*/ 13 w 35"/>
                <a:gd name="T7" fmla="*/ 14 h 86"/>
                <a:gd name="T8" fmla="*/ 13 w 35"/>
                <a:gd name="T9" fmla="*/ 37 h 86"/>
                <a:gd name="T10" fmla="*/ 32 w 35"/>
                <a:gd name="T11" fmla="*/ 37 h 86"/>
                <a:gd name="T12" fmla="*/ 32 w 35"/>
                <a:gd name="T13" fmla="*/ 48 h 86"/>
                <a:gd name="T14" fmla="*/ 13 w 35"/>
                <a:gd name="T15" fmla="*/ 48 h 86"/>
                <a:gd name="T16" fmla="*/ 13 w 35"/>
                <a:gd name="T17" fmla="*/ 85 h 86"/>
                <a:gd name="T18" fmla="*/ 0 w 35"/>
                <a:gd name="T19" fmla="*/ 85 h 86"/>
                <a:gd name="T20" fmla="*/ 0 w 35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4"/>
                  </a:lnTo>
                  <a:lnTo>
                    <a:pt x="13" y="14"/>
                  </a:lnTo>
                  <a:lnTo>
                    <a:pt x="13" y="37"/>
                  </a:lnTo>
                  <a:lnTo>
                    <a:pt x="32" y="37"/>
                  </a:lnTo>
                  <a:lnTo>
                    <a:pt x="32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CA1F19E-1B8B-6C4D-A3A7-40F33CF75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6325" y="2371725"/>
              <a:ext cx="4763" cy="31750"/>
            </a:xfrm>
            <a:custGeom>
              <a:avLst/>
              <a:gdLst>
                <a:gd name="T0" fmla="*/ 6 w 14"/>
                <a:gd name="T1" fmla="*/ 85 h 86"/>
                <a:gd name="T2" fmla="*/ 0 w 14"/>
                <a:gd name="T3" fmla="*/ 85 h 86"/>
                <a:gd name="T4" fmla="*/ 0 w 14"/>
                <a:gd name="T5" fmla="*/ 0 h 86"/>
                <a:gd name="T6" fmla="*/ 13 w 14"/>
                <a:gd name="T7" fmla="*/ 0 h 86"/>
                <a:gd name="T8" fmla="*/ 13 w 14"/>
                <a:gd name="T9" fmla="*/ 85 h 86"/>
                <a:gd name="T10" fmla="*/ 6 w 14"/>
                <a:gd name="T11" fmla="*/ 8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6">
                  <a:moveTo>
                    <a:pt x="6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6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2BBB07E4-53C1-3640-9618-8E027E27B0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2675" y="2371725"/>
              <a:ext cx="17463" cy="31750"/>
            </a:xfrm>
            <a:custGeom>
              <a:avLst/>
              <a:gdLst>
                <a:gd name="T0" fmla="*/ 48 w 49"/>
                <a:gd name="T1" fmla="*/ 82 h 86"/>
                <a:gd name="T2" fmla="*/ 32 w 49"/>
                <a:gd name="T3" fmla="*/ 85 h 86"/>
                <a:gd name="T4" fmla="*/ 0 w 49"/>
                <a:gd name="T5" fmla="*/ 43 h 86"/>
                <a:gd name="T6" fmla="*/ 32 w 49"/>
                <a:gd name="T7" fmla="*/ 0 h 86"/>
                <a:gd name="T8" fmla="*/ 48 w 49"/>
                <a:gd name="T9" fmla="*/ 3 h 86"/>
                <a:gd name="T10" fmla="*/ 48 w 49"/>
                <a:gd name="T11" fmla="*/ 16 h 86"/>
                <a:gd name="T12" fmla="*/ 35 w 49"/>
                <a:gd name="T13" fmla="*/ 11 h 86"/>
                <a:gd name="T14" fmla="*/ 16 w 49"/>
                <a:gd name="T15" fmla="*/ 43 h 86"/>
                <a:gd name="T16" fmla="*/ 35 w 49"/>
                <a:gd name="T17" fmla="*/ 75 h 86"/>
                <a:gd name="T18" fmla="*/ 48 w 49"/>
                <a:gd name="T19" fmla="*/ 69 h 86"/>
                <a:gd name="T20" fmla="*/ 48 w 49"/>
                <a:gd name="T21" fmla="*/ 8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6">
                  <a:moveTo>
                    <a:pt x="48" y="82"/>
                  </a:moveTo>
                  <a:cubicBezTo>
                    <a:pt x="45" y="85"/>
                    <a:pt x="40" y="85"/>
                    <a:pt x="32" y="85"/>
                  </a:cubicBezTo>
                  <a:cubicBezTo>
                    <a:pt x="11" y="85"/>
                    <a:pt x="0" y="67"/>
                    <a:pt x="0" y="43"/>
                  </a:cubicBezTo>
                  <a:cubicBezTo>
                    <a:pt x="0" y="19"/>
                    <a:pt x="11" y="0"/>
                    <a:pt x="32" y="0"/>
                  </a:cubicBezTo>
                  <a:cubicBezTo>
                    <a:pt x="40" y="0"/>
                    <a:pt x="45" y="3"/>
                    <a:pt x="48" y="3"/>
                  </a:cubicBezTo>
                  <a:lnTo>
                    <a:pt x="48" y="16"/>
                  </a:lnTo>
                  <a:cubicBezTo>
                    <a:pt x="45" y="14"/>
                    <a:pt x="42" y="11"/>
                    <a:pt x="35" y="11"/>
                  </a:cubicBezTo>
                  <a:cubicBezTo>
                    <a:pt x="24" y="11"/>
                    <a:pt x="16" y="19"/>
                    <a:pt x="16" y="43"/>
                  </a:cubicBezTo>
                  <a:cubicBezTo>
                    <a:pt x="16" y="64"/>
                    <a:pt x="24" y="75"/>
                    <a:pt x="35" y="75"/>
                  </a:cubicBezTo>
                  <a:cubicBezTo>
                    <a:pt x="40" y="75"/>
                    <a:pt x="45" y="72"/>
                    <a:pt x="48" y="69"/>
                  </a:cubicBezTo>
                  <a:lnTo>
                    <a:pt x="48" y="8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F88EEA3D-7339-7E40-8102-AC9B7FA0A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1725" y="2371725"/>
              <a:ext cx="14288" cy="31750"/>
            </a:xfrm>
            <a:custGeom>
              <a:avLst/>
              <a:gdLst>
                <a:gd name="T0" fmla="*/ 0 w 38"/>
                <a:gd name="T1" fmla="*/ 0 h 86"/>
                <a:gd name="T2" fmla="*/ 37 w 38"/>
                <a:gd name="T3" fmla="*/ 0 h 86"/>
                <a:gd name="T4" fmla="*/ 37 w 38"/>
                <a:gd name="T5" fmla="*/ 14 h 86"/>
                <a:gd name="T6" fmla="*/ 13 w 38"/>
                <a:gd name="T7" fmla="*/ 14 h 86"/>
                <a:gd name="T8" fmla="*/ 13 w 38"/>
                <a:gd name="T9" fmla="*/ 35 h 86"/>
                <a:gd name="T10" fmla="*/ 34 w 38"/>
                <a:gd name="T11" fmla="*/ 35 h 86"/>
                <a:gd name="T12" fmla="*/ 34 w 38"/>
                <a:gd name="T13" fmla="*/ 48 h 86"/>
                <a:gd name="T14" fmla="*/ 13 w 38"/>
                <a:gd name="T15" fmla="*/ 48 h 86"/>
                <a:gd name="T16" fmla="*/ 13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4"/>
                  </a:lnTo>
                  <a:lnTo>
                    <a:pt x="13" y="14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546E89B0-503A-734C-852B-F89E4ECD2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5538" y="2371725"/>
              <a:ext cx="12700" cy="31750"/>
            </a:xfrm>
            <a:custGeom>
              <a:avLst/>
              <a:gdLst>
                <a:gd name="T0" fmla="*/ 0 w 36"/>
                <a:gd name="T1" fmla="*/ 0 h 86"/>
                <a:gd name="T2" fmla="*/ 35 w 36"/>
                <a:gd name="T3" fmla="*/ 0 h 86"/>
                <a:gd name="T4" fmla="*/ 35 w 36"/>
                <a:gd name="T5" fmla="*/ 14 h 86"/>
                <a:gd name="T6" fmla="*/ 11 w 36"/>
                <a:gd name="T7" fmla="*/ 14 h 86"/>
                <a:gd name="T8" fmla="*/ 11 w 36"/>
                <a:gd name="T9" fmla="*/ 37 h 86"/>
                <a:gd name="T10" fmla="*/ 32 w 36"/>
                <a:gd name="T11" fmla="*/ 37 h 86"/>
                <a:gd name="T12" fmla="*/ 32 w 36"/>
                <a:gd name="T13" fmla="*/ 48 h 86"/>
                <a:gd name="T14" fmla="*/ 11 w 36"/>
                <a:gd name="T15" fmla="*/ 48 h 86"/>
                <a:gd name="T16" fmla="*/ 11 w 36"/>
                <a:gd name="T17" fmla="*/ 85 h 86"/>
                <a:gd name="T18" fmla="*/ 0 w 36"/>
                <a:gd name="T19" fmla="*/ 85 h 86"/>
                <a:gd name="T20" fmla="*/ 0 w 36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86">
                  <a:moveTo>
                    <a:pt x="0" y="0"/>
                  </a:moveTo>
                  <a:lnTo>
                    <a:pt x="35" y="0"/>
                  </a:lnTo>
                  <a:lnTo>
                    <a:pt x="35" y="14"/>
                  </a:lnTo>
                  <a:lnTo>
                    <a:pt x="11" y="14"/>
                  </a:lnTo>
                  <a:lnTo>
                    <a:pt x="11" y="37"/>
                  </a:lnTo>
                  <a:lnTo>
                    <a:pt x="32" y="37"/>
                  </a:lnTo>
                  <a:lnTo>
                    <a:pt x="32" y="48"/>
                  </a:lnTo>
                  <a:lnTo>
                    <a:pt x="11" y="48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723727E-83BC-DF4D-AEA5-631961EEC5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8238" y="2371725"/>
              <a:ext cx="19050" cy="31750"/>
            </a:xfrm>
            <a:custGeom>
              <a:avLst/>
              <a:gdLst>
                <a:gd name="T0" fmla="*/ 53 w 54"/>
                <a:gd name="T1" fmla="*/ 43 h 86"/>
                <a:gd name="T2" fmla="*/ 27 w 54"/>
                <a:gd name="T3" fmla="*/ 85 h 86"/>
                <a:gd name="T4" fmla="*/ 0 w 54"/>
                <a:gd name="T5" fmla="*/ 43 h 86"/>
                <a:gd name="T6" fmla="*/ 27 w 54"/>
                <a:gd name="T7" fmla="*/ 0 h 86"/>
                <a:gd name="T8" fmla="*/ 53 w 54"/>
                <a:gd name="T9" fmla="*/ 43 h 86"/>
                <a:gd name="T10" fmla="*/ 40 w 54"/>
                <a:gd name="T11" fmla="*/ 43 h 86"/>
                <a:gd name="T12" fmla="*/ 27 w 54"/>
                <a:gd name="T13" fmla="*/ 11 h 86"/>
                <a:gd name="T14" fmla="*/ 14 w 54"/>
                <a:gd name="T15" fmla="*/ 43 h 86"/>
                <a:gd name="T16" fmla="*/ 27 w 54"/>
                <a:gd name="T17" fmla="*/ 75 h 86"/>
                <a:gd name="T18" fmla="*/ 40 w 54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86">
                  <a:moveTo>
                    <a:pt x="53" y="43"/>
                  </a:moveTo>
                  <a:cubicBezTo>
                    <a:pt x="53" y="75"/>
                    <a:pt x="40" y="85"/>
                    <a:pt x="27" y="85"/>
                  </a:cubicBezTo>
                  <a:cubicBezTo>
                    <a:pt x="14" y="85"/>
                    <a:pt x="0" y="72"/>
                    <a:pt x="0" y="43"/>
                  </a:cubicBezTo>
                  <a:cubicBezTo>
                    <a:pt x="0" y="14"/>
                    <a:pt x="14" y="0"/>
                    <a:pt x="27" y="0"/>
                  </a:cubicBezTo>
                  <a:cubicBezTo>
                    <a:pt x="40" y="0"/>
                    <a:pt x="53" y="14"/>
                    <a:pt x="53" y="43"/>
                  </a:cubicBezTo>
                  <a:close/>
                  <a:moveTo>
                    <a:pt x="40" y="43"/>
                  </a:moveTo>
                  <a:cubicBezTo>
                    <a:pt x="40" y="19"/>
                    <a:pt x="35" y="11"/>
                    <a:pt x="27" y="11"/>
                  </a:cubicBezTo>
                  <a:cubicBezTo>
                    <a:pt x="19" y="11"/>
                    <a:pt x="14" y="19"/>
                    <a:pt x="14" y="43"/>
                  </a:cubicBezTo>
                  <a:cubicBezTo>
                    <a:pt x="14" y="67"/>
                    <a:pt x="19" y="75"/>
                    <a:pt x="27" y="75"/>
                  </a:cubicBezTo>
                  <a:cubicBezTo>
                    <a:pt x="35" y="75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ABD6B650-85AC-6648-A50F-18B37C39C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0463" y="2371725"/>
              <a:ext cx="17462" cy="31750"/>
            </a:xfrm>
            <a:custGeom>
              <a:avLst/>
              <a:gdLst>
                <a:gd name="T0" fmla="*/ 2 w 48"/>
                <a:gd name="T1" fmla="*/ 0 h 89"/>
                <a:gd name="T2" fmla="*/ 23 w 48"/>
                <a:gd name="T3" fmla="*/ 0 h 89"/>
                <a:gd name="T4" fmla="*/ 45 w 48"/>
                <a:gd name="T5" fmla="*/ 22 h 89"/>
                <a:gd name="T6" fmla="*/ 31 w 48"/>
                <a:gd name="T7" fmla="*/ 43 h 89"/>
                <a:gd name="T8" fmla="*/ 31 w 48"/>
                <a:gd name="T9" fmla="*/ 43 h 89"/>
                <a:gd name="T10" fmla="*/ 39 w 48"/>
                <a:gd name="T11" fmla="*/ 53 h 89"/>
                <a:gd name="T12" fmla="*/ 47 w 48"/>
                <a:gd name="T13" fmla="*/ 85 h 89"/>
                <a:gd name="T14" fmla="*/ 34 w 48"/>
                <a:gd name="T15" fmla="*/ 85 h 89"/>
                <a:gd name="T16" fmla="*/ 26 w 48"/>
                <a:gd name="T17" fmla="*/ 59 h 89"/>
                <a:gd name="T18" fmla="*/ 15 w 48"/>
                <a:gd name="T19" fmla="*/ 51 h 89"/>
                <a:gd name="T20" fmla="*/ 13 w 48"/>
                <a:gd name="T21" fmla="*/ 51 h 89"/>
                <a:gd name="T22" fmla="*/ 13 w 48"/>
                <a:gd name="T23" fmla="*/ 88 h 89"/>
                <a:gd name="T24" fmla="*/ 0 w 48"/>
                <a:gd name="T25" fmla="*/ 88 h 89"/>
                <a:gd name="T26" fmla="*/ 2 w 48"/>
                <a:gd name="T27" fmla="*/ 0 h 89"/>
                <a:gd name="T28" fmla="*/ 18 w 48"/>
                <a:gd name="T29" fmla="*/ 37 h 89"/>
                <a:gd name="T30" fmla="*/ 29 w 48"/>
                <a:gd name="T31" fmla="*/ 24 h 89"/>
                <a:gd name="T32" fmla="*/ 18 w 48"/>
                <a:gd name="T33" fmla="*/ 11 h 89"/>
                <a:gd name="T34" fmla="*/ 13 w 48"/>
                <a:gd name="T35" fmla="*/ 11 h 89"/>
                <a:gd name="T36" fmla="*/ 13 w 48"/>
                <a:gd name="T37" fmla="*/ 35 h 89"/>
                <a:gd name="T38" fmla="*/ 18 w 48"/>
                <a:gd name="T39" fmla="*/ 35 h 89"/>
                <a:gd name="T40" fmla="*/ 18 w 48"/>
                <a:gd name="T41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89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2"/>
                  </a:cubicBezTo>
                  <a:cubicBezTo>
                    <a:pt x="45" y="32"/>
                    <a:pt x="39" y="40"/>
                    <a:pt x="31" y="43"/>
                  </a:cubicBezTo>
                  <a:lnTo>
                    <a:pt x="31" y="43"/>
                  </a:lnTo>
                  <a:cubicBezTo>
                    <a:pt x="34" y="43"/>
                    <a:pt x="37" y="45"/>
                    <a:pt x="39" y="53"/>
                  </a:cubicBezTo>
                  <a:lnTo>
                    <a:pt x="47" y="85"/>
                  </a:lnTo>
                  <a:lnTo>
                    <a:pt x="34" y="85"/>
                  </a:lnTo>
                  <a:lnTo>
                    <a:pt x="26" y="59"/>
                  </a:lnTo>
                  <a:cubicBezTo>
                    <a:pt x="23" y="51"/>
                    <a:pt x="21" y="51"/>
                    <a:pt x="15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2" y="0"/>
                  </a:lnTo>
                  <a:close/>
                  <a:moveTo>
                    <a:pt x="18" y="37"/>
                  </a:moveTo>
                  <a:cubicBezTo>
                    <a:pt x="26" y="37"/>
                    <a:pt x="29" y="32"/>
                    <a:pt x="29" y="24"/>
                  </a:cubicBezTo>
                  <a:cubicBezTo>
                    <a:pt x="29" y="14"/>
                    <a:pt x="23" y="11"/>
                    <a:pt x="18" y="11"/>
                  </a:cubicBezTo>
                  <a:lnTo>
                    <a:pt x="13" y="11"/>
                  </a:lnTo>
                  <a:lnTo>
                    <a:pt x="13" y="35"/>
                  </a:lnTo>
                  <a:lnTo>
                    <a:pt x="18" y="35"/>
                  </a:lnTo>
                  <a:lnTo>
                    <a:pt x="18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D4C5E73D-71A7-5E42-BDFC-8C68F0519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1100" y="2371725"/>
              <a:ext cx="15875" cy="31750"/>
            </a:xfrm>
            <a:custGeom>
              <a:avLst/>
              <a:gdLst>
                <a:gd name="T0" fmla="*/ 16 w 46"/>
                <a:gd name="T1" fmla="*/ 14 h 86"/>
                <a:gd name="T2" fmla="*/ 0 w 46"/>
                <a:gd name="T3" fmla="*/ 14 h 86"/>
                <a:gd name="T4" fmla="*/ 0 w 46"/>
                <a:gd name="T5" fmla="*/ 0 h 86"/>
                <a:gd name="T6" fmla="*/ 45 w 46"/>
                <a:gd name="T7" fmla="*/ 0 h 86"/>
                <a:gd name="T8" fmla="*/ 45 w 46"/>
                <a:gd name="T9" fmla="*/ 14 h 86"/>
                <a:gd name="T10" fmla="*/ 30 w 46"/>
                <a:gd name="T11" fmla="*/ 14 h 86"/>
                <a:gd name="T12" fmla="*/ 30 w 46"/>
                <a:gd name="T13" fmla="*/ 85 h 86"/>
                <a:gd name="T14" fmla="*/ 16 w 46"/>
                <a:gd name="T15" fmla="*/ 85 h 86"/>
                <a:gd name="T16" fmla="*/ 16 w 46"/>
                <a:gd name="T17" fmla="*/ 1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86">
                  <a:moveTo>
                    <a:pt x="16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14"/>
                  </a:lnTo>
                  <a:lnTo>
                    <a:pt x="30" y="14"/>
                  </a:lnTo>
                  <a:lnTo>
                    <a:pt x="30" y="85"/>
                  </a:lnTo>
                  <a:lnTo>
                    <a:pt x="16" y="85"/>
                  </a:lnTo>
                  <a:lnTo>
                    <a:pt x="16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2B22223-06CE-234E-A183-1DDE48763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8563" y="2371725"/>
              <a:ext cx="15875" cy="31750"/>
            </a:xfrm>
            <a:custGeom>
              <a:avLst/>
              <a:gdLst>
                <a:gd name="T0" fmla="*/ 0 w 46"/>
                <a:gd name="T1" fmla="*/ 0 h 86"/>
                <a:gd name="T2" fmla="*/ 13 w 46"/>
                <a:gd name="T3" fmla="*/ 0 h 86"/>
                <a:gd name="T4" fmla="*/ 13 w 46"/>
                <a:gd name="T5" fmla="*/ 35 h 86"/>
                <a:gd name="T6" fmla="*/ 35 w 46"/>
                <a:gd name="T7" fmla="*/ 35 h 86"/>
                <a:gd name="T8" fmla="*/ 35 w 46"/>
                <a:gd name="T9" fmla="*/ 0 h 86"/>
                <a:gd name="T10" fmla="*/ 45 w 46"/>
                <a:gd name="T11" fmla="*/ 0 h 86"/>
                <a:gd name="T12" fmla="*/ 45 w 46"/>
                <a:gd name="T13" fmla="*/ 85 h 86"/>
                <a:gd name="T14" fmla="*/ 35 w 46"/>
                <a:gd name="T15" fmla="*/ 85 h 86"/>
                <a:gd name="T16" fmla="*/ 35 w 46"/>
                <a:gd name="T17" fmla="*/ 48 h 86"/>
                <a:gd name="T18" fmla="*/ 13 w 46"/>
                <a:gd name="T19" fmla="*/ 48 h 86"/>
                <a:gd name="T20" fmla="*/ 13 w 46"/>
                <a:gd name="T21" fmla="*/ 85 h 86"/>
                <a:gd name="T22" fmla="*/ 0 w 46"/>
                <a:gd name="T23" fmla="*/ 85 h 86"/>
                <a:gd name="T24" fmla="*/ 0 w 46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86">
                  <a:moveTo>
                    <a:pt x="0" y="0"/>
                  </a:moveTo>
                  <a:lnTo>
                    <a:pt x="13" y="0"/>
                  </a:lnTo>
                  <a:lnTo>
                    <a:pt x="13" y="35"/>
                  </a:lnTo>
                  <a:lnTo>
                    <a:pt x="35" y="35"/>
                  </a:lnTo>
                  <a:lnTo>
                    <a:pt x="35" y="0"/>
                  </a:lnTo>
                  <a:lnTo>
                    <a:pt x="45" y="0"/>
                  </a:lnTo>
                  <a:lnTo>
                    <a:pt x="45" y="85"/>
                  </a:lnTo>
                  <a:lnTo>
                    <a:pt x="35" y="85"/>
                  </a:lnTo>
                  <a:lnTo>
                    <a:pt x="35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C51852CD-7A68-EB43-8564-EABC27C9F5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9200" y="2371725"/>
              <a:ext cx="14288" cy="31750"/>
            </a:xfrm>
            <a:custGeom>
              <a:avLst/>
              <a:gdLst>
                <a:gd name="T0" fmla="*/ 0 w 38"/>
                <a:gd name="T1" fmla="*/ 0 h 86"/>
                <a:gd name="T2" fmla="*/ 37 w 38"/>
                <a:gd name="T3" fmla="*/ 0 h 86"/>
                <a:gd name="T4" fmla="*/ 37 w 38"/>
                <a:gd name="T5" fmla="*/ 14 h 86"/>
                <a:gd name="T6" fmla="*/ 13 w 38"/>
                <a:gd name="T7" fmla="*/ 14 h 86"/>
                <a:gd name="T8" fmla="*/ 13 w 38"/>
                <a:gd name="T9" fmla="*/ 35 h 86"/>
                <a:gd name="T10" fmla="*/ 34 w 38"/>
                <a:gd name="T11" fmla="*/ 35 h 86"/>
                <a:gd name="T12" fmla="*/ 34 w 38"/>
                <a:gd name="T13" fmla="*/ 48 h 86"/>
                <a:gd name="T14" fmla="*/ 13 w 38"/>
                <a:gd name="T15" fmla="*/ 48 h 86"/>
                <a:gd name="T16" fmla="*/ 13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4"/>
                  </a:lnTo>
                  <a:lnTo>
                    <a:pt x="13" y="14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6848F5F1-7FFC-2846-8F8B-50A23EB502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3125" y="2038350"/>
              <a:ext cx="355600" cy="273050"/>
            </a:xfrm>
            <a:custGeom>
              <a:avLst/>
              <a:gdLst>
                <a:gd name="T0" fmla="*/ 177 w 986"/>
                <a:gd name="T1" fmla="*/ 582 h 758"/>
                <a:gd name="T2" fmla="*/ 209 w 986"/>
                <a:gd name="T3" fmla="*/ 537 h 758"/>
                <a:gd name="T4" fmla="*/ 820 w 986"/>
                <a:gd name="T5" fmla="*/ 452 h 758"/>
                <a:gd name="T6" fmla="*/ 320 w 986"/>
                <a:gd name="T7" fmla="*/ 725 h 758"/>
                <a:gd name="T8" fmla="*/ 664 w 986"/>
                <a:gd name="T9" fmla="*/ 725 h 758"/>
                <a:gd name="T10" fmla="*/ 79 w 986"/>
                <a:gd name="T11" fmla="*/ 299 h 758"/>
                <a:gd name="T12" fmla="*/ 847 w 986"/>
                <a:gd name="T13" fmla="*/ 206 h 758"/>
                <a:gd name="T14" fmla="*/ 881 w 986"/>
                <a:gd name="T15" fmla="*/ 442 h 758"/>
                <a:gd name="T16" fmla="*/ 519 w 986"/>
                <a:gd name="T17" fmla="*/ 129 h 758"/>
                <a:gd name="T18" fmla="*/ 519 w 986"/>
                <a:gd name="T19" fmla="*/ 37 h 758"/>
                <a:gd name="T20" fmla="*/ 338 w 986"/>
                <a:gd name="T21" fmla="*/ 174 h 758"/>
                <a:gd name="T22" fmla="*/ 669 w 986"/>
                <a:gd name="T23" fmla="*/ 127 h 758"/>
                <a:gd name="T24" fmla="*/ 646 w 986"/>
                <a:gd name="T25" fmla="*/ 156 h 758"/>
                <a:gd name="T26" fmla="*/ 566 w 986"/>
                <a:gd name="T27" fmla="*/ 227 h 758"/>
                <a:gd name="T28" fmla="*/ 537 w 986"/>
                <a:gd name="T29" fmla="*/ 256 h 758"/>
                <a:gd name="T30" fmla="*/ 561 w 986"/>
                <a:gd name="T31" fmla="*/ 545 h 758"/>
                <a:gd name="T32" fmla="*/ 474 w 986"/>
                <a:gd name="T33" fmla="*/ 566 h 758"/>
                <a:gd name="T34" fmla="*/ 365 w 986"/>
                <a:gd name="T35" fmla="*/ 455 h 758"/>
                <a:gd name="T36" fmla="*/ 455 w 986"/>
                <a:gd name="T37" fmla="*/ 352 h 758"/>
                <a:gd name="T38" fmla="*/ 352 w 986"/>
                <a:gd name="T39" fmla="*/ 174 h 758"/>
                <a:gd name="T40" fmla="*/ 360 w 986"/>
                <a:gd name="T41" fmla="*/ 113 h 758"/>
                <a:gd name="T42" fmla="*/ 815 w 986"/>
                <a:gd name="T43" fmla="*/ 323 h 758"/>
                <a:gd name="T44" fmla="*/ 553 w 986"/>
                <a:gd name="T45" fmla="*/ 235 h 758"/>
                <a:gd name="T46" fmla="*/ 542 w 986"/>
                <a:gd name="T47" fmla="*/ 241 h 758"/>
                <a:gd name="T48" fmla="*/ 717 w 986"/>
                <a:gd name="T49" fmla="*/ 190 h 758"/>
                <a:gd name="T50" fmla="*/ 685 w 986"/>
                <a:gd name="T51" fmla="*/ 193 h 758"/>
                <a:gd name="T52" fmla="*/ 680 w 986"/>
                <a:gd name="T53" fmla="*/ 246 h 758"/>
                <a:gd name="T54" fmla="*/ 656 w 986"/>
                <a:gd name="T55" fmla="*/ 209 h 758"/>
                <a:gd name="T56" fmla="*/ 683 w 986"/>
                <a:gd name="T57" fmla="*/ 219 h 758"/>
                <a:gd name="T58" fmla="*/ 690 w 986"/>
                <a:gd name="T59" fmla="*/ 260 h 758"/>
                <a:gd name="T60" fmla="*/ 672 w 986"/>
                <a:gd name="T61" fmla="*/ 294 h 758"/>
                <a:gd name="T62" fmla="*/ 648 w 986"/>
                <a:gd name="T63" fmla="*/ 299 h 758"/>
                <a:gd name="T64" fmla="*/ 582 w 986"/>
                <a:gd name="T65" fmla="*/ 262 h 758"/>
                <a:gd name="T66" fmla="*/ 571 w 986"/>
                <a:gd name="T67" fmla="*/ 429 h 758"/>
                <a:gd name="T68" fmla="*/ 667 w 986"/>
                <a:gd name="T69" fmla="*/ 270 h 758"/>
                <a:gd name="T70" fmla="*/ 654 w 986"/>
                <a:gd name="T71" fmla="*/ 270 h 758"/>
                <a:gd name="T72" fmla="*/ 627 w 986"/>
                <a:gd name="T73" fmla="*/ 259 h 758"/>
                <a:gd name="T74" fmla="*/ 590 w 986"/>
                <a:gd name="T75" fmla="*/ 235 h 758"/>
                <a:gd name="T76" fmla="*/ 603 w 986"/>
                <a:gd name="T77" fmla="*/ 384 h 758"/>
                <a:gd name="T78" fmla="*/ 624 w 986"/>
                <a:gd name="T79" fmla="*/ 362 h 758"/>
                <a:gd name="T80" fmla="*/ 640 w 986"/>
                <a:gd name="T81" fmla="*/ 341 h 758"/>
                <a:gd name="T82" fmla="*/ 627 w 986"/>
                <a:gd name="T83" fmla="*/ 516 h 758"/>
                <a:gd name="T84" fmla="*/ 617 w 986"/>
                <a:gd name="T85" fmla="*/ 537 h 758"/>
                <a:gd name="T86" fmla="*/ 654 w 986"/>
                <a:gd name="T87" fmla="*/ 479 h 758"/>
                <a:gd name="T88" fmla="*/ 680 w 986"/>
                <a:gd name="T89" fmla="*/ 503 h 758"/>
                <a:gd name="T90" fmla="*/ 328 w 986"/>
                <a:gd name="T91" fmla="*/ 346 h 758"/>
                <a:gd name="T92" fmla="*/ 352 w 986"/>
                <a:gd name="T93" fmla="*/ 360 h 758"/>
                <a:gd name="T94" fmla="*/ 354 w 986"/>
                <a:gd name="T95" fmla="*/ 328 h 758"/>
                <a:gd name="T96" fmla="*/ 320 w 986"/>
                <a:gd name="T97" fmla="*/ 349 h 758"/>
                <a:gd name="T98" fmla="*/ 394 w 986"/>
                <a:gd name="T99" fmla="*/ 352 h 758"/>
                <a:gd name="T100" fmla="*/ 423 w 986"/>
                <a:gd name="T101" fmla="*/ 370 h 758"/>
                <a:gd name="T102" fmla="*/ 391 w 986"/>
                <a:gd name="T103" fmla="*/ 233 h 758"/>
                <a:gd name="T104" fmla="*/ 360 w 986"/>
                <a:gd name="T105" fmla="*/ 272 h 758"/>
                <a:gd name="T106" fmla="*/ 304 w 986"/>
                <a:gd name="T107" fmla="*/ 479 h 758"/>
                <a:gd name="T108" fmla="*/ 272 w 986"/>
                <a:gd name="T109" fmla="*/ 394 h 758"/>
                <a:gd name="T110" fmla="*/ 211 w 986"/>
                <a:gd name="T111" fmla="*/ 399 h 758"/>
                <a:gd name="T112" fmla="*/ 209 w 986"/>
                <a:gd name="T113" fmla="*/ 434 h 758"/>
                <a:gd name="T114" fmla="*/ 240 w 986"/>
                <a:gd name="T115" fmla="*/ 439 h 758"/>
                <a:gd name="T116" fmla="*/ 230 w 986"/>
                <a:gd name="T117" fmla="*/ 333 h 758"/>
                <a:gd name="T118" fmla="*/ 640 w 986"/>
                <a:gd name="T119" fmla="*/ 79 h 758"/>
                <a:gd name="T120" fmla="*/ 630 w 986"/>
                <a:gd name="T121" fmla="*/ 222 h 758"/>
                <a:gd name="T122" fmla="*/ 619 w 986"/>
                <a:gd name="T123" fmla="*/ 238 h 758"/>
                <a:gd name="T124" fmla="*/ 466 w 986"/>
                <a:gd name="T125" fmla="*/ 259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86" h="758">
                  <a:moveTo>
                    <a:pt x="855" y="140"/>
                  </a:moveTo>
                  <a:cubicBezTo>
                    <a:pt x="842" y="76"/>
                    <a:pt x="791" y="26"/>
                    <a:pt x="733" y="13"/>
                  </a:cubicBezTo>
                  <a:cubicBezTo>
                    <a:pt x="762" y="34"/>
                    <a:pt x="767" y="62"/>
                    <a:pt x="786" y="84"/>
                  </a:cubicBezTo>
                  <a:cubicBezTo>
                    <a:pt x="805" y="105"/>
                    <a:pt x="836" y="119"/>
                    <a:pt x="855" y="140"/>
                  </a:cubicBezTo>
                  <a:close/>
                  <a:moveTo>
                    <a:pt x="209" y="95"/>
                  </a:moveTo>
                  <a:cubicBezTo>
                    <a:pt x="195" y="121"/>
                    <a:pt x="129" y="132"/>
                    <a:pt x="98" y="196"/>
                  </a:cubicBezTo>
                  <a:cubicBezTo>
                    <a:pt x="113" y="156"/>
                    <a:pt x="105" y="98"/>
                    <a:pt x="132" y="66"/>
                  </a:cubicBezTo>
                  <a:cubicBezTo>
                    <a:pt x="55" y="124"/>
                    <a:pt x="90" y="217"/>
                    <a:pt x="84" y="246"/>
                  </a:cubicBezTo>
                  <a:cubicBezTo>
                    <a:pt x="124" y="158"/>
                    <a:pt x="185" y="177"/>
                    <a:pt x="209" y="95"/>
                  </a:cubicBezTo>
                  <a:close/>
                  <a:moveTo>
                    <a:pt x="177" y="582"/>
                  </a:moveTo>
                  <a:cubicBezTo>
                    <a:pt x="143" y="542"/>
                    <a:pt x="68" y="534"/>
                    <a:pt x="39" y="476"/>
                  </a:cubicBezTo>
                  <a:cubicBezTo>
                    <a:pt x="76" y="619"/>
                    <a:pt x="174" y="590"/>
                    <a:pt x="219" y="622"/>
                  </a:cubicBezTo>
                  <a:cubicBezTo>
                    <a:pt x="182" y="566"/>
                    <a:pt x="211" y="532"/>
                    <a:pt x="158" y="452"/>
                  </a:cubicBezTo>
                  <a:cubicBezTo>
                    <a:pt x="166" y="487"/>
                    <a:pt x="145" y="534"/>
                    <a:pt x="177" y="582"/>
                  </a:cubicBezTo>
                  <a:close/>
                  <a:moveTo>
                    <a:pt x="135" y="357"/>
                  </a:moveTo>
                  <a:cubicBezTo>
                    <a:pt x="132" y="399"/>
                    <a:pt x="103" y="421"/>
                    <a:pt x="121" y="500"/>
                  </a:cubicBezTo>
                  <a:cubicBezTo>
                    <a:pt x="87" y="434"/>
                    <a:pt x="34" y="407"/>
                    <a:pt x="18" y="362"/>
                  </a:cubicBezTo>
                  <a:cubicBezTo>
                    <a:pt x="18" y="489"/>
                    <a:pt x="121" y="508"/>
                    <a:pt x="148" y="542"/>
                  </a:cubicBezTo>
                  <a:cubicBezTo>
                    <a:pt x="127" y="463"/>
                    <a:pt x="164" y="434"/>
                    <a:pt x="135" y="357"/>
                  </a:cubicBezTo>
                  <a:close/>
                  <a:moveTo>
                    <a:pt x="209" y="537"/>
                  </a:moveTo>
                  <a:cubicBezTo>
                    <a:pt x="227" y="564"/>
                    <a:pt x="209" y="598"/>
                    <a:pt x="264" y="651"/>
                  </a:cubicBezTo>
                  <a:cubicBezTo>
                    <a:pt x="209" y="619"/>
                    <a:pt x="132" y="632"/>
                    <a:pt x="95" y="590"/>
                  </a:cubicBezTo>
                  <a:cubicBezTo>
                    <a:pt x="161" y="712"/>
                    <a:pt x="272" y="662"/>
                    <a:pt x="304" y="677"/>
                  </a:cubicBezTo>
                  <a:cubicBezTo>
                    <a:pt x="275" y="635"/>
                    <a:pt x="293" y="614"/>
                    <a:pt x="209" y="537"/>
                  </a:cubicBezTo>
                  <a:close/>
                  <a:moveTo>
                    <a:pt x="770" y="540"/>
                  </a:moveTo>
                  <a:cubicBezTo>
                    <a:pt x="685" y="614"/>
                    <a:pt x="707" y="638"/>
                    <a:pt x="675" y="680"/>
                  </a:cubicBezTo>
                  <a:cubicBezTo>
                    <a:pt x="707" y="664"/>
                    <a:pt x="818" y="715"/>
                    <a:pt x="881" y="593"/>
                  </a:cubicBezTo>
                  <a:cubicBezTo>
                    <a:pt x="847" y="635"/>
                    <a:pt x="770" y="619"/>
                    <a:pt x="714" y="654"/>
                  </a:cubicBezTo>
                  <a:cubicBezTo>
                    <a:pt x="773" y="601"/>
                    <a:pt x="754" y="566"/>
                    <a:pt x="770" y="540"/>
                  </a:cubicBezTo>
                  <a:close/>
                  <a:moveTo>
                    <a:pt x="820" y="452"/>
                  </a:moveTo>
                  <a:cubicBezTo>
                    <a:pt x="767" y="532"/>
                    <a:pt x="797" y="566"/>
                    <a:pt x="759" y="619"/>
                  </a:cubicBezTo>
                  <a:cubicBezTo>
                    <a:pt x="805" y="587"/>
                    <a:pt x="902" y="617"/>
                    <a:pt x="940" y="474"/>
                  </a:cubicBezTo>
                  <a:cubicBezTo>
                    <a:pt x="910" y="532"/>
                    <a:pt x="836" y="542"/>
                    <a:pt x="802" y="582"/>
                  </a:cubicBezTo>
                  <a:cubicBezTo>
                    <a:pt x="836" y="534"/>
                    <a:pt x="815" y="487"/>
                    <a:pt x="820" y="452"/>
                  </a:cubicBezTo>
                  <a:close/>
                  <a:moveTo>
                    <a:pt x="574" y="670"/>
                  </a:moveTo>
                  <a:cubicBezTo>
                    <a:pt x="542" y="670"/>
                    <a:pt x="513" y="675"/>
                    <a:pt x="489" y="683"/>
                  </a:cubicBezTo>
                  <a:cubicBezTo>
                    <a:pt x="466" y="675"/>
                    <a:pt x="436" y="667"/>
                    <a:pt x="405" y="670"/>
                  </a:cubicBezTo>
                  <a:cubicBezTo>
                    <a:pt x="378" y="670"/>
                    <a:pt x="346" y="675"/>
                    <a:pt x="312" y="683"/>
                  </a:cubicBezTo>
                  <a:cubicBezTo>
                    <a:pt x="262" y="696"/>
                    <a:pt x="217" y="707"/>
                    <a:pt x="180" y="688"/>
                  </a:cubicBezTo>
                  <a:cubicBezTo>
                    <a:pt x="217" y="720"/>
                    <a:pt x="259" y="733"/>
                    <a:pt x="320" y="725"/>
                  </a:cubicBezTo>
                  <a:cubicBezTo>
                    <a:pt x="370" y="720"/>
                    <a:pt x="413" y="693"/>
                    <a:pt x="463" y="693"/>
                  </a:cubicBezTo>
                  <a:lnTo>
                    <a:pt x="466" y="693"/>
                  </a:lnTo>
                  <a:cubicBezTo>
                    <a:pt x="415" y="720"/>
                    <a:pt x="386" y="754"/>
                    <a:pt x="386" y="754"/>
                  </a:cubicBezTo>
                  <a:lnTo>
                    <a:pt x="410" y="757"/>
                  </a:lnTo>
                  <a:cubicBezTo>
                    <a:pt x="410" y="757"/>
                    <a:pt x="434" y="707"/>
                    <a:pt x="492" y="696"/>
                  </a:cubicBezTo>
                  <a:cubicBezTo>
                    <a:pt x="548" y="709"/>
                    <a:pt x="574" y="757"/>
                    <a:pt x="574" y="757"/>
                  </a:cubicBezTo>
                  <a:lnTo>
                    <a:pt x="598" y="754"/>
                  </a:lnTo>
                  <a:cubicBezTo>
                    <a:pt x="598" y="754"/>
                    <a:pt x="569" y="717"/>
                    <a:pt x="519" y="693"/>
                  </a:cubicBezTo>
                  <a:lnTo>
                    <a:pt x="521" y="693"/>
                  </a:lnTo>
                  <a:cubicBezTo>
                    <a:pt x="569" y="693"/>
                    <a:pt x="611" y="720"/>
                    <a:pt x="664" y="725"/>
                  </a:cubicBezTo>
                  <a:cubicBezTo>
                    <a:pt x="725" y="730"/>
                    <a:pt x="770" y="720"/>
                    <a:pt x="805" y="688"/>
                  </a:cubicBezTo>
                  <a:cubicBezTo>
                    <a:pt x="762" y="707"/>
                    <a:pt x="717" y="696"/>
                    <a:pt x="667" y="683"/>
                  </a:cubicBezTo>
                  <a:cubicBezTo>
                    <a:pt x="632" y="675"/>
                    <a:pt x="601" y="670"/>
                    <a:pt x="574" y="670"/>
                  </a:cubicBezTo>
                  <a:close/>
                  <a:moveTo>
                    <a:pt x="87" y="402"/>
                  </a:moveTo>
                  <a:cubicBezTo>
                    <a:pt x="68" y="328"/>
                    <a:pt x="26" y="301"/>
                    <a:pt x="29" y="256"/>
                  </a:cubicBezTo>
                  <a:cubicBezTo>
                    <a:pt x="0" y="378"/>
                    <a:pt x="76" y="391"/>
                    <a:pt x="98" y="444"/>
                  </a:cubicBezTo>
                  <a:cubicBezTo>
                    <a:pt x="95" y="370"/>
                    <a:pt x="143" y="354"/>
                    <a:pt x="137" y="270"/>
                  </a:cubicBezTo>
                  <a:cubicBezTo>
                    <a:pt x="116" y="309"/>
                    <a:pt x="84" y="317"/>
                    <a:pt x="87" y="402"/>
                  </a:cubicBezTo>
                  <a:close/>
                  <a:moveTo>
                    <a:pt x="135" y="206"/>
                  </a:moveTo>
                  <a:cubicBezTo>
                    <a:pt x="108" y="227"/>
                    <a:pt x="87" y="256"/>
                    <a:pt x="79" y="299"/>
                  </a:cubicBezTo>
                  <a:cubicBezTo>
                    <a:pt x="82" y="254"/>
                    <a:pt x="52" y="190"/>
                    <a:pt x="71" y="143"/>
                  </a:cubicBezTo>
                  <a:cubicBezTo>
                    <a:pt x="0" y="243"/>
                    <a:pt x="76" y="304"/>
                    <a:pt x="79" y="339"/>
                  </a:cubicBezTo>
                  <a:cubicBezTo>
                    <a:pt x="98" y="270"/>
                    <a:pt x="140" y="270"/>
                    <a:pt x="166" y="177"/>
                  </a:cubicBezTo>
                  <a:cubicBezTo>
                    <a:pt x="158" y="188"/>
                    <a:pt x="153" y="190"/>
                    <a:pt x="135" y="206"/>
                  </a:cubicBezTo>
                  <a:close/>
                  <a:moveTo>
                    <a:pt x="847" y="206"/>
                  </a:moveTo>
                  <a:cubicBezTo>
                    <a:pt x="828" y="190"/>
                    <a:pt x="823" y="185"/>
                    <a:pt x="815" y="177"/>
                  </a:cubicBezTo>
                  <a:cubicBezTo>
                    <a:pt x="844" y="270"/>
                    <a:pt x="887" y="270"/>
                    <a:pt x="905" y="341"/>
                  </a:cubicBezTo>
                  <a:cubicBezTo>
                    <a:pt x="908" y="304"/>
                    <a:pt x="985" y="246"/>
                    <a:pt x="913" y="145"/>
                  </a:cubicBezTo>
                  <a:cubicBezTo>
                    <a:pt x="926" y="190"/>
                    <a:pt x="900" y="254"/>
                    <a:pt x="902" y="299"/>
                  </a:cubicBezTo>
                  <a:cubicBezTo>
                    <a:pt x="895" y="256"/>
                    <a:pt x="873" y="230"/>
                    <a:pt x="847" y="206"/>
                  </a:cubicBezTo>
                  <a:close/>
                  <a:moveTo>
                    <a:pt x="860" y="500"/>
                  </a:moveTo>
                  <a:cubicBezTo>
                    <a:pt x="879" y="421"/>
                    <a:pt x="850" y="399"/>
                    <a:pt x="847" y="357"/>
                  </a:cubicBezTo>
                  <a:cubicBezTo>
                    <a:pt x="818" y="434"/>
                    <a:pt x="855" y="463"/>
                    <a:pt x="834" y="542"/>
                  </a:cubicBezTo>
                  <a:cubicBezTo>
                    <a:pt x="860" y="508"/>
                    <a:pt x="961" y="489"/>
                    <a:pt x="963" y="362"/>
                  </a:cubicBezTo>
                  <a:cubicBezTo>
                    <a:pt x="948" y="407"/>
                    <a:pt x="895" y="434"/>
                    <a:pt x="860" y="500"/>
                  </a:cubicBezTo>
                  <a:close/>
                  <a:moveTo>
                    <a:pt x="881" y="442"/>
                  </a:moveTo>
                  <a:cubicBezTo>
                    <a:pt x="902" y="391"/>
                    <a:pt x="979" y="376"/>
                    <a:pt x="950" y="254"/>
                  </a:cubicBezTo>
                  <a:cubicBezTo>
                    <a:pt x="950" y="301"/>
                    <a:pt x="908" y="328"/>
                    <a:pt x="892" y="399"/>
                  </a:cubicBezTo>
                  <a:cubicBezTo>
                    <a:pt x="895" y="320"/>
                    <a:pt x="863" y="309"/>
                    <a:pt x="842" y="270"/>
                  </a:cubicBezTo>
                  <a:cubicBezTo>
                    <a:pt x="836" y="354"/>
                    <a:pt x="884" y="368"/>
                    <a:pt x="881" y="442"/>
                  </a:cubicBezTo>
                  <a:close/>
                  <a:moveTo>
                    <a:pt x="246" y="13"/>
                  </a:moveTo>
                  <a:cubicBezTo>
                    <a:pt x="188" y="26"/>
                    <a:pt x="137" y="76"/>
                    <a:pt x="124" y="140"/>
                  </a:cubicBezTo>
                  <a:cubicBezTo>
                    <a:pt x="145" y="119"/>
                    <a:pt x="177" y="106"/>
                    <a:pt x="193" y="84"/>
                  </a:cubicBezTo>
                  <a:cubicBezTo>
                    <a:pt x="211" y="63"/>
                    <a:pt x="217" y="34"/>
                    <a:pt x="246" y="13"/>
                  </a:cubicBezTo>
                  <a:close/>
                  <a:moveTo>
                    <a:pt x="895" y="246"/>
                  </a:moveTo>
                  <a:cubicBezTo>
                    <a:pt x="889" y="217"/>
                    <a:pt x="924" y="124"/>
                    <a:pt x="844" y="66"/>
                  </a:cubicBezTo>
                  <a:cubicBezTo>
                    <a:pt x="871" y="98"/>
                    <a:pt x="863" y="156"/>
                    <a:pt x="879" y="196"/>
                  </a:cubicBezTo>
                  <a:cubicBezTo>
                    <a:pt x="850" y="132"/>
                    <a:pt x="783" y="121"/>
                    <a:pt x="770" y="95"/>
                  </a:cubicBezTo>
                  <a:cubicBezTo>
                    <a:pt x="797" y="177"/>
                    <a:pt x="855" y="158"/>
                    <a:pt x="895" y="246"/>
                  </a:cubicBezTo>
                  <a:close/>
                  <a:moveTo>
                    <a:pt x="519" y="129"/>
                  </a:moveTo>
                  <a:lnTo>
                    <a:pt x="519" y="140"/>
                  </a:lnTo>
                  <a:cubicBezTo>
                    <a:pt x="534" y="143"/>
                    <a:pt x="548" y="145"/>
                    <a:pt x="564" y="153"/>
                  </a:cubicBezTo>
                  <a:cubicBezTo>
                    <a:pt x="564" y="148"/>
                    <a:pt x="566" y="145"/>
                    <a:pt x="566" y="143"/>
                  </a:cubicBezTo>
                  <a:cubicBezTo>
                    <a:pt x="550" y="137"/>
                    <a:pt x="534" y="132"/>
                    <a:pt x="519" y="129"/>
                  </a:cubicBezTo>
                  <a:close/>
                  <a:moveTo>
                    <a:pt x="553" y="39"/>
                  </a:moveTo>
                  <a:lnTo>
                    <a:pt x="556" y="37"/>
                  </a:lnTo>
                  <a:lnTo>
                    <a:pt x="550" y="34"/>
                  </a:lnTo>
                  <a:lnTo>
                    <a:pt x="534" y="34"/>
                  </a:lnTo>
                  <a:lnTo>
                    <a:pt x="529" y="37"/>
                  </a:lnTo>
                  <a:lnTo>
                    <a:pt x="519" y="37"/>
                  </a:lnTo>
                  <a:lnTo>
                    <a:pt x="519" y="39"/>
                  </a:lnTo>
                  <a:cubicBezTo>
                    <a:pt x="524" y="39"/>
                    <a:pt x="529" y="39"/>
                    <a:pt x="534" y="42"/>
                  </a:cubicBezTo>
                  <a:lnTo>
                    <a:pt x="542" y="42"/>
                  </a:lnTo>
                  <a:lnTo>
                    <a:pt x="553" y="39"/>
                  </a:lnTo>
                  <a:close/>
                  <a:moveTo>
                    <a:pt x="516" y="373"/>
                  </a:moveTo>
                  <a:lnTo>
                    <a:pt x="516" y="391"/>
                  </a:lnTo>
                  <a:cubicBezTo>
                    <a:pt x="519" y="389"/>
                    <a:pt x="524" y="386"/>
                    <a:pt x="524" y="381"/>
                  </a:cubicBezTo>
                  <a:cubicBezTo>
                    <a:pt x="524" y="378"/>
                    <a:pt x="521" y="376"/>
                    <a:pt x="516" y="373"/>
                  </a:cubicBezTo>
                  <a:close/>
                  <a:moveTo>
                    <a:pt x="336" y="180"/>
                  </a:moveTo>
                  <a:cubicBezTo>
                    <a:pt x="336" y="177"/>
                    <a:pt x="336" y="177"/>
                    <a:pt x="338" y="174"/>
                  </a:cubicBezTo>
                  <a:lnTo>
                    <a:pt x="333" y="174"/>
                  </a:lnTo>
                  <a:lnTo>
                    <a:pt x="336" y="180"/>
                  </a:lnTo>
                  <a:close/>
                  <a:moveTo>
                    <a:pt x="815" y="323"/>
                  </a:moveTo>
                  <a:cubicBezTo>
                    <a:pt x="815" y="156"/>
                    <a:pt x="685" y="18"/>
                    <a:pt x="521" y="2"/>
                  </a:cubicBezTo>
                  <a:lnTo>
                    <a:pt x="521" y="5"/>
                  </a:lnTo>
                  <a:cubicBezTo>
                    <a:pt x="521" y="8"/>
                    <a:pt x="521" y="10"/>
                    <a:pt x="519" y="13"/>
                  </a:cubicBezTo>
                  <a:cubicBezTo>
                    <a:pt x="593" y="21"/>
                    <a:pt x="659" y="53"/>
                    <a:pt x="709" y="100"/>
                  </a:cubicBezTo>
                  <a:lnTo>
                    <a:pt x="672" y="135"/>
                  </a:lnTo>
                  <a:lnTo>
                    <a:pt x="675" y="129"/>
                  </a:lnTo>
                  <a:lnTo>
                    <a:pt x="669" y="127"/>
                  </a:lnTo>
                  <a:lnTo>
                    <a:pt x="664" y="127"/>
                  </a:lnTo>
                  <a:lnTo>
                    <a:pt x="667" y="121"/>
                  </a:lnTo>
                  <a:lnTo>
                    <a:pt x="662" y="106"/>
                  </a:lnTo>
                  <a:lnTo>
                    <a:pt x="654" y="95"/>
                  </a:lnTo>
                  <a:lnTo>
                    <a:pt x="624" y="79"/>
                  </a:lnTo>
                  <a:lnTo>
                    <a:pt x="622" y="82"/>
                  </a:lnTo>
                  <a:lnTo>
                    <a:pt x="617" y="84"/>
                  </a:lnTo>
                  <a:cubicBezTo>
                    <a:pt x="627" y="98"/>
                    <a:pt x="632" y="113"/>
                    <a:pt x="632" y="132"/>
                  </a:cubicBezTo>
                  <a:lnTo>
                    <a:pt x="632" y="137"/>
                  </a:lnTo>
                  <a:lnTo>
                    <a:pt x="646" y="156"/>
                  </a:lnTo>
                  <a:lnTo>
                    <a:pt x="640" y="158"/>
                  </a:lnTo>
                  <a:lnTo>
                    <a:pt x="646" y="164"/>
                  </a:lnTo>
                  <a:lnTo>
                    <a:pt x="632" y="177"/>
                  </a:lnTo>
                  <a:lnTo>
                    <a:pt x="627" y="166"/>
                  </a:lnTo>
                  <a:cubicBezTo>
                    <a:pt x="624" y="172"/>
                    <a:pt x="622" y="180"/>
                    <a:pt x="617" y="185"/>
                  </a:cubicBezTo>
                  <a:lnTo>
                    <a:pt x="619" y="188"/>
                  </a:lnTo>
                  <a:lnTo>
                    <a:pt x="582" y="225"/>
                  </a:lnTo>
                  <a:cubicBezTo>
                    <a:pt x="579" y="222"/>
                    <a:pt x="577" y="219"/>
                    <a:pt x="574" y="219"/>
                  </a:cubicBezTo>
                  <a:cubicBezTo>
                    <a:pt x="571" y="222"/>
                    <a:pt x="566" y="222"/>
                    <a:pt x="564" y="225"/>
                  </a:cubicBezTo>
                  <a:lnTo>
                    <a:pt x="566" y="227"/>
                  </a:lnTo>
                  <a:lnTo>
                    <a:pt x="569" y="230"/>
                  </a:lnTo>
                  <a:lnTo>
                    <a:pt x="553" y="246"/>
                  </a:lnTo>
                  <a:lnTo>
                    <a:pt x="553" y="243"/>
                  </a:lnTo>
                  <a:lnTo>
                    <a:pt x="537" y="246"/>
                  </a:lnTo>
                  <a:lnTo>
                    <a:pt x="534" y="248"/>
                  </a:lnTo>
                  <a:lnTo>
                    <a:pt x="533" y="248"/>
                  </a:lnTo>
                  <a:lnTo>
                    <a:pt x="532" y="251"/>
                  </a:lnTo>
                  <a:lnTo>
                    <a:pt x="534" y="251"/>
                  </a:lnTo>
                  <a:lnTo>
                    <a:pt x="534" y="256"/>
                  </a:lnTo>
                  <a:lnTo>
                    <a:pt x="537" y="256"/>
                  </a:lnTo>
                  <a:lnTo>
                    <a:pt x="537" y="262"/>
                  </a:lnTo>
                  <a:lnTo>
                    <a:pt x="532" y="262"/>
                  </a:lnTo>
                  <a:lnTo>
                    <a:pt x="526" y="262"/>
                  </a:lnTo>
                  <a:lnTo>
                    <a:pt x="513" y="254"/>
                  </a:lnTo>
                  <a:lnTo>
                    <a:pt x="513" y="309"/>
                  </a:lnTo>
                  <a:cubicBezTo>
                    <a:pt x="545" y="320"/>
                    <a:pt x="579" y="336"/>
                    <a:pt x="579" y="378"/>
                  </a:cubicBezTo>
                  <a:cubicBezTo>
                    <a:pt x="579" y="397"/>
                    <a:pt x="571" y="410"/>
                    <a:pt x="556" y="421"/>
                  </a:cubicBezTo>
                  <a:cubicBezTo>
                    <a:pt x="542" y="429"/>
                    <a:pt x="526" y="434"/>
                    <a:pt x="511" y="439"/>
                  </a:cubicBezTo>
                  <a:lnTo>
                    <a:pt x="511" y="468"/>
                  </a:lnTo>
                  <a:cubicBezTo>
                    <a:pt x="534" y="479"/>
                    <a:pt x="564" y="497"/>
                    <a:pt x="561" y="545"/>
                  </a:cubicBezTo>
                  <a:cubicBezTo>
                    <a:pt x="561" y="556"/>
                    <a:pt x="556" y="561"/>
                    <a:pt x="553" y="561"/>
                  </a:cubicBezTo>
                  <a:cubicBezTo>
                    <a:pt x="540" y="564"/>
                    <a:pt x="526" y="566"/>
                    <a:pt x="511" y="566"/>
                  </a:cubicBezTo>
                  <a:lnTo>
                    <a:pt x="511" y="577"/>
                  </a:lnTo>
                  <a:cubicBezTo>
                    <a:pt x="574" y="572"/>
                    <a:pt x="630" y="545"/>
                    <a:pt x="675" y="505"/>
                  </a:cubicBezTo>
                  <a:lnTo>
                    <a:pt x="712" y="542"/>
                  </a:lnTo>
                  <a:cubicBezTo>
                    <a:pt x="656" y="595"/>
                    <a:pt x="577" y="630"/>
                    <a:pt x="492" y="630"/>
                  </a:cubicBezTo>
                  <a:cubicBezTo>
                    <a:pt x="407" y="630"/>
                    <a:pt x="331" y="598"/>
                    <a:pt x="275" y="542"/>
                  </a:cubicBezTo>
                  <a:lnTo>
                    <a:pt x="312" y="505"/>
                  </a:lnTo>
                  <a:cubicBezTo>
                    <a:pt x="354" y="545"/>
                    <a:pt x="410" y="572"/>
                    <a:pt x="474" y="577"/>
                  </a:cubicBezTo>
                  <a:lnTo>
                    <a:pt x="474" y="566"/>
                  </a:lnTo>
                  <a:cubicBezTo>
                    <a:pt x="415" y="561"/>
                    <a:pt x="362" y="537"/>
                    <a:pt x="320" y="500"/>
                  </a:cubicBezTo>
                  <a:lnTo>
                    <a:pt x="331" y="489"/>
                  </a:lnTo>
                  <a:lnTo>
                    <a:pt x="344" y="492"/>
                  </a:lnTo>
                  <a:lnTo>
                    <a:pt x="352" y="484"/>
                  </a:lnTo>
                  <a:lnTo>
                    <a:pt x="370" y="484"/>
                  </a:lnTo>
                  <a:lnTo>
                    <a:pt x="373" y="476"/>
                  </a:lnTo>
                  <a:lnTo>
                    <a:pt x="373" y="474"/>
                  </a:lnTo>
                  <a:cubicBezTo>
                    <a:pt x="402" y="495"/>
                    <a:pt x="434" y="508"/>
                    <a:pt x="471" y="513"/>
                  </a:cubicBezTo>
                  <a:lnTo>
                    <a:pt x="471" y="503"/>
                  </a:lnTo>
                  <a:cubicBezTo>
                    <a:pt x="431" y="497"/>
                    <a:pt x="394" y="482"/>
                    <a:pt x="365" y="455"/>
                  </a:cubicBezTo>
                  <a:lnTo>
                    <a:pt x="402" y="418"/>
                  </a:lnTo>
                  <a:cubicBezTo>
                    <a:pt x="410" y="426"/>
                    <a:pt x="421" y="434"/>
                    <a:pt x="434" y="439"/>
                  </a:cubicBezTo>
                  <a:cubicBezTo>
                    <a:pt x="434" y="437"/>
                    <a:pt x="436" y="431"/>
                    <a:pt x="436" y="429"/>
                  </a:cubicBezTo>
                  <a:cubicBezTo>
                    <a:pt x="426" y="423"/>
                    <a:pt x="418" y="418"/>
                    <a:pt x="410" y="410"/>
                  </a:cubicBezTo>
                  <a:lnTo>
                    <a:pt x="447" y="373"/>
                  </a:lnTo>
                  <a:cubicBezTo>
                    <a:pt x="452" y="378"/>
                    <a:pt x="460" y="381"/>
                    <a:pt x="468" y="384"/>
                  </a:cubicBezTo>
                  <a:lnTo>
                    <a:pt x="468" y="373"/>
                  </a:lnTo>
                  <a:cubicBezTo>
                    <a:pt x="463" y="370"/>
                    <a:pt x="460" y="368"/>
                    <a:pt x="455" y="365"/>
                  </a:cubicBezTo>
                  <a:lnTo>
                    <a:pt x="466" y="354"/>
                  </a:lnTo>
                  <a:cubicBezTo>
                    <a:pt x="463" y="354"/>
                    <a:pt x="458" y="352"/>
                    <a:pt x="455" y="352"/>
                  </a:cubicBezTo>
                  <a:lnTo>
                    <a:pt x="447" y="360"/>
                  </a:lnTo>
                  <a:cubicBezTo>
                    <a:pt x="444" y="354"/>
                    <a:pt x="439" y="352"/>
                    <a:pt x="439" y="346"/>
                  </a:cubicBezTo>
                  <a:cubicBezTo>
                    <a:pt x="434" y="344"/>
                    <a:pt x="426" y="341"/>
                    <a:pt x="421" y="336"/>
                  </a:cubicBezTo>
                  <a:cubicBezTo>
                    <a:pt x="397" y="320"/>
                    <a:pt x="386" y="299"/>
                    <a:pt x="386" y="272"/>
                  </a:cubicBezTo>
                  <a:cubicBezTo>
                    <a:pt x="386" y="251"/>
                    <a:pt x="391" y="235"/>
                    <a:pt x="402" y="225"/>
                  </a:cubicBezTo>
                  <a:lnTo>
                    <a:pt x="365" y="188"/>
                  </a:lnTo>
                  <a:cubicBezTo>
                    <a:pt x="391" y="161"/>
                    <a:pt x="429" y="145"/>
                    <a:pt x="466" y="137"/>
                  </a:cubicBezTo>
                  <a:lnTo>
                    <a:pt x="466" y="127"/>
                  </a:lnTo>
                  <a:cubicBezTo>
                    <a:pt x="423" y="132"/>
                    <a:pt x="386" y="151"/>
                    <a:pt x="357" y="180"/>
                  </a:cubicBezTo>
                  <a:lnTo>
                    <a:pt x="352" y="174"/>
                  </a:lnTo>
                  <a:cubicBezTo>
                    <a:pt x="349" y="177"/>
                    <a:pt x="349" y="180"/>
                    <a:pt x="346" y="185"/>
                  </a:cubicBezTo>
                  <a:lnTo>
                    <a:pt x="352" y="190"/>
                  </a:lnTo>
                  <a:cubicBezTo>
                    <a:pt x="320" y="225"/>
                    <a:pt x="299" y="270"/>
                    <a:pt x="299" y="320"/>
                  </a:cubicBezTo>
                  <a:lnTo>
                    <a:pt x="246" y="320"/>
                  </a:lnTo>
                  <a:cubicBezTo>
                    <a:pt x="246" y="254"/>
                    <a:pt x="272" y="196"/>
                    <a:pt x="315" y="151"/>
                  </a:cubicBezTo>
                  <a:lnTo>
                    <a:pt x="331" y="166"/>
                  </a:lnTo>
                  <a:lnTo>
                    <a:pt x="333" y="166"/>
                  </a:lnTo>
                  <a:cubicBezTo>
                    <a:pt x="336" y="166"/>
                    <a:pt x="338" y="166"/>
                    <a:pt x="344" y="164"/>
                  </a:cubicBezTo>
                  <a:lnTo>
                    <a:pt x="323" y="143"/>
                  </a:lnTo>
                  <a:cubicBezTo>
                    <a:pt x="333" y="132"/>
                    <a:pt x="346" y="121"/>
                    <a:pt x="360" y="113"/>
                  </a:cubicBezTo>
                  <a:cubicBezTo>
                    <a:pt x="360" y="111"/>
                    <a:pt x="362" y="106"/>
                    <a:pt x="362" y="106"/>
                  </a:cubicBezTo>
                  <a:cubicBezTo>
                    <a:pt x="362" y="106"/>
                    <a:pt x="368" y="100"/>
                    <a:pt x="370" y="95"/>
                  </a:cubicBezTo>
                  <a:cubicBezTo>
                    <a:pt x="349" y="106"/>
                    <a:pt x="331" y="119"/>
                    <a:pt x="315" y="135"/>
                  </a:cubicBezTo>
                  <a:lnTo>
                    <a:pt x="278" y="98"/>
                  </a:lnTo>
                  <a:cubicBezTo>
                    <a:pt x="328" y="50"/>
                    <a:pt x="394" y="18"/>
                    <a:pt x="466" y="10"/>
                  </a:cubicBezTo>
                  <a:lnTo>
                    <a:pt x="466" y="8"/>
                  </a:lnTo>
                  <a:cubicBezTo>
                    <a:pt x="466" y="5"/>
                    <a:pt x="466" y="2"/>
                    <a:pt x="463" y="0"/>
                  </a:cubicBezTo>
                  <a:cubicBezTo>
                    <a:pt x="299" y="15"/>
                    <a:pt x="169" y="153"/>
                    <a:pt x="169" y="320"/>
                  </a:cubicBezTo>
                  <a:cubicBezTo>
                    <a:pt x="164" y="500"/>
                    <a:pt x="309" y="646"/>
                    <a:pt x="489" y="646"/>
                  </a:cubicBezTo>
                  <a:cubicBezTo>
                    <a:pt x="669" y="646"/>
                    <a:pt x="815" y="500"/>
                    <a:pt x="815" y="323"/>
                  </a:cubicBezTo>
                  <a:close/>
                  <a:moveTo>
                    <a:pt x="564" y="230"/>
                  </a:moveTo>
                  <a:lnTo>
                    <a:pt x="558" y="233"/>
                  </a:lnTo>
                  <a:lnTo>
                    <a:pt x="556" y="238"/>
                  </a:lnTo>
                  <a:lnTo>
                    <a:pt x="556" y="235"/>
                  </a:lnTo>
                  <a:lnTo>
                    <a:pt x="558" y="233"/>
                  </a:lnTo>
                  <a:lnTo>
                    <a:pt x="558" y="230"/>
                  </a:lnTo>
                  <a:lnTo>
                    <a:pt x="564" y="227"/>
                  </a:lnTo>
                  <a:lnTo>
                    <a:pt x="566" y="227"/>
                  </a:lnTo>
                  <a:lnTo>
                    <a:pt x="564" y="230"/>
                  </a:lnTo>
                  <a:close/>
                  <a:moveTo>
                    <a:pt x="553" y="235"/>
                  </a:moveTo>
                  <a:lnTo>
                    <a:pt x="545" y="238"/>
                  </a:lnTo>
                  <a:lnTo>
                    <a:pt x="548" y="241"/>
                  </a:lnTo>
                  <a:lnTo>
                    <a:pt x="553" y="238"/>
                  </a:lnTo>
                  <a:lnTo>
                    <a:pt x="556" y="238"/>
                  </a:lnTo>
                  <a:lnTo>
                    <a:pt x="553" y="235"/>
                  </a:lnTo>
                  <a:close/>
                  <a:moveTo>
                    <a:pt x="532" y="248"/>
                  </a:moveTo>
                  <a:lnTo>
                    <a:pt x="535" y="246"/>
                  </a:lnTo>
                  <a:lnTo>
                    <a:pt x="533" y="248"/>
                  </a:lnTo>
                  <a:lnTo>
                    <a:pt x="532" y="248"/>
                  </a:lnTo>
                  <a:close/>
                  <a:moveTo>
                    <a:pt x="542" y="241"/>
                  </a:moveTo>
                  <a:lnTo>
                    <a:pt x="540" y="238"/>
                  </a:lnTo>
                  <a:lnTo>
                    <a:pt x="535" y="246"/>
                  </a:lnTo>
                  <a:lnTo>
                    <a:pt x="542" y="241"/>
                  </a:lnTo>
                  <a:close/>
                  <a:moveTo>
                    <a:pt x="720" y="108"/>
                  </a:moveTo>
                  <a:cubicBezTo>
                    <a:pt x="773" y="164"/>
                    <a:pt x="807" y="238"/>
                    <a:pt x="807" y="320"/>
                  </a:cubicBezTo>
                  <a:lnTo>
                    <a:pt x="754" y="320"/>
                  </a:lnTo>
                  <a:cubicBezTo>
                    <a:pt x="754" y="280"/>
                    <a:pt x="744" y="241"/>
                    <a:pt x="725" y="206"/>
                  </a:cubicBezTo>
                  <a:lnTo>
                    <a:pt x="728" y="209"/>
                  </a:lnTo>
                  <a:lnTo>
                    <a:pt x="728" y="206"/>
                  </a:lnTo>
                  <a:lnTo>
                    <a:pt x="717" y="190"/>
                  </a:lnTo>
                  <a:lnTo>
                    <a:pt x="707" y="174"/>
                  </a:lnTo>
                  <a:lnTo>
                    <a:pt x="693" y="164"/>
                  </a:lnTo>
                  <a:cubicBezTo>
                    <a:pt x="688" y="158"/>
                    <a:pt x="683" y="153"/>
                    <a:pt x="680" y="148"/>
                  </a:cubicBezTo>
                  <a:lnTo>
                    <a:pt x="720" y="108"/>
                  </a:lnTo>
                  <a:close/>
                  <a:moveTo>
                    <a:pt x="651" y="174"/>
                  </a:moveTo>
                  <a:lnTo>
                    <a:pt x="664" y="174"/>
                  </a:lnTo>
                  <a:lnTo>
                    <a:pt x="667" y="177"/>
                  </a:lnTo>
                  <a:lnTo>
                    <a:pt x="664" y="182"/>
                  </a:lnTo>
                  <a:lnTo>
                    <a:pt x="683" y="193"/>
                  </a:lnTo>
                  <a:lnTo>
                    <a:pt x="685" y="193"/>
                  </a:lnTo>
                  <a:lnTo>
                    <a:pt x="709" y="219"/>
                  </a:lnTo>
                  <a:lnTo>
                    <a:pt x="720" y="217"/>
                  </a:lnTo>
                  <a:cubicBezTo>
                    <a:pt x="733" y="248"/>
                    <a:pt x="744" y="283"/>
                    <a:pt x="744" y="317"/>
                  </a:cubicBezTo>
                  <a:lnTo>
                    <a:pt x="691" y="317"/>
                  </a:lnTo>
                  <a:cubicBezTo>
                    <a:pt x="691" y="304"/>
                    <a:pt x="688" y="291"/>
                    <a:pt x="685" y="278"/>
                  </a:cubicBezTo>
                  <a:lnTo>
                    <a:pt x="688" y="275"/>
                  </a:lnTo>
                  <a:lnTo>
                    <a:pt x="690" y="262"/>
                  </a:lnTo>
                  <a:lnTo>
                    <a:pt x="685" y="262"/>
                  </a:lnTo>
                  <a:cubicBezTo>
                    <a:pt x="685" y="262"/>
                    <a:pt x="680" y="251"/>
                    <a:pt x="677" y="248"/>
                  </a:cubicBezTo>
                  <a:lnTo>
                    <a:pt x="680" y="246"/>
                  </a:lnTo>
                  <a:lnTo>
                    <a:pt x="675" y="241"/>
                  </a:lnTo>
                  <a:lnTo>
                    <a:pt x="675" y="235"/>
                  </a:lnTo>
                  <a:lnTo>
                    <a:pt x="672" y="230"/>
                  </a:lnTo>
                  <a:lnTo>
                    <a:pt x="667" y="230"/>
                  </a:lnTo>
                  <a:cubicBezTo>
                    <a:pt x="664" y="227"/>
                    <a:pt x="664" y="225"/>
                    <a:pt x="662" y="222"/>
                  </a:cubicBezTo>
                  <a:lnTo>
                    <a:pt x="664" y="219"/>
                  </a:lnTo>
                  <a:lnTo>
                    <a:pt x="662" y="217"/>
                  </a:lnTo>
                  <a:lnTo>
                    <a:pt x="656" y="219"/>
                  </a:lnTo>
                  <a:lnTo>
                    <a:pt x="659" y="211"/>
                  </a:lnTo>
                  <a:lnTo>
                    <a:pt x="656" y="209"/>
                  </a:lnTo>
                  <a:lnTo>
                    <a:pt x="654" y="214"/>
                  </a:lnTo>
                  <a:cubicBezTo>
                    <a:pt x="648" y="206"/>
                    <a:pt x="640" y="198"/>
                    <a:pt x="635" y="190"/>
                  </a:cubicBezTo>
                  <a:lnTo>
                    <a:pt x="651" y="174"/>
                  </a:lnTo>
                  <a:close/>
                  <a:moveTo>
                    <a:pt x="690" y="260"/>
                  </a:moveTo>
                  <a:lnTo>
                    <a:pt x="691" y="262"/>
                  </a:lnTo>
                  <a:lnTo>
                    <a:pt x="690" y="262"/>
                  </a:lnTo>
                  <a:lnTo>
                    <a:pt x="690" y="260"/>
                  </a:lnTo>
                  <a:close/>
                  <a:moveTo>
                    <a:pt x="691" y="259"/>
                  </a:moveTo>
                  <a:lnTo>
                    <a:pt x="688" y="241"/>
                  </a:lnTo>
                  <a:lnTo>
                    <a:pt x="683" y="219"/>
                  </a:lnTo>
                  <a:lnTo>
                    <a:pt x="667" y="198"/>
                  </a:lnTo>
                  <a:lnTo>
                    <a:pt x="669" y="201"/>
                  </a:lnTo>
                  <a:lnTo>
                    <a:pt x="672" y="198"/>
                  </a:lnTo>
                  <a:lnTo>
                    <a:pt x="659" y="190"/>
                  </a:lnTo>
                  <a:lnTo>
                    <a:pt x="659" y="193"/>
                  </a:lnTo>
                  <a:lnTo>
                    <a:pt x="672" y="209"/>
                  </a:lnTo>
                  <a:lnTo>
                    <a:pt x="680" y="222"/>
                  </a:lnTo>
                  <a:lnTo>
                    <a:pt x="685" y="235"/>
                  </a:lnTo>
                  <a:lnTo>
                    <a:pt x="688" y="246"/>
                  </a:lnTo>
                  <a:lnTo>
                    <a:pt x="690" y="260"/>
                  </a:lnTo>
                  <a:lnTo>
                    <a:pt x="691" y="259"/>
                  </a:lnTo>
                  <a:close/>
                  <a:moveTo>
                    <a:pt x="640" y="299"/>
                  </a:moveTo>
                  <a:lnTo>
                    <a:pt x="651" y="294"/>
                  </a:lnTo>
                  <a:lnTo>
                    <a:pt x="662" y="291"/>
                  </a:lnTo>
                  <a:lnTo>
                    <a:pt x="664" y="286"/>
                  </a:lnTo>
                  <a:lnTo>
                    <a:pt x="669" y="283"/>
                  </a:lnTo>
                  <a:lnTo>
                    <a:pt x="672" y="278"/>
                  </a:lnTo>
                  <a:lnTo>
                    <a:pt x="675" y="270"/>
                  </a:lnTo>
                  <a:cubicBezTo>
                    <a:pt x="675" y="272"/>
                    <a:pt x="677" y="275"/>
                    <a:pt x="677" y="278"/>
                  </a:cubicBezTo>
                  <a:lnTo>
                    <a:pt x="672" y="294"/>
                  </a:lnTo>
                  <a:lnTo>
                    <a:pt x="672" y="299"/>
                  </a:lnTo>
                  <a:lnTo>
                    <a:pt x="680" y="288"/>
                  </a:lnTo>
                  <a:cubicBezTo>
                    <a:pt x="683" y="296"/>
                    <a:pt x="683" y="307"/>
                    <a:pt x="683" y="317"/>
                  </a:cubicBezTo>
                  <a:lnTo>
                    <a:pt x="635" y="317"/>
                  </a:lnTo>
                  <a:lnTo>
                    <a:pt x="635" y="312"/>
                  </a:lnTo>
                  <a:lnTo>
                    <a:pt x="640" y="307"/>
                  </a:lnTo>
                  <a:lnTo>
                    <a:pt x="640" y="304"/>
                  </a:lnTo>
                  <a:lnTo>
                    <a:pt x="643" y="301"/>
                  </a:lnTo>
                  <a:lnTo>
                    <a:pt x="648" y="301"/>
                  </a:lnTo>
                  <a:lnTo>
                    <a:pt x="648" y="299"/>
                  </a:lnTo>
                  <a:lnTo>
                    <a:pt x="640" y="299"/>
                  </a:lnTo>
                  <a:close/>
                  <a:moveTo>
                    <a:pt x="577" y="264"/>
                  </a:moveTo>
                  <a:lnTo>
                    <a:pt x="582" y="264"/>
                  </a:lnTo>
                  <a:lnTo>
                    <a:pt x="577" y="262"/>
                  </a:lnTo>
                  <a:lnTo>
                    <a:pt x="579" y="251"/>
                  </a:lnTo>
                  <a:lnTo>
                    <a:pt x="585" y="246"/>
                  </a:lnTo>
                  <a:cubicBezTo>
                    <a:pt x="587" y="251"/>
                    <a:pt x="593" y="254"/>
                    <a:pt x="595" y="259"/>
                  </a:cubicBezTo>
                  <a:lnTo>
                    <a:pt x="593" y="264"/>
                  </a:lnTo>
                  <a:lnTo>
                    <a:pt x="587" y="262"/>
                  </a:lnTo>
                  <a:lnTo>
                    <a:pt x="582" y="262"/>
                  </a:lnTo>
                  <a:lnTo>
                    <a:pt x="585" y="264"/>
                  </a:lnTo>
                  <a:lnTo>
                    <a:pt x="587" y="264"/>
                  </a:lnTo>
                  <a:lnTo>
                    <a:pt x="585" y="270"/>
                  </a:lnTo>
                  <a:lnTo>
                    <a:pt x="582" y="267"/>
                  </a:lnTo>
                  <a:lnTo>
                    <a:pt x="577" y="264"/>
                  </a:lnTo>
                  <a:close/>
                  <a:moveTo>
                    <a:pt x="595" y="439"/>
                  </a:moveTo>
                  <a:lnTo>
                    <a:pt x="585" y="437"/>
                  </a:lnTo>
                  <a:lnTo>
                    <a:pt x="582" y="437"/>
                  </a:lnTo>
                  <a:lnTo>
                    <a:pt x="577" y="431"/>
                  </a:lnTo>
                  <a:lnTo>
                    <a:pt x="571" y="429"/>
                  </a:lnTo>
                  <a:lnTo>
                    <a:pt x="579" y="421"/>
                  </a:lnTo>
                  <a:lnTo>
                    <a:pt x="590" y="429"/>
                  </a:lnTo>
                  <a:lnTo>
                    <a:pt x="598" y="431"/>
                  </a:lnTo>
                  <a:lnTo>
                    <a:pt x="595" y="439"/>
                  </a:lnTo>
                  <a:close/>
                  <a:moveTo>
                    <a:pt x="627" y="198"/>
                  </a:moveTo>
                  <a:lnTo>
                    <a:pt x="651" y="230"/>
                  </a:lnTo>
                  <a:lnTo>
                    <a:pt x="646" y="230"/>
                  </a:lnTo>
                  <a:lnTo>
                    <a:pt x="646" y="238"/>
                  </a:lnTo>
                  <a:lnTo>
                    <a:pt x="659" y="246"/>
                  </a:lnTo>
                  <a:lnTo>
                    <a:pt x="667" y="270"/>
                  </a:lnTo>
                  <a:lnTo>
                    <a:pt x="664" y="272"/>
                  </a:lnTo>
                  <a:lnTo>
                    <a:pt x="659" y="275"/>
                  </a:lnTo>
                  <a:lnTo>
                    <a:pt x="659" y="283"/>
                  </a:lnTo>
                  <a:lnTo>
                    <a:pt x="656" y="286"/>
                  </a:lnTo>
                  <a:lnTo>
                    <a:pt x="654" y="288"/>
                  </a:lnTo>
                  <a:lnTo>
                    <a:pt x="651" y="288"/>
                  </a:lnTo>
                  <a:lnTo>
                    <a:pt x="646" y="288"/>
                  </a:lnTo>
                  <a:lnTo>
                    <a:pt x="648" y="283"/>
                  </a:lnTo>
                  <a:lnTo>
                    <a:pt x="651" y="272"/>
                  </a:lnTo>
                  <a:lnTo>
                    <a:pt x="654" y="270"/>
                  </a:lnTo>
                  <a:lnTo>
                    <a:pt x="643" y="259"/>
                  </a:lnTo>
                  <a:lnTo>
                    <a:pt x="635" y="262"/>
                  </a:lnTo>
                  <a:lnTo>
                    <a:pt x="632" y="270"/>
                  </a:lnTo>
                  <a:lnTo>
                    <a:pt x="627" y="275"/>
                  </a:lnTo>
                  <a:lnTo>
                    <a:pt x="622" y="270"/>
                  </a:lnTo>
                  <a:lnTo>
                    <a:pt x="619" y="264"/>
                  </a:lnTo>
                  <a:lnTo>
                    <a:pt x="622" y="262"/>
                  </a:lnTo>
                  <a:lnTo>
                    <a:pt x="624" y="264"/>
                  </a:lnTo>
                  <a:lnTo>
                    <a:pt x="627" y="264"/>
                  </a:lnTo>
                  <a:lnTo>
                    <a:pt x="627" y="259"/>
                  </a:lnTo>
                  <a:lnTo>
                    <a:pt x="624" y="259"/>
                  </a:lnTo>
                  <a:lnTo>
                    <a:pt x="624" y="262"/>
                  </a:lnTo>
                  <a:lnTo>
                    <a:pt x="622" y="262"/>
                  </a:lnTo>
                  <a:lnTo>
                    <a:pt x="611" y="248"/>
                  </a:lnTo>
                  <a:lnTo>
                    <a:pt x="606" y="246"/>
                  </a:lnTo>
                  <a:lnTo>
                    <a:pt x="609" y="243"/>
                  </a:lnTo>
                  <a:lnTo>
                    <a:pt x="603" y="243"/>
                  </a:lnTo>
                  <a:lnTo>
                    <a:pt x="606" y="246"/>
                  </a:lnTo>
                  <a:lnTo>
                    <a:pt x="601" y="246"/>
                  </a:lnTo>
                  <a:cubicBezTo>
                    <a:pt x="598" y="246"/>
                    <a:pt x="595" y="241"/>
                    <a:pt x="590" y="235"/>
                  </a:cubicBezTo>
                  <a:lnTo>
                    <a:pt x="627" y="198"/>
                  </a:lnTo>
                  <a:close/>
                  <a:moveTo>
                    <a:pt x="609" y="434"/>
                  </a:moveTo>
                  <a:lnTo>
                    <a:pt x="603" y="429"/>
                  </a:lnTo>
                  <a:lnTo>
                    <a:pt x="606" y="423"/>
                  </a:lnTo>
                  <a:lnTo>
                    <a:pt x="611" y="413"/>
                  </a:lnTo>
                  <a:lnTo>
                    <a:pt x="609" y="410"/>
                  </a:lnTo>
                  <a:lnTo>
                    <a:pt x="611" y="402"/>
                  </a:lnTo>
                  <a:lnTo>
                    <a:pt x="611" y="394"/>
                  </a:lnTo>
                  <a:lnTo>
                    <a:pt x="609" y="386"/>
                  </a:lnTo>
                  <a:lnTo>
                    <a:pt x="603" y="384"/>
                  </a:lnTo>
                  <a:lnTo>
                    <a:pt x="601" y="386"/>
                  </a:lnTo>
                  <a:lnTo>
                    <a:pt x="598" y="386"/>
                  </a:lnTo>
                  <a:cubicBezTo>
                    <a:pt x="603" y="381"/>
                    <a:pt x="606" y="373"/>
                    <a:pt x="609" y="368"/>
                  </a:cubicBezTo>
                  <a:lnTo>
                    <a:pt x="614" y="365"/>
                  </a:lnTo>
                  <a:lnTo>
                    <a:pt x="617" y="362"/>
                  </a:lnTo>
                  <a:lnTo>
                    <a:pt x="617" y="365"/>
                  </a:lnTo>
                  <a:lnTo>
                    <a:pt x="619" y="362"/>
                  </a:lnTo>
                  <a:lnTo>
                    <a:pt x="617" y="360"/>
                  </a:lnTo>
                  <a:lnTo>
                    <a:pt x="619" y="360"/>
                  </a:lnTo>
                  <a:lnTo>
                    <a:pt x="624" y="362"/>
                  </a:lnTo>
                  <a:lnTo>
                    <a:pt x="632" y="362"/>
                  </a:lnTo>
                  <a:lnTo>
                    <a:pt x="638" y="360"/>
                  </a:lnTo>
                  <a:lnTo>
                    <a:pt x="651" y="357"/>
                  </a:lnTo>
                  <a:lnTo>
                    <a:pt x="648" y="352"/>
                  </a:lnTo>
                  <a:lnTo>
                    <a:pt x="648" y="346"/>
                  </a:lnTo>
                  <a:lnTo>
                    <a:pt x="656" y="349"/>
                  </a:lnTo>
                  <a:lnTo>
                    <a:pt x="659" y="346"/>
                  </a:lnTo>
                  <a:lnTo>
                    <a:pt x="659" y="341"/>
                  </a:lnTo>
                  <a:lnTo>
                    <a:pt x="651" y="344"/>
                  </a:lnTo>
                  <a:lnTo>
                    <a:pt x="640" y="341"/>
                  </a:lnTo>
                  <a:lnTo>
                    <a:pt x="632" y="325"/>
                  </a:lnTo>
                  <a:lnTo>
                    <a:pt x="675" y="325"/>
                  </a:lnTo>
                  <a:cubicBezTo>
                    <a:pt x="672" y="373"/>
                    <a:pt x="654" y="415"/>
                    <a:pt x="622" y="447"/>
                  </a:cubicBezTo>
                  <a:lnTo>
                    <a:pt x="617" y="442"/>
                  </a:lnTo>
                  <a:lnTo>
                    <a:pt x="619" y="434"/>
                  </a:lnTo>
                  <a:lnTo>
                    <a:pt x="614" y="418"/>
                  </a:lnTo>
                  <a:lnTo>
                    <a:pt x="609" y="434"/>
                  </a:lnTo>
                  <a:close/>
                  <a:moveTo>
                    <a:pt x="622" y="527"/>
                  </a:moveTo>
                  <a:lnTo>
                    <a:pt x="619" y="521"/>
                  </a:lnTo>
                  <a:lnTo>
                    <a:pt x="627" y="516"/>
                  </a:lnTo>
                  <a:lnTo>
                    <a:pt x="627" y="513"/>
                  </a:lnTo>
                  <a:lnTo>
                    <a:pt x="622" y="511"/>
                  </a:lnTo>
                  <a:lnTo>
                    <a:pt x="627" y="500"/>
                  </a:lnTo>
                  <a:lnTo>
                    <a:pt x="635" y="489"/>
                  </a:lnTo>
                  <a:lnTo>
                    <a:pt x="627" y="482"/>
                  </a:lnTo>
                  <a:lnTo>
                    <a:pt x="619" y="482"/>
                  </a:lnTo>
                  <a:lnTo>
                    <a:pt x="617" y="476"/>
                  </a:lnTo>
                  <a:cubicBezTo>
                    <a:pt x="619" y="474"/>
                    <a:pt x="622" y="471"/>
                    <a:pt x="627" y="468"/>
                  </a:cubicBezTo>
                  <a:lnTo>
                    <a:pt x="664" y="505"/>
                  </a:lnTo>
                  <a:cubicBezTo>
                    <a:pt x="651" y="516"/>
                    <a:pt x="635" y="529"/>
                    <a:pt x="617" y="537"/>
                  </a:cubicBezTo>
                  <a:lnTo>
                    <a:pt x="622" y="527"/>
                  </a:lnTo>
                  <a:close/>
                  <a:moveTo>
                    <a:pt x="664" y="489"/>
                  </a:moveTo>
                  <a:lnTo>
                    <a:pt x="669" y="484"/>
                  </a:lnTo>
                  <a:lnTo>
                    <a:pt x="667" y="463"/>
                  </a:lnTo>
                  <a:lnTo>
                    <a:pt x="664" y="463"/>
                  </a:lnTo>
                  <a:lnTo>
                    <a:pt x="667" y="460"/>
                  </a:lnTo>
                  <a:lnTo>
                    <a:pt x="659" y="458"/>
                  </a:lnTo>
                  <a:lnTo>
                    <a:pt x="656" y="466"/>
                  </a:lnTo>
                  <a:lnTo>
                    <a:pt x="656" y="476"/>
                  </a:lnTo>
                  <a:lnTo>
                    <a:pt x="654" y="479"/>
                  </a:lnTo>
                  <a:lnTo>
                    <a:pt x="638" y="463"/>
                  </a:lnTo>
                  <a:cubicBezTo>
                    <a:pt x="669" y="429"/>
                    <a:pt x="691" y="384"/>
                    <a:pt x="693" y="336"/>
                  </a:cubicBezTo>
                  <a:lnTo>
                    <a:pt x="746" y="336"/>
                  </a:lnTo>
                  <a:cubicBezTo>
                    <a:pt x="744" y="399"/>
                    <a:pt x="717" y="458"/>
                    <a:pt x="675" y="503"/>
                  </a:cubicBezTo>
                  <a:lnTo>
                    <a:pt x="664" y="489"/>
                  </a:lnTo>
                  <a:close/>
                  <a:moveTo>
                    <a:pt x="680" y="503"/>
                  </a:moveTo>
                  <a:cubicBezTo>
                    <a:pt x="725" y="458"/>
                    <a:pt x="752" y="397"/>
                    <a:pt x="754" y="331"/>
                  </a:cubicBezTo>
                  <a:lnTo>
                    <a:pt x="807" y="331"/>
                  </a:lnTo>
                  <a:cubicBezTo>
                    <a:pt x="805" y="413"/>
                    <a:pt x="773" y="487"/>
                    <a:pt x="717" y="542"/>
                  </a:cubicBezTo>
                  <a:lnTo>
                    <a:pt x="680" y="503"/>
                  </a:lnTo>
                  <a:close/>
                  <a:moveTo>
                    <a:pt x="357" y="452"/>
                  </a:moveTo>
                  <a:cubicBezTo>
                    <a:pt x="354" y="447"/>
                    <a:pt x="349" y="444"/>
                    <a:pt x="346" y="439"/>
                  </a:cubicBezTo>
                  <a:lnTo>
                    <a:pt x="349" y="426"/>
                  </a:lnTo>
                  <a:lnTo>
                    <a:pt x="344" y="413"/>
                  </a:lnTo>
                  <a:lnTo>
                    <a:pt x="344" y="391"/>
                  </a:lnTo>
                  <a:lnTo>
                    <a:pt x="338" y="378"/>
                  </a:lnTo>
                  <a:lnTo>
                    <a:pt x="341" y="370"/>
                  </a:lnTo>
                  <a:lnTo>
                    <a:pt x="333" y="357"/>
                  </a:lnTo>
                  <a:lnTo>
                    <a:pt x="325" y="354"/>
                  </a:lnTo>
                  <a:lnTo>
                    <a:pt x="328" y="346"/>
                  </a:lnTo>
                  <a:lnTo>
                    <a:pt x="325" y="341"/>
                  </a:lnTo>
                  <a:lnTo>
                    <a:pt x="328" y="333"/>
                  </a:lnTo>
                  <a:lnTo>
                    <a:pt x="336" y="333"/>
                  </a:lnTo>
                  <a:lnTo>
                    <a:pt x="338" y="328"/>
                  </a:lnTo>
                  <a:lnTo>
                    <a:pt x="352" y="328"/>
                  </a:lnTo>
                  <a:lnTo>
                    <a:pt x="354" y="331"/>
                  </a:lnTo>
                  <a:lnTo>
                    <a:pt x="352" y="344"/>
                  </a:lnTo>
                  <a:lnTo>
                    <a:pt x="349" y="346"/>
                  </a:lnTo>
                  <a:lnTo>
                    <a:pt x="354" y="357"/>
                  </a:lnTo>
                  <a:lnTo>
                    <a:pt x="352" y="360"/>
                  </a:lnTo>
                  <a:lnTo>
                    <a:pt x="349" y="357"/>
                  </a:lnTo>
                  <a:lnTo>
                    <a:pt x="352" y="362"/>
                  </a:lnTo>
                  <a:lnTo>
                    <a:pt x="354" y="370"/>
                  </a:lnTo>
                  <a:lnTo>
                    <a:pt x="357" y="370"/>
                  </a:lnTo>
                  <a:lnTo>
                    <a:pt x="357" y="365"/>
                  </a:lnTo>
                  <a:lnTo>
                    <a:pt x="354" y="362"/>
                  </a:lnTo>
                  <a:lnTo>
                    <a:pt x="354" y="357"/>
                  </a:lnTo>
                  <a:lnTo>
                    <a:pt x="354" y="349"/>
                  </a:lnTo>
                  <a:lnTo>
                    <a:pt x="357" y="333"/>
                  </a:lnTo>
                  <a:lnTo>
                    <a:pt x="354" y="328"/>
                  </a:lnTo>
                  <a:lnTo>
                    <a:pt x="362" y="328"/>
                  </a:lnTo>
                  <a:cubicBezTo>
                    <a:pt x="365" y="360"/>
                    <a:pt x="378" y="389"/>
                    <a:pt x="399" y="413"/>
                  </a:cubicBezTo>
                  <a:lnTo>
                    <a:pt x="357" y="452"/>
                  </a:lnTo>
                  <a:close/>
                  <a:moveTo>
                    <a:pt x="320" y="349"/>
                  </a:moveTo>
                  <a:lnTo>
                    <a:pt x="315" y="357"/>
                  </a:lnTo>
                  <a:lnTo>
                    <a:pt x="307" y="357"/>
                  </a:lnTo>
                  <a:cubicBezTo>
                    <a:pt x="304" y="349"/>
                    <a:pt x="304" y="341"/>
                    <a:pt x="304" y="331"/>
                  </a:cubicBezTo>
                  <a:lnTo>
                    <a:pt x="320" y="331"/>
                  </a:lnTo>
                  <a:lnTo>
                    <a:pt x="317" y="344"/>
                  </a:lnTo>
                  <a:lnTo>
                    <a:pt x="320" y="349"/>
                  </a:lnTo>
                  <a:close/>
                  <a:moveTo>
                    <a:pt x="338" y="312"/>
                  </a:moveTo>
                  <a:lnTo>
                    <a:pt x="338" y="301"/>
                  </a:lnTo>
                  <a:lnTo>
                    <a:pt x="344" y="299"/>
                  </a:lnTo>
                  <a:lnTo>
                    <a:pt x="354" y="301"/>
                  </a:lnTo>
                  <a:lnTo>
                    <a:pt x="357" y="304"/>
                  </a:lnTo>
                  <a:cubicBezTo>
                    <a:pt x="357" y="309"/>
                    <a:pt x="354" y="317"/>
                    <a:pt x="354" y="323"/>
                  </a:cubicBezTo>
                  <a:lnTo>
                    <a:pt x="341" y="323"/>
                  </a:lnTo>
                  <a:lnTo>
                    <a:pt x="338" y="312"/>
                  </a:lnTo>
                  <a:close/>
                  <a:moveTo>
                    <a:pt x="391" y="352"/>
                  </a:moveTo>
                  <a:lnTo>
                    <a:pt x="394" y="352"/>
                  </a:lnTo>
                  <a:lnTo>
                    <a:pt x="402" y="357"/>
                  </a:lnTo>
                  <a:lnTo>
                    <a:pt x="399" y="360"/>
                  </a:lnTo>
                  <a:lnTo>
                    <a:pt x="407" y="365"/>
                  </a:lnTo>
                  <a:lnTo>
                    <a:pt x="407" y="360"/>
                  </a:lnTo>
                  <a:lnTo>
                    <a:pt x="413" y="352"/>
                  </a:lnTo>
                  <a:lnTo>
                    <a:pt x="418" y="357"/>
                  </a:lnTo>
                  <a:lnTo>
                    <a:pt x="423" y="362"/>
                  </a:lnTo>
                  <a:lnTo>
                    <a:pt x="415" y="365"/>
                  </a:lnTo>
                  <a:lnTo>
                    <a:pt x="418" y="373"/>
                  </a:lnTo>
                  <a:lnTo>
                    <a:pt x="423" y="370"/>
                  </a:lnTo>
                  <a:lnTo>
                    <a:pt x="423" y="368"/>
                  </a:lnTo>
                  <a:lnTo>
                    <a:pt x="429" y="365"/>
                  </a:lnTo>
                  <a:lnTo>
                    <a:pt x="431" y="354"/>
                  </a:lnTo>
                  <a:cubicBezTo>
                    <a:pt x="434" y="362"/>
                    <a:pt x="439" y="368"/>
                    <a:pt x="444" y="373"/>
                  </a:cubicBezTo>
                  <a:lnTo>
                    <a:pt x="407" y="410"/>
                  </a:lnTo>
                  <a:cubicBezTo>
                    <a:pt x="389" y="391"/>
                    <a:pt x="378" y="368"/>
                    <a:pt x="373" y="339"/>
                  </a:cubicBezTo>
                  <a:lnTo>
                    <a:pt x="381" y="346"/>
                  </a:lnTo>
                  <a:lnTo>
                    <a:pt x="389" y="346"/>
                  </a:lnTo>
                  <a:lnTo>
                    <a:pt x="391" y="352"/>
                  </a:lnTo>
                  <a:close/>
                  <a:moveTo>
                    <a:pt x="391" y="233"/>
                  </a:moveTo>
                  <a:cubicBezTo>
                    <a:pt x="383" y="241"/>
                    <a:pt x="376" y="251"/>
                    <a:pt x="370" y="262"/>
                  </a:cubicBezTo>
                  <a:lnTo>
                    <a:pt x="368" y="262"/>
                  </a:lnTo>
                  <a:lnTo>
                    <a:pt x="362" y="264"/>
                  </a:lnTo>
                  <a:lnTo>
                    <a:pt x="360" y="264"/>
                  </a:lnTo>
                  <a:lnTo>
                    <a:pt x="354" y="270"/>
                  </a:lnTo>
                  <a:lnTo>
                    <a:pt x="362" y="270"/>
                  </a:lnTo>
                  <a:lnTo>
                    <a:pt x="368" y="267"/>
                  </a:lnTo>
                  <a:lnTo>
                    <a:pt x="368" y="270"/>
                  </a:lnTo>
                  <a:lnTo>
                    <a:pt x="362" y="272"/>
                  </a:lnTo>
                  <a:lnTo>
                    <a:pt x="360" y="272"/>
                  </a:lnTo>
                  <a:lnTo>
                    <a:pt x="352" y="278"/>
                  </a:lnTo>
                  <a:lnTo>
                    <a:pt x="344" y="278"/>
                  </a:lnTo>
                  <a:lnTo>
                    <a:pt x="333" y="299"/>
                  </a:lnTo>
                  <a:lnTo>
                    <a:pt x="336" y="304"/>
                  </a:lnTo>
                  <a:lnTo>
                    <a:pt x="331" y="312"/>
                  </a:lnTo>
                  <a:lnTo>
                    <a:pt x="331" y="320"/>
                  </a:lnTo>
                  <a:lnTo>
                    <a:pt x="307" y="320"/>
                  </a:lnTo>
                  <a:cubicBezTo>
                    <a:pt x="304" y="272"/>
                    <a:pt x="323" y="230"/>
                    <a:pt x="354" y="196"/>
                  </a:cubicBezTo>
                  <a:lnTo>
                    <a:pt x="391" y="233"/>
                  </a:lnTo>
                  <a:close/>
                  <a:moveTo>
                    <a:pt x="304" y="479"/>
                  </a:moveTo>
                  <a:lnTo>
                    <a:pt x="317" y="487"/>
                  </a:lnTo>
                  <a:lnTo>
                    <a:pt x="320" y="489"/>
                  </a:lnTo>
                  <a:lnTo>
                    <a:pt x="312" y="497"/>
                  </a:lnTo>
                  <a:cubicBezTo>
                    <a:pt x="307" y="492"/>
                    <a:pt x="304" y="489"/>
                    <a:pt x="301" y="484"/>
                  </a:cubicBezTo>
                  <a:lnTo>
                    <a:pt x="304" y="479"/>
                  </a:lnTo>
                  <a:close/>
                  <a:moveTo>
                    <a:pt x="293" y="346"/>
                  </a:moveTo>
                  <a:lnTo>
                    <a:pt x="288" y="349"/>
                  </a:lnTo>
                  <a:lnTo>
                    <a:pt x="286" y="354"/>
                  </a:lnTo>
                  <a:lnTo>
                    <a:pt x="272" y="370"/>
                  </a:lnTo>
                  <a:lnTo>
                    <a:pt x="272" y="394"/>
                  </a:lnTo>
                  <a:lnTo>
                    <a:pt x="259" y="399"/>
                  </a:lnTo>
                  <a:lnTo>
                    <a:pt x="251" y="399"/>
                  </a:lnTo>
                  <a:cubicBezTo>
                    <a:pt x="243" y="378"/>
                    <a:pt x="240" y="354"/>
                    <a:pt x="238" y="331"/>
                  </a:cubicBezTo>
                  <a:lnTo>
                    <a:pt x="293" y="331"/>
                  </a:lnTo>
                  <a:lnTo>
                    <a:pt x="293" y="346"/>
                  </a:lnTo>
                  <a:close/>
                  <a:moveTo>
                    <a:pt x="238" y="399"/>
                  </a:moveTo>
                  <a:lnTo>
                    <a:pt x="235" y="397"/>
                  </a:lnTo>
                  <a:lnTo>
                    <a:pt x="219" y="397"/>
                  </a:lnTo>
                  <a:lnTo>
                    <a:pt x="225" y="402"/>
                  </a:lnTo>
                  <a:lnTo>
                    <a:pt x="211" y="399"/>
                  </a:lnTo>
                  <a:lnTo>
                    <a:pt x="214" y="397"/>
                  </a:lnTo>
                  <a:lnTo>
                    <a:pt x="211" y="394"/>
                  </a:lnTo>
                  <a:lnTo>
                    <a:pt x="201" y="399"/>
                  </a:lnTo>
                  <a:lnTo>
                    <a:pt x="198" y="407"/>
                  </a:lnTo>
                  <a:lnTo>
                    <a:pt x="201" y="423"/>
                  </a:lnTo>
                  <a:lnTo>
                    <a:pt x="211" y="450"/>
                  </a:lnTo>
                  <a:lnTo>
                    <a:pt x="217" y="458"/>
                  </a:lnTo>
                  <a:lnTo>
                    <a:pt x="219" y="458"/>
                  </a:lnTo>
                  <a:lnTo>
                    <a:pt x="211" y="442"/>
                  </a:lnTo>
                  <a:lnTo>
                    <a:pt x="209" y="434"/>
                  </a:lnTo>
                  <a:lnTo>
                    <a:pt x="211" y="431"/>
                  </a:lnTo>
                  <a:lnTo>
                    <a:pt x="211" y="426"/>
                  </a:lnTo>
                  <a:lnTo>
                    <a:pt x="217" y="426"/>
                  </a:lnTo>
                  <a:lnTo>
                    <a:pt x="225" y="439"/>
                  </a:lnTo>
                  <a:lnTo>
                    <a:pt x="227" y="439"/>
                  </a:lnTo>
                  <a:lnTo>
                    <a:pt x="227" y="431"/>
                  </a:lnTo>
                  <a:lnTo>
                    <a:pt x="230" y="434"/>
                  </a:lnTo>
                  <a:lnTo>
                    <a:pt x="230" y="439"/>
                  </a:lnTo>
                  <a:lnTo>
                    <a:pt x="238" y="442"/>
                  </a:lnTo>
                  <a:lnTo>
                    <a:pt x="240" y="439"/>
                  </a:lnTo>
                  <a:lnTo>
                    <a:pt x="240" y="444"/>
                  </a:lnTo>
                  <a:lnTo>
                    <a:pt x="243" y="450"/>
                  </a:lnTo>
                  <a:lnTo>
                    <a:pt x="248" y="450"/>
                  </a:lnTo>
                  <a:lnTo>
                    <a:pt x="259" y="466"/>
                  </a:lnTo>
                  <a:lnTo>
                    <a:pt x="264" y="468"/>
                  </a:lnTo>
                  <a:lnTo>
                    <a:pt x="267" y="460"/>
                  </a:lnTo>
                  <a:cubicBezTo>
                    <a:pt x="278" y="476"/>
                    <a:pt x="291" y="492"/>
                    <a:pt x="304" y="508"/>
                  </a:cubicBezTo>
                  <a:lnTo>
                    <a:pt x="267" y="545"/>
                  </a:lnTo>
                  <a:cubicBezTo>
                    <a:pt x="211" y="489"/>
                    <a:pt x="180" y="415"/>
                    <a:pt x="177" y="333"/>
                  </a:cubicBezTo>
                  <a:lnTo>
                    <a:pt x="230" y="333"/>
                  </a:lnTo>
                  <a:cubicBezTo>
                    <a:pt x="230" y="354"/>
                    <a:pt x="233" y="378"/>
                    <a:pt x="240" y="399"/>
                  </a:cubicBezTo>
                  <a:lnTo>
                    <a:pt x="238" y="399"/>
                  </a:lnTo>
                  <a:close/>
                  <a:moveTo>
                    <a:pt x="299" y="143"/>
                  </a:moveTo>
                  <a:cubicBezTo>
                    <a:pt x="254" y="188"/>
                    <a:pt x="227" y="251"/>
                    <a:pt x="227" y="317"/>
                  </a:cubicBezTo>
                  <a:lnTo>
                    <a:pt x="174" y="317"/>
                  </a:lnTo>
                  <a:cubicBezTo>
                    <a:pt x="174" y="238"/>
                    <a:pt x="209" y="161"/>
                    <a:pt x="262" y="106"/>
                  </a:cubicBezTo>
                  <a:lnTo>
                    <a:pt x="299" y="143"/>
                  </a:lnTo>
                  <a:close/>
                  <a:moveTo>
                    <a:pt x="651" y="87"/>
                  </a:moveTo>
                  <a:lnTo>
                    <a:pt x="648" y="82"/>
                  </a:lnTo>
                  <a:lnTo>
                    <a:pt x="640" y="79"/>
                  </a:lnTo>
                  <a:lnTo>
                    <a:pt x="635" y="84"/>
                  </a:lnTo>
                  <a:lnTo>
                    <a:pt x="643" y="87"/>
                  </a:lnTo>
                  <a:lnTo>
                    <a:pt x="651" y="92"/>
                  </a:lnTo>
                  <a:lnTo>
                    <a:pt x="651" y="87"/>
                  </a:lnTo>
                  <a:close/>
                  <a:moveTo>
                    <a:pt x="619" y="238"/>
                  </a:moveTo>
                  <a:lnTo>
                    <a:pt x="619" y="243"/>
                  </a:lnTo>
                  <a:lnTo>
                    <a:pt x="630" y="241"/>
                  </a:lnTo>
                  <a:lnTo>
                    <a:pt x="632" y="235"/>
                  </a:lnTo>
                  <a:lnTo>
                    <a:pt x="627" y="227"/>
                  </a:lnTo>
                  <a:lnTo>
                    <a:pt x="630" y="222"/>
                  </a:lnTo>
                  <a:lnTo>
                    <a:pt x="638" y="227"/>
                  </a:lnTo>
                  <a:lnTo>
                    <a:pt x="635" y="225"/>
                  </a:lnTo>
                  <a:lnTo>
                    <a:pt x="638" y="222"/>
                  </a:lnTo>
                  <a:lnTo>
                    <a:pt x="635" y="217"/>
                  </a:lnTo>
                  <a:lnTo>
                    <a:pt x="627" y="222"/>
                  </a:lnTo>
                  <a:lnTo>
                    <a:pt x="624" y="227"/>
                  </a:lnTo>
                  <a:lnTo>
                    <a:pt x="622" y="233"/>
                  </a:lnTo>
                  <a:lnTo>
                    <a:pt x="624" y="238"/>
                  </a:lnTo>
                  <a:lnTo>
                    <a:pt x="624" y="241"/>
                  </a:lnTo>
                  <a:lnTo>
                    <a:pt x="619" y="238"/>
                  </a:lnTo>
                  <a:close/>
                  <a:moveTo>
                    <a:pt x="230" y="476"/>
                  </a:moveTo>
                  <a:lnTo>
                    <a:pt x="225" y="463"/>
                  </a:lnTo>
                  <a:lnTo>
                    <a:pt x="219" y="460"/>
                  </a:lnTo>
                  <a:lnTo>
                    <a:pt x="230" y="476"/>
                  </a:lnTo>
                  <a:close/>
                  <a:moveTo>
                    <a:pt x="466" y="296"/>
                  </a:moveTo>
                  <a:lnTo>
                    <a:pt x="466" y="294"/>
                  </a:lnTo>
                  <a:lnTo>
                    <a:pt x="460" y="288"/>
                  </a:lnTo>
                  <a:lnTo>
                    <a:pt x="463" y="283"/>
                  </a:lnTo>
                  <a:lnTo>
                    <a:pt x="466" y="283"/>
                  </a:lnTo>
                  <a:lnTo>
                    <a:pt x="466" y="259"/>
                  </a:lnTo>
                  <a:cubicBezTo>
                    <a:pt x="455" y="262"/>
                    <a:pt x="450" y="267"/>
                    <a:pt x="450" y="275"/>
                  </a:cubicBezTo>
                  <a:cubicBezTo>
                    <a:pt x="450" y="283"/>
                    <a:pt x="455" y="291"/>
                    <a:pt x="466" y="29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83B78FD6-2BE3-7949-AEE2-C81761BD4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7275" y="2212975"/>
              <a:ext cx="15875" cy="23813"/>
            </a:xfrm>
            <a:custGeom>
              <a:avLst/>
              <a:gdLst>
                <a:gd name="T0" fmla="*/ 39 w 43"/>
                <a:gd name="T1" fmla="*/ 64 h 65"/>
                <a:gd name="T2" fmla="*/ 0 w 43"/>
                <a:gd name="T3" fmla="*/ 0 h 65"/>
                <a:gd name="T4" fmla="*/ 0 w 43"/>
                <a:gd name="T5" fmla="*/ 21 h 65"/>
                <a:gd name="T6" fmla="*/ 39 w 43"/>
                <a:gd name="T7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5">
                  <a:moveTo>
                    <a:pt x="39" y="64"/>
                  </a:moveTo>
                  <a:cubicBezTo>
                    <a:pt x="42" y="27"/>
                    <a:pt x="21" y="11"/>
                    <a:pt x="0" y="0"/>
                  </a:cubicBezTo>
                  <a:lnTo>
                    <a:pt x="0" y="21"/>
                  </a:lnTo>
                  <a:cubicBezTo>
                    <a:pt x="15" y="29"/>
                    <a:pt x="31" y="43"/>
                    <a:pt x="39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2FBE5359-6772-1E41-A33B-B1E9783DDC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4413" y="2055813"/>
              <a:ext cx="82550" cy="106362"/>
            </a:xfrm>
            <a:custGeom>
              <a:avLst/>
              <a:gdLst>
                <a:gd name="T0" fmla="*/ 143 w 229"/>
                <a:gd name="T1" fmla="*/ 3 h 297"/>
                <a:gd name="T2" fmla="*/ 125 w 229"/>
                <a:gd name="T3" fmla="*/ 0 h 297"/>
                <a:gd name="T4" fmla="*/ 125 w 229"/>
                <a:gd name="T5" fmla="*/ 16 h 297"/>
                <a:gd name="T6" fmla="*/ 125 w 229"/>
                <a:gd name="T7" fmla="*/ 34 h 297"/>
                <a:gd name="T8" fmla="*/ 135 w 229"/>
                <a:gd name="T9" fmla="*/ 37 h 297"/>
                <a:gd name="T10" fmla="*/ 183 w 229"/>
                <a:gd name="T11" fmla="*/ 85 h 297"/>
                <a:gd name="T12" fmla="*/ 122 w 229"/>
                <a:gd name="T13" fmla="*/ 138 h 297"/>
                <a:gd name="T14" fmla="*/ 111 w 229"/>
                <a:gd name="T15" fmla="*/ 140 h 297"/>
                <a:gd name="T16" fmla="*/ 80 w 229"/>
                <a:gd name="T17" fmla="*/ 148 h 297"/>
                <a:gd name="T18" fmla="*/ 69 w 229"/>
                <a:gd name="T19" fmla="*/ 151 h 297"/>
                <a:gd name="T20" fmla="*/ 0 w 229"/>
                <a:gd name="T21" fmla="*/ 225 h 297"/>
                <a:gd name="T22" fmla="*/ 72 w 229"/>
                <a:gd name="T23" fmla="*/ 296 h 297"/>
                <a:gd name="T24" fmla="*/ 72 w 229"/>
                <a:gd name="T25" fmla="*/ 257 h 297"/>
                <a:gd name="T26" fmla="*/ 45 w 229"/>
                <a:gd name="T27" fmla="*/ 225 h 297"/>
                <a:gd name="T28" fmla="*/ 72 w 229"/>
                <a:gd name="T29" fmla="*/ 193 h 297"/>
                <a:gd name="T30" fmla="*/ 82 w 229"/>
                <a:gd name="T31" fmla="*/ 188 h 297"/>
                <a:gd name="T32" fmla="*/ 111 w 229"/>
                <a:gd name="T33" fmla="*/ 180 h 297"/>
                <a:gd name="T34" fmla="*/ 122 w 229"/>
                <a:gd name="T35" fmla="*/ 177 h 297"/>
                <a:gd name="T36" fmla="*/ 228 w 229"/>
                <a:gd name="T37" fmla="*/ 85 h 297"/>
                <a:gd name="T38" fmla="*/ 143 w 229"/>
                <a:gd name="T39" fmla="*/ 3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9" h="297">
                  <a:moveTo>
                    <a:pt x="143" y="3"/>
                  </a:moveTo>
                  <a:cubicBezTo>
                    <a:pt x="138" y="3"/>
                    <a:pt x="132" y="0"/>
                    <a:pt x="125" y="0"/>
                  </a:cubicBezTo>
                  <a:lnTo>
                    <a:pt x="125" y="16"/>
                  </a:lnTo>
                  <a:lnTo>
                    <a:pt x="125" y="34"/>
                  </a:lnTo>
                  <a:cubicBezTo>
                    <a:pt x="130" y="34"/>
                    <a:pt x="135" y="34"/>
                    <a:pt x="135" y="37"/>
                  </a:cubicBezTo>
                  <a:cubicBezTo>
                    <a:pt x="170" y="45"/>
                    <a:pt x="183" y="66"/>
                    <a:pt x="183" y="85"/>
                  </a:cubicBezTo>
                  <a:cubicBezTo>
                    <a:pt x="183" y="116"/>
                    <a:pt x="156" y="127"/>
                    <a:pt x="122" y="138"/>
                  </a:cubicBezTo>
                  <a:cubicBezTo>
                    <a:pt x="119" y="138"/>
                    <a:pt x="114" y="140"/>
                    <a:pt x="111" y="140"/>
                  </a:cubicBezTo>
                  <a:lnTo>
                    <a:pt x="80" y="148"/>
                  </a:lnTo>
                  <a:cubicBezTo>
                    <a:pt x="77" y="148"/>
                    <a:pt x="72" y="151"/>
                    <a:pt x="69" y="151"/>
                  </a:cubicBezTo>
                  <a:cubicBezTo>
                    <a:pt x="32" y="161"/>
                    <a:pt x="0" y="180"/>
                    <a:pt x="0" y="225"/>
                  </a:cubicBezTo>
                  <a:cubicBezTo>
                    <a:pt x="0" y="270"/>
                    <a:pt x="37" y="286"/>
                    <a:pt x="72" y="296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198"/>
                    <a:pt x="72" y="193"/>
                  </a:cubicBezTo>
                  <a:cubicBezTo>
                    <a:pt x="74" y="191"/>
                    <a:pt x="80" y="191"/>
                    <a:pt x="82" y="188"/>
                  </a:cubicBezTo>
                  <a:cubicBezTo>
                    <a:pt x="90" y="185"/>
                    <a:pt x="101" y="183"/>
                    <a:pt x="111" y="180"/>
                  </a:cubicBezTo>
                  <a:cubicBezTo>
                    <a:pt x="114" y="180"/>
                    <a:pt x="119" y="177"/>
                    <a:pt x="122" y="177"/>
                  </a:cubicBezTo>
                  <a:cubicBezTo>
                    <a:pt x="172" y="167"/>
                    <a:pt x="228" y="151"/>
                    <a:pt x="228" y="85"/>
                  </a:cubicBezTo>
                  <a:cubicBezTo>
                    <a:pt x="228" y="50"/>
                    <a:pt x="204" y="16"/>
                    <a:pt x="143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2E19BC7D-0040-5F42-9324-364407940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1875" y="2155825"/>
              <a:ext cx="46038" cy="57150"/>
            </a:xfrm>
            <a:custGeom>
              <a:avLst/>
              <a:gdLst>
                <a:gd name="T0" fmla="*/ 26 w 128"/>
                <a:gd name="T1" fmla="*/ 159 h 160"/>
                <a:gd name="T2" fmla="*/ 26 w 128"/>
                <a:gd name="T3" fmla="*/ 127 h 160"/>
                <a:gd name="T4" fmla="*/ 37 w 128"/>
                <a:gd name="T5" fmla="*/ 116 h 160"/>
                <a:gd name="T6" fmla="*/ 58 w 128"/>
                <a:gd name="T7" fmla="*/ 109 h 160"/>
                <a:gd name="T8" fmla="*/ 69 w 128"/>
                <a:gd name="T9" fmla="*/ 106 h 160"/>
                <a:gd name="T10" fmla="*/ 127 w 128"/>
                <a:gd name="T11" fmla="*/ 56 h 160"/>
                <a:gd name="T12" fmla="*/ 71 w 128"/>
                <a:gd name="T13" fmla="*/ 0 h 160"/>
                <a:gd name="T14" fmla="*/ 71 w 128"/>
                <a:gd name="T15" fmla="*/ 37 h 160"/>
                <a:gd name="T16" fmla="*/ 92 w 128"/>
                <a:gd name="T17" fmla="*/ 58 h 160"/>
                <a:gd name="T18" fmla="*/ 71 w 128"/>
                <a:gd name="T19" fmla="*/ 79 h 160"/>
                <a:gd name="T20" fmla="*/ 61 w 128"/>
                <a:gd name="T21" fmla="*/ 82 h 160"/>
                <a:gd name="T22" fmla="*/ 39 w 128"/>
                <a:gd name="T23" fmla="*/ 90 h 160"/>
                <a:gd name="T24" fmla="*/ 29 w 128"/>
                <a:gd name="T25" fmla="*/ 95 h 160"/>
                <a:gd name="T26" fmla="*/ 0 w 128"/>
                <a:gd name="T27" fmla="*/ 124 h 160"/>
                <a:gd name="T28" fmla="*/ 26 w 128"/>
                <a:gd name="T29" fmla="*/ 15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160">
                  <a:moveTo>
                    <a:pt x="26" y="159"/>
                  </a:moveTo>
                  <a:lnTo>
                    <a:pt x="26" y="127"/>
                  </a:lnTo>
                  <a:cubicBezTo>
                    <a:pt x="26" y="122"/>
                    <a:pt x="32" y="118"/>
                    <a:pt x="37" y="116"/>
                  </a:cubicBezTo>
                  <a:cubicBezTo>
                    <a:pt x="42" y="113"/>
                    <a:pt x="50" y="111"/>
                    <a:pt x="58" y="109"/>
                  </a:cubicBezTo>
                  <a:cubicBezTo>
                    <a:pt x="63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6"/>
                  </a:cubicBezTo>
                  <a:cubicBezTo>
                    <a:pt x="127" y="24"/>
                    <a:pt x="100" y="11"/>
                    <a:pt x="71" y="0"/>
                  </a:cubicBezTo>
                  <a:lnTo>
                    <a:pt x="71" y="37"/>
                  </a:lnTo>
                  <a:cubicBezTo>
                    <a:pt x="84" y="42"/>
                    <a:pt x="92" y="47"/>
                    <a:pt x="92" y="58"/>
                  </a:cubicBezTo>
                  <a:cubicBezTo>
                    <a:pt x="92" y="68"/>
                    <a:pt x="79" y="77"/>
                    <a:pt x="71" y="79"/>
                  </a:cubicBezTo>
                  <a:cubicBezTo>
                    <a:pt x="69" y="82"/>
                    <a:pt x="61" y="82"/>
                    <a:pt x="61" y="82"/>
                  </a:cubicBezTo>
                  <a:cubicBezTo>
                    <a:pt x="53" y="85"/>
                    <a:pt x="45" y="87"/>
                    <a:pt x="39" y="90"/>
                  </a:cubicBezTo>
                  <a:cubicBezTo>
                    <a:pt x="37" y="93"/>
                    <a:pt x="32" y="93"/>
                    <a:pt x="29" y="95"/>
                  </a:cubicBezTo>
                  <a:cubicBezTo>
                    <a:pt x="13" y="98"/>
                    <a:pt x="0" y="105"/>
                    <a:pt x="0" y="124"/>
                  </a:cubicBezTo>
                  <a:cubicBezTo>
                    <a:pt x="0" y="142"/>
                    <a:pt x="13" y="154"/>
                    <a:pt x="26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F17F5DE1-7662-B642-BED9-E91B6C4ED8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2057400"/>
              <a:ext cx="47625" cy="47625"/>
            </a:xfrm>
            <a:custGeom>
              <a:avLst/>
              <a:gdLst>
                <a:gd name="T0" fmla="*/ 98 w 133"/>
                <a:gd name="T1" fmla="*/ 13 h 131"/>
                <a:gd name="T2" fmla="*/ 52 w 133"/>
                <a:gd name="T3" fmla="*/ 37 h 131"/>
                <a:gd name="T4" fmla="*/ 37 w 133"/>
                <a:gd name="T5" fmla="*/ 58 h 131"/>
                <a:gd name="T6" fmla="*/ 29 w 133"/>
                <a:gd name="T7" fmla="*/ 85 h 131"/>
                <a:gd name="T8" fmla="*/ 23 w 133"/>
                <a:gd name="T9" fmla="*/ 98 h 131"/>
                <a:gd name="T10" fmla="*/ 18 w 133"/>
                <a:gd name="T11" fmla="*/ 109 h 131"/>
                <a:gd name="T12" fmla="*/ 0 w 133"/>
                <a:gd name="T13" fmla="*/ 117 h 131"/>
                <a:gd name="T14" fmla="*/ 15 w 133"/>
                <a:gd name="T15" fmla="*/ 114 h 131"/>
                <a:gd name="T16" fmla="*/ 10 w 133"/>
                <a:gd name="T17" fmla="*/ 130 h 131"/>
                <a:gd name="T18" fmla="*/ 29 w 133"/>
                <a:gd name="T19" fmla="*/ 101 h 131"/>
                <a:gd name="T20" fmla="*/ 55 w 133"/>
                <a:gd name="T21" fmla="*/ 93 h 131"/>
                <a:gd name="T22" fmla="*/ 103 w 133"/>
                <a:gd name="T23" fmla="*/ 58 h 131"/>
                <a:gd name="T24" fmla="*/ 132 w 133"/>
                <a:gd name="T25" fmla="*/ 37 h 131"/>
                <a:gd name="T26" fmla="*/ 129 w 133"/>
                <a:gd name="T27" fmla="*/ 0 h 131"/>
                <a:gd name="T28" fmla="*/ 98 w 133"/>
                <a:gd name="T29" fmla="*/ 13 h 131"/>
                <a:gd name="T30" fmla="*/ 58 w 133"/>
                <a:gd name="T31" fmla="*/ 64 h 131"/>
                <a:gd name="T32" fmla="*/ 50 w 133"/>
                <a:gd name="T33" fmla="*/ 66 h 131"/>
                <a:gd name="T34" fmla="*/ 63 w 133"/>
                <a:gd name="T35" fmla="*/ 48 h 131"/>
                <a:gd name="T36" fmla="*/ 74 w 133"/>
                <a:gd name="T37" fmla="*/ 48 h 131"/>
                <a:gd name="T38" fmla="*/ 58 w 133"/>
                <a:gd name="T39" fmla="*/ 6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3" h="131">
                  <a:moveTo>
                    <a:pt x="98" y="13"/>
                  </a:moveTo>
                  <a:cubicBezTo>
                    <a:pt x="87" y="16"/>
                    <a:pt x="68" y="19"/>
                    <a:pt x="52" y="37"/>
                  </a:cubicBezTo>
                  <a:cubicBezTo>
                    <a:pt x="50" y="40"/>
                    <a:pt x="42" y="51"/>
                    <a:pt x="37" y="58"/>
                  </a:cubicBezTo>
                  <a:cubicBezTo>
                    <a:pt x="31" y="66"/>
                    <a:pt x="31" y="77"/>
                    <a:pt x="29" y="85"/>
                  </a:cubicBezTo>
                  <a:cubicBezTo>
                    <a:pt x="23" y="93"/>
                    <a:pt x="23" y="98"/>
                    <a:pt x="23" y="98"/>
                  </a:cubicBezTo>
                  <a:cubicBezTo>
                    <a:pt x="23" y="98"/>
                    <a:pt x="23" y="103"/>
                    <a:pt x="18" y="109"/>
                  </a:cubicBezTo>
                  <a:cubicBezTo>
                    <a:pt x="13" y="113"/>
                    <a:pt x="7" y="118"/>
                    <a:pt x="0" y="117"/>
                  </a:cubicBezTo>
                  <a:cubicBezTo>
                    <a:pt x="7" y="118"/>
                    <a:pt x="15" y="114"/>
                    <a:pt x="15" y="114"/>
                  </a:cubicBezTo>
                  <a:cubicBezTo>
                    <a:pt x="15" y="114"/>
                    <a:pt x="13" y="119"/>
                    <a:pt x="10" y="130"/>
                  </a:cubicBezTo>
                  <a:cubicBezTo>
                    <a:pt x="18" y="111"/>
                    <a:pt x="26" y="103"/>
                    <a:pt x="29" y="101"/>
                  </a:cubicBezTo>
                  <a:cubicBezTo>
                    <a:pt x="31" y="101"/>
                    <a:pt x="39" y="101"/>
                    <a:pt x="55" y="93"/>
                  </a:cubicBezTo>
                  <a:cubicBezTo>
                    <a:pt x="71" y="82"/>
                    <a:pt x="95" y="68"/>
                    <a:pt x="103" y="58"/>
                  </a:cubicBezTo>
                  <a:cubicBezTo>
                    <a:pt x="111" y="47"/>
                    <a:pt x="121" y="43"/>
                    <a:pt x="132" y="37"/>
                  </a:cubicBezTo>
                  <a:cubicBezTo>
                    <a:pt x="129" y="24"/>
                    <a:pt x="129" y="11"/>
                    <a:pt x="129" y="0"/>
                  </a:cubicBezTo>
                  <a:cubicBezTo>
                    <a:pt x="111" y="5"/>
                    <a:pt x="100" y="11"/>
                    <a:pt x="98" y="13"/>
                  </a:cubicBezTo>
                  <a:close/>
                  <a:moveTo>
                    <a:pt x="58" y="64"/>
                  </a:moveTo>
                  <a:lnTo>
                    <a:pt x="50" y="66"/>
                  </a:lnTo>
                  <a:lnTo>
                    <a:pt x="63" y="48"/>
                  </a:lnTo>
                  <a:lnTo>
                    <a:pt x="74" y="48"/>
                  </a:lnTo>
                  <a:lnTo>
                    <a:pt x="58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65C51EE5-D2C1-9D4B-A146-1CAC10C4EE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2198688"/>
              <a:ext cx="7937" cy="66675"/>
            </a:xfrm>
            <a:custGeom>
              <a:avLst/>
              <a:gdLst>
                <a:gd name="T0" fmla="*/ 6 w 23"/>
                <a:gd name="T1" fmla="*/ 8 h 184"/>
                <a:gd name="T2" fmla="*/ 0 w 23"/>
                <a:gd name="T3" fmla="*/ 11 h 184"/>
                <a:gd name="T4" fmla="*/ 3 w 23"/>
                <a:gd name="T5" fmla="*/ 154 h 184"/>
                <a:gd name="T6" fmla="*/ 19 w 23"/>
                <a:gd name="T7" fmla="*/ 154 h 184"/>
                <a:gd name="T8" fmla="*/ 22 w 23"/>
                <a:gd name="T9" fmla="*/ 0 h 184"/>
                <a:gd name="T10" fmla="*/ 14 w 23"/>
                <a:gd name="T11" fmla="*/ 6 h 184"/>
                <a:gd name="T12" fmla="*/ 6 w 23"/>
                <a:gd name="T13" fmla="*/ 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84">
                  <a:moveTo>
                    <a:pt x="6" y="8"/>
                  </a:moveTo>
                  <a:cubicBezTo>
                    <a:pt x="4" y="8"/>
                    <a:pt x="0" y="11"/>
                    <a:pt x="0" y="11"/>
                  </a:cubicBezTo>
                  <a:cubicBezTo>
                    <a:pt x="0" y="11"/>
                    <a:pt x="3" y="151"/>
                    <a:pt x="3" y="154"/>
                  </a:cubicBezTo>
                  <a:cubicBezTo>
                    <a:pt x="3" y="183"/>
                    <a:pt x="19" y="183"/>
                    <a:pt x="19" y="154"/>
                  </a:cubicBezTo>
                  <a:cubicBezTo>
                    <a:pt x="19" y="151"/>
                    <a:pt x="22" y="0"/>
                    <a:pt x="22" y="0"/>
                  </a:cubicBezTo>
                  <a:cubicBezTo>
                    <a:pt x="22" y="0"/>
                    <a:pt x="16" y="6"/>
                    <a:pt x="14" y="6"/>
                  </a:cubicBezTo>
                  <a:cubicBezTo>
                    <a:pt x="11" y="6"/>
                    <a:pt x="9" y="8"/>
                    <a:pt x="6" y="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4C9B2366-5696-7A47-826D-879B0A633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2988" y="2125663"/>
              <a:ext cx="11112" cy="58737"/>
            </a:xfrm>
            <a:custGeom>
              <a:avLst/>
              <a:gdLst>
                <a:gd name="T0" fmla="*/ 18 w 30"/>
                <a:gd name="T1" fmla="*/ 156 h 162"/>
                <a:gd name="T2" fmla="*/ 26 w 30"/>
                <a:gd name="T3" fmla="*/ 153 h 162"/>
                <a:gd name="T4" fmla="*/ 29 w 30"/>
                <a:gd name="T5" fmla="*/ 0 h 162"/>
                <a:gd name="T6" fmla="*/ 0 w 30"/>
                <a:gd name="T7" fmla="*/ 7 h 162"/>
                <a:gd name="T8" fmla="*/ 5 w 30"/>
                <a:gd name="T9" fmla="*/ 161 h 162"/>
                <a:gd name="T10" fmla="*/ 18 w 30"/>
                <a:gd name="T11" fmla="*/ 15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62">
                  <a:moveTo>
                    <a:pt x="18" y="156"/>
                  </a:moveTo>
                  <a:cubicBezTo>
                    <a:pt x="21" y="156"/>
                    <a:pt x="23" y="153"/>
                    <a:pt x="26" y="153"/>
                  </a:cubicBezTo>
                  <a:cubicBezTo>
                    <a:pt x="26" y="145"/>
                    <a:pt x="29" y="21"/>
                    <a:pt x="29" y="0"/>
                  </a:cubicBezTo>
                  <a:cubicBezTo>
                    <a:pt x="18" y="2"/>
                    <a:pt x="7" y="5"/>
                    <a:pt x="0" y="7"/>
                  </a:cubicBezTo>
                  <a:cubicBezTo>
                    <a:pt x="2" y="26"/>
                    <a:pt x="5" y="148"/>
                    <a:pt x="5" y="161"/>
                  </a:cubicBezTo>
                  <a:cubicBezTo>
                    <a:pt x="10" y="158"/>
                    <a:pt x="13" y="158"/>
                    <a:pt x="18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D51FCC63-9568-024E-B3FC-ADCC9BEB8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5050" y="2014538"/>
              <a:ext cx="30163" cy="90487"/>
            </a:xfrm>
            <a:custGeom>
              <a:avLst/>
              <a:gdLst>
                <a:gd name="T0" fmla="*/ 21 w 85"/>
                <a:gd name="T1" fmla="*/ 82 h 253"/>
                <a:gd name="T2" fmla="*/ 26 w 85"/>
                <a:gd name="T3" fmla="*/ 252 h 253"/>
                <a:gd name="T4" fmla="*/ 45 w 85"/>
                <a:gd name="T5" fmla="*/ 247 h 253"/>
                <a:gd name="T6" fmla="*/ 58 w 85"/>
                <a:gd name="T7" fmla="*/ 244 h 253"/>
                <a:gd name="T8" fmla="*/ 61 w 85"/>
                <a:gd name="T9" fmla="*/ 82 h 253"/>
                <a:gd name="T10" fmla="*/ 42 w 85"/>
                <a:gd name="T11" fmla="*/ 0 h 253"/>
                <a:gd name="T12" fmla="*/ 21 w 85"/>
                <a:gd name="T13" fmla="*/ 8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253">
                  <a:moveTo>
                    <a:pt x="21" y="82"/>
                  </a:moveTo>
                  <a:cubicBezTo>
                    <a:pt x="21" y="82"/>
                    <a:pt x="24" y="220"/>
                    <a:pt x="26" y="252"/>
                  </a:cubicBezTo>
                  <a:cubicBezTo>
                    <a:pt x="31" y="249"/>
                    <a:pt x="39" y="249"/>
                    <a:pt x="45" y="247"/>
                  </a:cubicBezTo>
                  <a:cubicBezTo>
                    <a:pt x="50" y="247"/>
                    <a:pt x="53" y="244"/>
                    <a:pt x="58" y="244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3" y="61"/>
                    <a:pt x="84" y="0"/>
                    <a:pt x="42" y="0"/>
                  </a:cubicBezTo>
                  <a:cubicBezTo>
                    <a:pt x="0" y="0"/>
                    <a:pt x="18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5CB5493B-2BE1-384C-88DE-8E9BBD27EF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9363" y="2070100"/>
              <a:ext cx="93662" cy="85725"/>
            </a:xfrm>
            <a:custGeom>
              <a:avLst/>
              <a:gdLst>
                <a:gd name="T0" fmla="*/ 130 w 261"/>
                <a:gd name="T1" fmla="*/ 42 h 237"/>
                <a:gd name="T2" fmla="*/ 130 w 261"/>
                <a:gd name="T3" fmla="*/ 42 h 237"/>
                <a:gd name="T4" fmla="*/ 96 w 261"/>
                <a:gd name="T5" fmla="*/ 236 h 237"/>
                <a:gd name="T6" fmla="*/ 45 w 261"/>
                <a:gd name="T7" fmla="*/ 236 h 237"/>
                <a:gd name="T8" fmla="*/ 0 w 261"/>
                <a:gd name="T9" fmla="*/ 0 h 237"/>
                <a:gd name="T10" fmla="*/ 40 w 261"/>
                <a:gd name="T11" fmla="*/ 0 h 237"/>
                <a:gd name="T12" fmla="*/ 72 w 261"/>
                <a:gd name="T13" fmla="*/ 180 h 237"/>
                <a:gd name="T14" fmla="*/ 72 w 261"/>
                <a:gd name="T15" fmla="*/ 180 h 237"/>
                <a:gd name="T16" fmla="*/ 106 w 261"/>
                <a:gd name="T17" fmla="*/ 0 h 237"/>
                <a:gd name="T18" fmla="*/ 157 w 261"/>
                <a:gd name="T19" fmla="*/ 0 h 237"/>
                <a:gd name="T20" fmla="*/ 188 w 261"/>
                <a:gd name="T21" fmla="*/ 180 h 237"/>
                <a:gd name="T22" fmla="*/ 188 w 261"/>
                <a:gd name="T23" fmla="*/ 180 h 237"/>
                <a:gd name="T24" fmla="*/ 223 w 261"/>
                <a:gd name="T25" fmla="*/ 0 h 237"/>
                <a:gd name="T26" fmla="*/ 260 w 261"/>
                <a:gd name="T27" fmla="*/ 0 h 237"/>
                <a:gd name="T28" fmla="*/ 212 w 261"/>
                <a:gd name="T29" fmla="*/ 236 h 237"/>
                <a:gd name="T30" fmla="*/ 165 w 261"/>
                <a:gd name="T31" fmla="*/ 236 h 237"/>
                <a:gd name="T32" fmla="*/ 130 w 261"/>
                <a:gd name="T33" fmla="*/ 4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1" h="237">
                  <a:moveTo>
                    <a:pt x="130" y="42"/>
                  </a:moveTo>
                  <a:lnTo>
                    <a:pt x="130" y="42"/>
                  </a:lnTo>
                  <a:lnTo>
                    <a:pt x="96" y="236"/>
                  </a:lnTo>
                  <a:lnTo>
                    <a:pt x="45" y="236"/>
                  </a:lnTo>
                  <a:lnTo>
                    <a:pt x="0" y="0"/>
                  </a:lnTo>
                  <a:lnTo>
                    <a:pt x="40" y="0"/>
                  </a:lnTo>
                  <a:lnTo>
                    <a:pt x="72" y="180"/>
                  </a:lnTo>
                  <a:lnTo>
                    <a:pt x="72" y="180"/>
                  </a:lnTo>
                  <a:lnTo>
                    <a:pt x="106" y="0"/>
                  </a:lnTo>
                  <a:lnTo>
                    <a:pt x="157" y="0"/>
                  </a:lnTo>
                  <a:lnTo>
                    <a:pt x="188" y="180"/>
                  </a:lnTo>
                  <a:lnTo>
                    <a:pt x="188" y="180"/>
                  </a:lnTo>
                  <a:lnTo>
                    <a:pt x="223" y="0"/>
                  </a:lnTo>
                  <a:lnTo>
                    <a:pt x="260" y="0"/>
                  </a:lnTo>
                  <a:lnTo>
                    <a:pt x="212" y="236"/>
                  </a:lnTo>
                  <a:lnTo>
                    <a:pt x="165" y="236"/>
                  </a:lnTo>
                  <a:lnTo>
                    <a:pt x="130" y="4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95D47DC7-BA96-5148-A0A1-DE03D216A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438" y="2092325"/>
              <a:ext cx="53975" cy="65088"/>
            </a:xfrm>
            <a:custGeom>
              <a:avLst/>
              <a:gdLst>
                <a:gd name="T0" fmla="*/ 148 w 149"/>
                <a:gd name="T1" fmla="*/ 90 h 181"/>
                <a:gd name="T2" fmla="*/ 74 w 149"/>
                <a:gd name="T3" fmla="*/ 180 h 181"/>
                <a:gd name="T4" fmla="*/ 0 w 149"/>
                <a:gd name="T5" fmla="*/ 90 h 181"/>
                <a:gd name="T6" fmla="*/ 74 w 149"/>
                <a:gd name="T7" fmla="*/ 0 h 181"/>
                <a:gd name="T8" fmla="*/ 148 w 149"/>
                <a:gd name="T9" fmla="*/ 90 h 181"/>
                <a:gd name="T10" fmla="*/ 106 w 149"/>
                <a:gd name="T11" fmla="*/ 87 h 181"/>
                <a:gd name="T12" fmla="*/ 74 w 149"/>
                <a:gd name="T13" fmla="*/ 29 h 181"/>
                <a:gd name="T14" fmla="*/ 42 w 149"/>
                <a:gd name="T15" fmla="*/ 87 h 181"/>
                <a:gd name="T16" fmla="*/ 74 w 149"/>
                <a:gd name="T17" fmla="*/ 148 h 181"/>
                <a:gd name="T18" fmla="*/ 106 w 149"/>
                <a:gd name="T19" fmla="*/ 8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181">
                  <a:moveTo>
                    <a:pt x="148" y="90"/>
                  </a:moveTo>
                  <a:cubicBezTo>
                    <a:pt x="148" y="161"/>
                    <a:pt x="109" y="180"/>
                    <a:pt x="74" y="180"/>
                  </a:cubicBezTo>
                  <a:cubicBezTo>
                    <a:pt x="40" y="180"/>
                    <a:pt x="0" y="164"/>
                    <a:pt x="0" y="90"/>
                  </a:cubicBezTo>
                  <a:cubicBezTo>
                    <a:pt x="0" y="16"/>
                    <a:pt x="40" y="0"/>
                    <a:pt x="74" y="0"/>
                  </a:cubicBezTo>
                  <a:cubicBezTo>
                    <a:pt x="109" y="0"/>
                    <a:pt x="148" y="18"/>
                    <a:pt x="148" y="90"/>
                  </a:cubicBezTo>
                  <a:close/>
                  <a:moveTo>
                    <a:pt x="106" y="87"/>
                  </a:moveTo>
                  <a:cubicBezTo>
                    <a:pt x="106" y="58"/>
                    <a:pt x="101" y="29"/>
                    <a:pt x="74" y="29"/>
                  </a:cubicBezTo>
                  <a:cubicBezTo>
                    <a:pt x="48" y="29"/>
                    <a:pt x="42" y="58"/>
                    <a:pt x="42" y="87"/>
                  </a:cubicBezTo>
                  <a:cubicBezTo>
                    <a:pt x="42" y="116"/>
                    <a:pt x="48" y="148"/>
                    <a:pt x="74" y="148"/>
                  </a:cubicBezTo>
                  <a:cubicBezTo>
                    <a:pt x="101" y="148"/>
                    <a:pt x="106" y="116"/>
                    <a:pt x="106" y="8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1976EEE9-A00B-3144-B63A-9E44B399E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3350" y="2090738"/>
              <a:ext cx="31750" cy="63500"/>
            </a:xfrm>
            <a:custGeom>
              <a:avLst/>
              <a:gdLst>
                <a:gd name="T0" fmla="*/ 0 w 88"/>
                <a:gd name="T1" fmla="*/ 32 h 176"/>
                <a:gd name="T2" fmla="*/ 0 w 88"/>
                <a:gd name="T3" fmla="*/ 3 h 176"/>
                <a:gd name="T4" fmla="*/ 37 w 88"/>
                <a:gd name="T5" fmla="*/ 3 h 176"/>
                <a:gd name="T6" fmla="*/ 37 w 88"/>
                <a:gd name="T7" fmla="*/ 35 h 176"/>
                <a:gd name="T8" fmla="*/ 37 w 88"/>
                <a:gd name="T9" fmla="*/ 35 h 176"/>
                <a:gd name="T10" fmla="*/ 79 w 88"/>
                <a:gd name="T11" fmla="*/ 0 h 176"/>
                <a:gd name="T12" fmla="*/ 87 w 88"/>
                <a:gd name="T13" fmla="*/ 0 h 176"/>
                <a:gd name="T14" fmla="*/ 87 w 88"/>
                <a:gd name="T15" fmla="*/ 40 h 176"/>
                <a:gd name="T16" fmla="*/ 77 w 88"/>
                <a:gd name="T17" fmla="*/ 37 h 176"/>
                <a:gd name="T18" fmla="*/ 42 w 88"/>
                <a:gd name="T19" fmla="*/ 80 h 176"/>
                <a:gd name="T20" fmla="*/ 42 w 88"/>
                <a:gd name="T21" fmla="*/ 175 h 176"/>
                <a:gd name="T22" fmla="*/ 2 w 88"/>
                <a:gd name="T23" fmla="*/ 175 h 176"/>
                <a:gd name="T24" fmla="*/ 0 w 88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3"/>
                    <a:pt x="37" y="24"/>
                    <a:pt x="37" y="35"/>
                  </a:cubicBezTo>
                  <a:lnTo>
                    <a:pt x="37" y="35"/>
                  </a:lnTo>
                  <a:cubicBezTo>
                    <a:pt x="42" y="21"/>
                    <a:pt x="55" y="0"/>
                    <a:pt x="79" y="0"/>
                  </a:cubicBezTo>
                  <a:cubicBezTo>
                    <a:pt x="82" y="0"/>
                    <a:pt x="85" y="0"/>
                    <a:pt x="87" y="0"/>
                  </a:cubicBezTo>
                  <a:lnTo>
                    <a:pt x="87" y="40"/>
                  </a:lnTo>
                  <a:cubicBezTo>
                    <a:pt x="85" y="40"/>
                    <a:pt x="79" y="37"/>
                    <a:pt x="77" y="37"/>
                  </a:cubicBezTo>
                  <a:cubicBezTo>
                    <a:pt x="61" y="37"/>
                    <a:pt x="42" y="48"/>
                    <a:pt x="42" y="80"/>
                  </a:cubicBezTo>
                  <a:lnTo>
                    <a:pt x="42" y="175"/>
                  </a:lnTo>
                  <a:lnTo>
                    <a:pt x="2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47B7130-C1F3-1145-978B-EF9589DDF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3038" y="2063750"/>
              <a:ext cx="14287" cy="90488"/>
            </a:xfrm>
            <a:custGeom>
              <a:avLst/>
              <a:gdLst>
                <a:gd name="T0" fmla="*/ 20 w 41"/>
                <a:gd name="T1" fmla="*/ 252 h 253"/>
                <a:gd name="T2" fmla="*/ 0 w 41"/>
                <a:gd name="T3" fmla="*/ 252 h 253"/>
                <a:gd name="T4" fmla="*/ 0 w 41"/>
                <a:gd name="T5" fmla="*/ 0 h 253"/>
                <a:gd name="T6" fmla="*/ 40 w 41"/>
                <a:gd name="T7" fmla="*/ 0 h 253"/>
                <a:gd name="T8" fmla="*/ 40 w 41"/>
                <a:gd name="T9" fmla="*/ 252 h 253"/>
                <a:gd name="T10" fmla="*/ 20 w 41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20DDE5C9-D142-8E48-B998-F6B20ED1A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850" y="2063750"/>
              <a:ext cx="50800" cy="92075"/>
            </a:xfrm>
            <a:custGeom>
              <a:avLst/>
              <a:gdLst>
                <a:gd name="T0" fmla="*/ 141 w 142"/>
                <a:gd name="T1" fmla="*/ 0 h 255"/>
                <a:gd name="T2" fmla="*/ 141 w 142"/>
                <a:gd name="T3" fmla="*/ 223 h 255"/>
                <a:gd name="T4" fmla="*/ 141 w 142"/>
                <a:gd name="T5" fmla="*/ 252 h 255"/>
                <a:gd name="T6" fmla="*/ 103 w 142"/>
                <a:gd name="T7" fmla="*/ 252 h 255"/>
                <a:gd name="T8" fmla="*/ 103 w 142"/>
                <a:gd name="T9" fmla="*/ 225 h 255"/>
                <a:gd name="T10" fmla="*/ 58 w 142"/>
                <a:gd name="T11" fmla="*/ 254 h 255"/>
                <a:gd name="T12" fmla="*/ 0 w 142"/>
                <a:gd name="T13" fmla="*/ 167 h 255"/>
                <a:gd name="T14" fmla="*/ 58 w 142"/>
                <a:gd name="T15" fmla="*/ 77 h 255"/>
                <a:gd name="T16" fmla="*/ 101 w 142"/>
                <a:gd name="T17" fmla="*/ 103 h 255"/>
                <a:gd name="T18" fmla="*/ 101 w 142"/>
                <a:gd name="T19" fmla="*/ 0 h 255"/>
                <a:gd name="T20" fmla="*/ 141 w 142"/>
                <a:gd name="T21" fmla="*/ 0 h 255"/>
                <a:gd name="T22" fmla="*/ 101 w 142"/>
                <a:gd name="T23" fmla="*/ 164 h 255"/>
                <a:gd name="T24" fmla="*/ 69 w 142"/>
                <a:gd name="T25" fmla="*/ 106 h 255"/>
                <a:gd name="T26" fmla="*/ 40 w 142"/>
                <a:gd name="T27" fmla="*/ 164 h 255"/>
                <a:gd name="T28" fmla="*/ 69 w 142"/>
                <a:gd name="T29" fmla="*/ 223 h 255"/>
                <a:gd name="T30" fmla="*/ 101 w 142"/>
                <a:gd name="T31" fmla="*/ 16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" h="255">
                  <a:moveTo>
                    <a:pt x="141" y="0"/>
                  </a:moveTo>
                  <a:lnTo>
                    <a:pt x="141" y="223"/>
                  </a:lnTo>
                  <a:lnTo>
                    <a:pt x="141" y="252"/>
                  </a:lnTo>
                  <a:lnTo>
                    <a:pt x="103" y="252"/>
                  </a:lnTo>
                  <a:lnTo>
                    <a:pt x="103" y="225"/>
                  </a:lnTo>
                  <a:cubicBezTo>
                    <a:pt x="98" y="241"/>
                    <a:pt x="85" y="254"/>
                    <a:pt x="58" y="254"/>
                  </a:cubicBezTo>
                  <a:cubicBezTo>
                    <a:pt x="16" y="254"/>
                    <a:pt x="0" y="215"/>
                    <a:pt x="0" y="167"/>
                  </a:cubicBezTo>
                  <a:cubicBezTo>
                    <a:pt x="0" y="111"/>
                    <a:pt x="21" y="77"/>
                    <a:pt x="58" y="77"/>
                  </a:cubicBezTo>
                  <a:cubicBezTo>
                    <a:pt x="82" y="77"/>
                    <a:pt x="96" y="90"/>
                    <a:pt x="101" y="103"/>
                  </a:cubicBezTo>
                  <a:lnTo>
                    <a:pt x="101" y="0"/>
                  </a:lnTo>
                  <a:lnTo>
                    <a:pt x="141" y="0"/>
                  </a:lnTo>
                  <a:close/>
                  <a:moveTo>
                    <a:pt x="101" y="164"/>
                  </a:moveTo>
                  <a:cubicBezTo>
                    <a:pt x="101" y="130"/>
                    <a:pt x="93" y="106"/>
                    <a:pt x="69" y="106"/>
                  </a:cubicBezTo>
                  <a:cubicBezTo>
                    <a:pt x="48" y="106"/>
                    <a:pt x="40" y="127"/>
                    <a:pt x="40" y="164"/>
                  </a:cubicBezTo>
                  <a:cubicBezTo>
                    <a:pt x="40" y="204"/>
                    <a:pt x="45" y="223"/>
                    <a:pt x="69" y="223"/>
                  </a:cubicBezTo>
                  <a:cubicBezTo>
                    <a:pt x="93" y="223"/>
                    <a:pt x="101" y="196"/>
                    <a:pt x="101" y="16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A328A998-D7C7-3248-BDD6-DD0FFC5504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275" y="2070100"/>
              <a:ext cx="53975" cy="85725"/>
            </a:xfrm>
            <a:custGeom>
              <a:avLst/>
              <a:gdLst>
                <a:gd name="T0" fmla="*/ 0 w 149"/>
                <a:gd name="T1" fmla="*/ 0 h 237"/>
                <a:gd name="T2" fmla="*/ 40 w 149"/>
                <a:gd name="T3" fmla="*/ 0 h 237"/>
                <a:gd name="T4" fmla="*/ 40 w 149"/>
                <a:gd name="T5" fmla="*/ 95 h 237"/>
                <a:gd name="T6" fmla="*/ 109 w 149"/>
                <a:gd name="T7" fmla="*/ 95 h 237"/>
                <a:gd name="T8" fmla="*/ 109 w 149"/>
                <a:gd name="T9" fmla="*/ 0 h 237"/>
                <a:gd name="T10" fmla="*/ 148 w 149"/>
                <a:gd name="T11" fmla="*/ 0 h 237"/>
                <a:gd name="T12" fmla="*/ 148 w 149"/>
                <a:gd name="T13" fmla="*/ 236 h 237"/>
                <a:gd name="T14" fmla="*/ 109 w 149"/>
                <a:gd name="T15" fmla="*/ 236 h 237"/>
                <a:gd name="T16" fmla="*/ 109 w 149"/>
                <a:gd name="T17" fmla="*/ 132 h 237"/>
                <a:gd name="T18" fmla="*/ 40 w 149"/>
                <a:gd name="T19" fmla="*/ 132 h 237"/>
                <a:gd name="T20" fmla="*/ 40 w 149"/>
                <a:gd name="T21" fmla="*/ 236 h 237"/>
                <a:gd name="T22" fmla="*/ 0 w 149"/>
                <a:gd name="T23" fmla="*/ 236 h 237"/>
                <a:gd name="T24" fmla="*/ 0 w 149"/>
                <a:gd name="T25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9" h="237">
                  <a:moveTo>
                    <a:pt x="0" y="0"/>
                  </a:moveTo>
                  <a:lnTo>
                    <a:pt x="40" y="0"/>
                  </a:lnTo>
                  <a:lnTo>
                    <a:pt x="40" y="95"/>
                  </a:lnTo>
                  <a:lnTo>
                    <a:pt x="109" y="95"/>
                  </a:lnTo>
                  <a:lnTo>
                    <a:pt x="109" y="0"/>
                  </a:lnTo>
                  <a:lnTo>
                    <a:pt x="148" y="0"/>
                  </a:lnTo>
                  <a:lnTo>
                    <a:pt x="148" y="236"/>
                  </a:lnTo>
                  <a:lnTo>
                    <a:pt x="109" y="236"/>
                  </a:lnTo>
                  <a:lnTo>
                    <a:pt x="109" y="132"/>
                  </a:lnTo>
                  <a:lnTo>
                    <a:pt x="40" y="132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7D72A6E9-070D-6341-A414-99F529E92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7188" y="2090738"/>
              <a:ext cx="49212" cy="65087"/>
            </a:xfrm>
            <a:custGeom>
              <a:avLst/>
              <a:gdLst>
                <a:gd name="T0" fmla="*/ 127 w 136"/>
                <a:gd name="T1" fmla="*/ 170 h 181"/>
                <a:gd name="T2" fmla="*/ 77 w 136"/>
                <a:gd name="T3" fmla="*/ 180 h 181"/>
                <a:gd name="T4" fmla="*/ 0 w 136"/>
                <a:gd name="T5" fmla="*/ 93 h 181"/>
                <a:gd name="T6" fmla="*/ 69 w 136"/>
                <a:gd name="T7" fmla="*/ 0 h 181"/>
                <a:gd name="T8" fmla="*/ 135 w 136"/>
                <a:gd name="T9" fmla="*/ 93 h 181"/>
                <a:gd name="T10" fmla="*/ 135 w 136"/>
                <a:gd name="T11" fmla="*/ 101 h 181"/>
                <a:gd name="T12" fmla="*/ 39 w 136"/>
                <a:gd name="T13" fmla="*/ 101 h 181"/>
                <a:gd name="T14" fmla="*/ 82 w 136"/>
                <a:gd name="T15" fmla="*/ 149 h 181"/>
                <a:gd name="T16" fmla="*/ 124 w 136"/>
                <a:gd name="T17" fmla="*/ 135 h 181"/>
                <a:gd name="T18" fmla="*/ 127 w 136"/>
                <a:gd name="T19" fmla="*/ 170 h 181"/>
                <a:gd name="T20" fmla="*/ 98 w 136"/>
                <a:gd name="T21" fmla="*/ 74 h 181"/>
                <a:gd name="T22" fmla="*/ 71 w 136"/>
                <a:gd name="T23" fmla="*/ 29 h 181"/>
                <a:gd name="T24" fmla="*/ 42 w 136"/>
                <a:gd name="T25" fmla="*/ 74 h 181"/>
                <a:gd name="T26" fmla="*/ 98 w 136"/>
                <a:gd name="T27" fmla="*/ 7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6" h="181">
                  <a:moveTo>
                    <a:pt x="127" y="170"/>
                  </a:moveTo>
                  <a:cubicBezTo>
                    <a:pt x="119" y="172"/>
                    <a:pt x="100" y="180"/>
                    <a:pt x="77" y="180"/>
                  </a:cubicBezTo>
                  <a:cubicBezTo>
                    <a:pt x="24" y="180"/>
                    <a:pt x="0" y="141"/>
                    <a:pt x="0" y="93"/>
                  </a:cubicBezTo>
                  <a:cubicBezTo>
                    <a:pt x="0" y="43"/>
                    <a:pt x="26" y="0"/>
                    <a:pt x="69" y="0"/>
                  </a:cubicBezTo>
                  <a:cubicBezTo>
                    <a:pt x="106" y="0"/>
                    <a:pt x="135" y="21"/>
                    <a:pt x="135" y="93"/>
                  </a:cubicBezTo>
                  <a:lnTo>
                    <a:pt x="135" y="101"/>
                  </a:lnTo>
                  <a:lnTo>
                    <a:pt x="39" y="101"/>
                  </a:lnTo>
                  <a:cubicBezTo>
                    <a:pt x="39" y="130"/>
                    <a:pt x="50" y="149"/>
                    <a:pt x="82" y="149"/>
                  </a:cubicBezTo>
                  <a:cubicBezTo>
                    <a:pt x="106" y="149"/>
                    <a:pt x="119" y="141"/>
                    <a:pt x="124" y="135"/>
                  </a:cubicBezTo>
                  <a:lnTo>
                    <a:pt x="127" y="170"/>
                  </a:lnTo>
                  <a:close/>
                  <a:moveTo>
                    <a:pt x="98" y="74"/>
                  </a:moveTo>
                  <a:cubicBezTo>
                    <a:pt x="98" y="43"/>
                    <a:pt x="87" y="29"/>
                    <a:pt x="71" y="29"/>
                  </a:cubicBezTo>
                  <a:cubicBezTo>
                    <a:pt x="50" y="29"/>
                    <a:pt x="42" y="53"/>
                    <a:pt x="42" y="74"/>
                  </a:cubicBezTo>
                  <a:lnTo>
                    <a:pt x="98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3B8F4F08-52DD-C747-B70B-D55A406A03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2750" y="2090738"/>
              <a:ext cx="50800" cy="65087"/>
            </a:xfrm>
            <a:custGeom>
              <a:avLst/>
              <a:gdLst>
                <a:gd name="T0" fmla="*/ 19 w 139"/>
                <a:gd name="T1" fmla="*/ 13 h 179"/>
                <a:gd name="T2" fmla="*/ 72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1 w 139"/>
                <a:gd name="T11" fmla="*/ 175 h 179"/>
                <a:gd name="T12" fmla="*/ 98 w 139"/>
                <a:gd name="T13" fmla="*/ 151 h 179"/>
                <a:gd name="T14" fmla="*/ 51 w 139"/>
                <a:gd name="T15" fmla="*/ 178 h 179"/>
                <a:gd name="T16" fmla="*/ 0 w 139"/>
                <a:gd name="T17" fmla="*/ 127 h 179"/>
                <a:gd name="T18" fmla="*/ 88 w 139"/>
                <a:gd name="T19" fmla="*/ 69 h 179"/>
                <a:gd name="T20" fmla="*/ 96 w 139"/>
                <a:gd name="T21" fmla="*/ 69 h 179"/>
                <a:gd name="T22" fmla="*/ 96 w 139"/>
                <a:gd name="T23" fmla="*/ 64 h 179"/>
                <a:gd name="T24" fmla="*/ 64 w 139"/>
                <a:gd name="T25" fmla="*/ 32 h 179"/>
                <a:gd name="T26" fmla="*/ 19 w 139"/>
                <a:gd name="T27" fmla="*/ 48 h 179"/>
                <a:gd name="T28" fmla="*/ 19 w 139"/>
                <a:gd name="T29" fmla="*/ 13 h 179"/>
                <a:gd name="T30" fmla="*/ 93 w 139"/>
                <a:gd name="T31" fmla="*/ 93 h 179"/>
                <a:gd name="T32" fmla="*/ 37 w 139"/>
                <a:gd name="T33" fmla="*/ 125 h 179"/>
                <a:gd name="T34" fmla="*/ 64 w 139"/>
                <a:gd name="T35" fmla="*/ 151 h 179"/>
                <a:gd name="T36" fmla="*/ 96 w 139"/>
                <a:gd name="T37" fmla="*/ 101 h 179"/>
                <a:gd name="T38" fmla="*/ 96 w 139"/>
                <a:gd name="T39" fmla="*/ 93 h 179"/>
                <a:gd name="T40" fmla="*/ 93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9" y="13"/>
                  </a:moveTo>
                  <a:cubicBezTo>
                    <a:pt x="29" y="8"/>
                    <a:pt x="45" y="0"/>
                    <a:pt x="72" y="0"/>
                  </a:cubicBezTo>
                  <a:cubicBezTo>
                    <a:pt x="122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6"/>
                    <a:pt x="135" y="167"/>
                    <a:pt x="138" y="175"/>
                  </a:cubicBezTo>
                  <a:lnTo>
                    <a:pt x="101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8" y="164"/>
                    <a:pt x="74" y="178"/>
                    <a:pt x="51" y="178"/>
                  </a:cubicBezTo>
                  <a:cubicBezTo>
                    <a:pt x="24" y="178"/>
                    <a:pt x="0" y="159"/>
                    <a:pt x="0" y="127"/>
                  </a:cubicBezTo>
                  <a:cubicBezTo>
                    <a:pt x="0" y="80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4"/>
                  </a:lnTo>
                  <a:cubicBezTo>
                    <a:pt x="96" y="48"/>
                    <a:pt x="88" y="32"/>
                    <a:pt x="64" y="32"/>
                  </a:cubicBezTo>
                  <a:cubicBezTo>
                    <a:pt x="43" y="32"/>
                    <a:pt x="27" y="43"/>
                    <a:pt x="19" y="48"/>
                  </a:cubicBezTo>
                  <a:lnTo>
                    <a:pt x="19" y="13"/>
                  </a:lnTo>
                  <a:close/>
                  <a:moveTo>
                    <a:pt x="93" y="93"/>
                  </a:moveTo>
                  <a:cubicBezTo>
                    <a:pt x="59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4" y="151"/>
                  </a:cubicBezTo>
                  <a:cubicBezTo>
                    <a:pt x="88" y="151"/>
                    <a:pt x="96" y="133"/>
                    <a:pt x="96" y="101"/>
                  </a:cubicBezTo>
                  <a:lnTo>
                    <a:pt x="96" y="93"/>
                  </a:lnTo>
                  <a:lnTo>
                    <a:pt x="93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9A18C7A8-796D-1649-9BDA-D62C7EFFA9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4663" y="2063750"/>
              <a:ext cx="14287" cy="90488"/>
            </a:xfrm>
            <a:custGeom>
              <a:avLst/>
              <a:gdLst>
                <a:gd name="T0" fmla="*/ 20 w 41"/>
                <a:gd name="T1" fmla="*/ 252 h 253"/>
                <a:gd name="T2" fmla="*/ 0 w 41"/>
                <a:gd name="T3" fmla="*/ 252 h 253"/>
                <a:gd name="T4" fmla="*/ 0 w 41"/>
                <a:gd name="T5" fmla="*/ 0 h 253"/>
                <a:gd name="T6" fmla="*/ 40 w 41"/>
                <a:gd name="T7" fmla="*/ 0 h 253"/>
                <a:gd name="T8" fmla="*/ 40 w 41"/>
                <a:gd name="T9" fmla="*/ 252 h 253"/>
                <a:gd name="T10" fmla="*/ 20 w 41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04914F63-002B-E34E-A7F5-D577905BA1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8475" y="2074863"/>
              <a:ext cx="36513" cy="80962"/>
            </a:xfrm>
            <a:custGeom>
              <a:avLst/>
              <a:gdLst>
                <a:gd name="T0" fmla="*/ 26 w 102"/>
                <a:gd name="T1" fmla="*/ 13 h 226"/>
                <a:gd name="T2" fmla="*/ 66 w 102"/>
                <a:gd name="T3" fmla="*/ 0 h 226"/>
                <a:gd name="T4" fmla="*/ 66 w 102"/>
                <a:gd name="T5" fmla="*/ 48 h 226"/>
                <a:gd name="T6" fmla="*/ 101 w 102"/>
                <a:gd name="T7" fmla="*/ 48 h 226"/>
                <a:gd name="T8" fmla="*/ 101 w 102"/>
                <a:gd name="T9" fmla="*/ 80 h 226"/>
                <a:gd name="T10" fmla="*/ 66 w 102"/>
                <a:gd name="T11" fmla="*/ 80 h 226"/>
                <a:gd name="T12" fmla="*/ 66 w 102"/>
                <a:gd name="T13" fmla="*/ 170 h 226"/>
                <a:gd name="T14" fmla="*/ 85 w 102"/>
                <a:gd name="T15" fmla="*/ 194 h 226"/>
                <a:gd name="T16" fmla="*/ 101 w 102"/>
                <a:gd name="T17" fmla="*/ 191 h 226"/>
                <a:gd name="T18" fmla="*/ 101 w 102"/>
                <a:gd name="T19" fmla="*/ 220 h 226"/>
                <a:gd name="T20" fmla="*/ 74 w 102"/>
                <a:gd name="T21" fmla="*/ 225 h 226"/>
                <a:gd name="T22" fmla="*/ 26 w 102"/>
                <a:gd name="T23" fmla="*/ 175 h 226"/>
                <a:gd name="T24" fmla="*/ 26 w 102"/>
                <a:gd name="T25" fmla="*/ 80 h 226"/>
                <a:gd name="T26" fmla="*/ 0 w 102"/>
                <a:gd name="T27" fmla="*/ 80 h 226"/>
                <a:gd name="T28" fmla="*/ 0 w 102"/>
                <a:gd name="T29" fmla="*/ 48 h 226"/>
                <a:gd name="T30" fmla="*/ 26 w 102"/>
                <a:gd name="T31" fmla="*/ 48 h 226"/>
                <a:gd name="T32" fmla="*/ 26 w 102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" h="226">
                  <a:moveTo>
                    <a:pt x="26" y="13"/>
                  </a:moveTo>
                  <a:lnTo>
                    <a:pt x="66" y="0"/>
                  </a:lnTo>
                  <a:lnTo>
                    <a:pt x="66" y="48"/>
                  </a:lnTo>
                  <a:lnTo>
                    <a:pt x="101" y="48"/>
                  </a:lnTo>
                  <a:lnTo>
                    <a:pt x="101" y="80"/>
                  </a:lnTo>
                  <a:lnTo>
                    <a:pt x="66" y="80"/>
                  </a:lnTo>
                  <a:lnTo>
                    <a:pt x="66" y="170"/>
                  </a:lnTo>
                  <a:cubicBezTo>
                    <a:pt x="66" y="188"/>
                    <a:pt x="71" y="194"/>
                    <a:pt x="85" y="194"/>
                  </a:cubicBezTo>
                  <a:cubicBezTo>
                    <a:pt x="93" y="194"/>
                    <a:pt x="98" y="191"/>
                    <a:pt x="101" y="191"/>
                  </a:cubicBezTo>
                  <a:lnTo>
                    <a:pt x="101" y="220"/>
                  </a:lnTo>
                  <a:cubicBezTo>
                    <a:pt x="95" y="223"/>
                    <a:pt x="85" y="225"/>
                    <a:pt x="74" y="225"/>
                  </a:cubicBezTo>
                  <a:cubicBezTo>
                    <a:pt x="45" y="225"/>
                    <a:pt x="26" y="212"/>
                    <a:pt x="26" y="175"/>
                  </a:cubicBezTo>
                  <a:lnTo>
                    <a:pt x="26" y="80"/>
                  </a:lnTo>
                  <a:lnTo>
                    <a:pt x="0" y="80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6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38384931-4971-7D4F-80AE-C09BCE7B4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8" y="2063750"/>
              <a:ext cx="47625" cy="90488"/>
            </a:xfrm>
            <a:custGeom>
              <a:avLst/>
              <a:gdLst>
                <a:gd name="T0" fmla="*/ 0 w 133"/>
                <a:gd name="T1" fmla="*/ 0 h 253"/>
                <a:gd name="T2" fmla="*/ 39 w 133"/>
                <a:gd name="T3" fmla="*/ 0 h 253"/>
                <a:gd name="T4" fmla="*/ 39 w 133"/>
                <a:gd name="T5" fmla="*/ 101 h 253"/>
                <a:gd name="T6" fmla="*/ 39 w 133"/>
                <a:gd name="T7" fmla="*/ 101 h 253"/>
                <a:gd name="T8" fmla="*/ 82 w 133"/>
                <a:gd name="T9" fmla="*/ 77 h 253"/>
                <a:gd name="T10" fmla="*/ 132 w 133"/>
                <a:gd name="T11" fmla="*/ 140 h 253"/>
                <a:gd name="T12" fmla="*/ 132 w 133"/>
                <a:gd name="T13" fmla="*/ 252 h 253"/>
                <a:gd name="T14" fmla="*/ 92 w 133"/>
                <a:gd name="T15" fmla="*/ 252 h 253"/>
                <a:gd name="T16" fmla="*/ 92 w 133"/>
                <a:gd name="T17" fmla="*/ 148 h 253"/>
                <a:gd name="T18" fmla="*/ 69 w 133"/>
                <a:gd name="T19" fmla="*/ 111 h 253"/>
                <a:gd name="T20" fmla="*/ 39 w 133"/>
                <a:gd name="T21" fmla="*/ 151 h 253"/>
                <a:gd name="T22" fmla="*/ 39 w 133"/>
                <a:gd name="T23" fmla="*/ 252 h 253"/>
                <a:gd name="T24" fmla="*/ 0 w 133"/>
                <a:gd name="T25" fmla="*/ 252 h 253"/>
                <a:gd name="T26" fmla="*/ 0 w 133"/>
                <a:gd name="T2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253">
                  <a:moveTo>
                    <a:pt x="0" y="0"/>
                  </a:moveTo>
                  <a:lnTo>
                    <a:pt x="39" y="0"/>
                  </a:lnTo>
                  <a:lnTo>
                    <a:pt x="39" y="101"/>
                  </a:lnTo>
                  <a:lnTo>
                    <a:pt x="39" y="101"/>
                  </a:lnTo>
                  <a:cubicBezTo>
                    <a:pt x="47" y="90"/>
                    <a:pt x="55" y="77"/>
                    <a:pt x="82" y="77"/>
                  </a:cubicBezTo>
                  <a:cubicBezTo>
                    <a:pt x="119" y="77"/>
                    <a:pt x="132" y="106"/>
                    <a:pt x="132" y="140"/>
                  </a:cubicBezTo>
                  <a:lnTo>
                    <a:pt x="132" y="252"/>
                  </a:lnTo>
                  <a:lnTo>
                    <a:pt x="92" y="252"/>
                  </a:lnTo>
                  <a:lnTo>
                    <a:pt x="92" y="148"/>
                  </a:lnTo>
                  <a:cubicBezTo>
                    <a:pt x="92" y="122"/>
                    <a:pt x="87" y="111"/>
                    <a:pt x="69" y="111"/>
                  </a:cubicBezTo>
                  <a:cubicBezTo>
                    <a:pt x="47" y="111"/>
                    <a:pt x="39" y="130"/>
                    <a:pt x="39" y="151"/>
                  </a:cubicBezTo>
                  <a:lnTo>
                    <a:pt x="39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14FBDC18-9731-B149-8E63-075084544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176463"/>
              <a:ext cx="65088" cy="85725"/>
            </a:xfrm>
            <a:custGeom>
              <a:avLst/>
              <a:gdLst>
                <a:gd name="T0" fmla="*/ 180 w 181"/>
                <a:gd name="T1" fmla="*/ 119 h 239"/>
                <a:gd name="T2" fmla="*/ 90 w 181"/>
                <a:gd name="T3" fmla="*/ 238 h 239"/>
                <a:gd name="T4" fmla="*/ 0 w 181"/>
                <a:gd name="T5" fmla="*/ 119 h 239"/>
                <a:gd name="T6" fmla="*/ 90 w 181"/>
                <a:gd name="T7" fmla="*/ 0 h 239"/>
                <a:gd name="T8" fmla="*/ 180 w 181"/>
                <a:gd name="T9" fmla="*/ 119 h 239"/>
                <a:gd name="T10" fmla="*/ 138 w 181"/>
                <a:gd name="T11" fmla="*/ 121 h 239"/>
                <a:gd name="T12" fmla="*/ 90 w 181"/>
                <a:gd name="T13" fmla="*/ 34 h 239"/>
                <a:gd name="T14" fmla="*/ 42 w 181"/>
                <a:gd name="T15" fmla="*/ 121 h 239"/>
                <a:gd name="T16" fmla="*/ 90 w 181"/>
                <a:gd name="T17" fmla="*/ 209 h 239"/>
                <a:gd name="T18" fmla="*/ 138 w 181"/>
                <a:gd name="T19" fmla="*/ 121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239">
                  <a:moveTo>
                    <a:pt x="180" y="119"/>
                  </a:moveTo>
                  <a:cubicBezTo>
                    <a:pt x="180" y="203"/>
                    <a:pt x="138" y="238"/>
                    <a:pt x="90" y="238"/>
                  </a:cubicBezTo>
                  <a:cubicBezTo>
                    <a:pt x="42" y="238"/>
                    <a:pt x="0" y="201"/>
                    <a:pt x="0" y="119"/>
                  </a:cubicBezTo>
                  <a:cubicBezTo>
                    <a:pt x="0" y="37"/>
                    <a:pt x="45" y="0"/>
                    <a:pt x="90" y="0"/>
                  </a:cubicBezTo>
                  <a:cubicBezTo>
                    <a:pt x="138" y="0"/>
                    <a:pt x="180" y="37"/>
                    <a:pt x="180" y="119"/>
                  </a:cubicBezTo>
                  <a:close/>
                  <a:moveTo>
                    <a:pt x="138" y="121"/>
                  </a:moveTo>
                  <a:cubicBezTo>
                    <a:pt x="138" y="57"/>
                    <a:pt x="117" y="34"/>
                    <a:pt x="90" y="34"/>
                  </a:cubicBezTo>
                  <a:cubicBezTo>
                    <a:pt x="64" y="34"/>
                    <a:pt x="42" y="58"/>
                    <a:pt x="42" y="121"/>
                  </a:cubicBezTo>
                  <a:cubicBezTo>
                    <a:pt x="42" y="185"/>
                    <a:pt x="64" y="209"/>
                    <a:pt x="90" y="209"/>
                  </a:cubicBezTo>
                  <a:cubicBezTo>
                    <a:pt x="117" y="209"/>
                    <a:pt x="138" y="184"/>
                    <a:pt x="138" y="12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9DA73E4B-74E8-FA40-9A7E-170C8B2F8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388" y="2198688"/>
              <a:ext cx="31750" cy="63500"/>
            </a:xfrm>
            <a:custGeom>
              <a:avLst/>
              <a:gdLst>
                <a:gd name="T0" fmla="*/ 0 w 89"/>
                <a:gd name="T1" fmla="*/ 32 h 176"/>
                <a:gd name="T2" fmla="*/ 0 w 89"/>
                <a:gd name="T3" fmla="*/ 3 h 176"/>
                <a:gd name="T4" fmla="*/ 37 w 89"/>
                <a:gd name="T5" fmla="*/ 3 h 176"/>
                <a:gd name="T6" fmla="*/ 37 w 89"/>
                <a:gd name="T7" fmla="*/ 35 h 176"/>
                <a:gd name="T8" fmla="*/ 37 w 89"/>
                <a:gd name="T9" fmla="*/ 35 h 176"/>
                <a:gd name="T10" fmla="*/ 80 w 89"/>
                <a:gd name="T11" fmla="*/ 0 h 176"/>
                <a:gd name="T12" fmla="*/ 88 w 89"/>
                <a:gd name="T13" fmla="*/ 0 h 176"/>
                <a:gd name="T14" fmla="*/ 88 w 89"/>
                <a:gd name="T15" fmla="*/ 40 h 176"/>
                <a:gd name="T16" fmla="*/ 77 w 89"/>
                <a:gd name="T17" fmla="*/ 38 h 176"/>
                <a:gd name="T18" fmla="*/ 43 w 89"/>
                <a:gd name="T19" fmla="*/ 80 h 176"/>
                <a:gd name="T20" fmla="*/ 43 w 89"/>
                <a:gd name="T21" fmla="*/ 175 h 176"/>
                <a:gd name="T22" fmla="*/ 3 w 89"/>
                <a:gd name="T23" fmla="*/ 175 h 176"/>
                <a:gd name="T24" fmla="*/ 0 w 89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4"/>
                    <a:pt x="37" y="24"/>
                    <a:pt x="37" y="35"/>
                  </a:cubicBezTo>
                  <a:lnTo>
                    <a:pt x="37" y="35"/>
                  </a:lnTo>
                  <a:cubicBezTo>
                    <a:pt x="43" y="22"/>
                    <a:pt x="56" y="0"/>
                    <a:pt x="80" y="0"/>
                  </a:cubicBezTo>
                  <a:cubicBezTo>
                    <a:pt x="82" y="0"/>
                    <a:pt x="85" y="0"/>
                    <a:pt x="88" y="0"/>
                  </a:cubicBezTo>
                  <a:lnTo>
                    <a:pt x="88" y="40"/>
                  </a:lnTo>
                  <a:cubicBezTo>
                    <a:pt x="85" y="40"/>
                    <a:pt x="80" y="38"/>
                    <a:pt x="77" y="38"/>
                  </a:cubicBezTo>
                  <a:cubicBezTo>
                    <a:pt x="61" y="38"/>
                    <a:pt x="43" y="48"/>
                    <a:pt x="43" y="80"/>
                  </a:cubicBezTo>
                  <a:lnTo>
                    <a:pt x="43" y="175"/>
                  </a:lnTo>
                  <a:lnTo>
                    <a:pt x="3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D0C0722-9E73-AA40-ABE1-2F1909C3C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0488" y="2198688"/>
              <a:ext cx="52387" cy="90487"/>
            </a:xfrm>
            <a:custGeom>
              <a:avLst/>
              <a:gdLst>
                <a:gd name="T0" fmla="*/ 8 w 144"/>
                <a:gd name="T1" fmla="*/ 201 h 250"/>
                <a:gd name="T2" fmla="*/ 58 w 144"/>
                <a:gd name="T3" fmla="*/ 217 h 250"/>
                <a:gd name="T4" fmla="*/ 103 w 144"/>
                <a:gd name="T5" fmla="*/ 164 h 250"/>
                <a:gd name="T6" fmla="*/ 103 w 144"/>
                <a:gd name="T7" fmla="*/ 146 h 250"/>
                <a:gd name="T8" fmla="*/ 58 w 144"/>
                <a:gd name="T9" fmla="*/ 175 h 250"/>
                <a:gd name="T10" fmla="*/ 0 w 144"/>
                <a:gd name="T11" fmla="*/ 90 h 250"/>
                <a:gd name="T12" fmla="*/ 61 w 144"/>
                <a:gd name="T13" fmla="*/ 0 h 250"/>
                <a:gd name="T14" fmla="*/ 106 w 144"/>
                <a:gd name="T15" fmla="*/ 29 h 250"/>
                <a:gd name="T16" fmla="*/ 106 w 144"/>
                <a:gd name="T17" fmla="*/ 3 h 250"/>
                <a:gd name="T18" fmla="*/ 143 w 144"/>
                <a:gd name="T19" fmla="*/ 3 h 250"/>
                <a:gd name="T20" fmla="*/ 143 w 144"/>
                <a:gd name="T21" fmla="*/ 29 h 250"/>
                <a:gd name="T22" fmla="*/ 143 w 144"/>
                <a:gd name="T23" fmla="*/ 156 h 250"/>
                <a:gd name="T24" fmla="*/ 66 w 144"/>
                <a:gd name="T25" fmla="*/ 249 h 250"/>
                <a:gd name="T26" fmla="*/ 8 w 144"/>
                <a:gd name="T27" fmla="*/ 238 h 250"/>
                <a:gd name="T28" fmla="*/ 8 w 144"/>
                <a:gd name="T29" fmla="*/ 201 h 250"/>
                <a:gd name="T30" fmla="*/ 106 w 144"/>
                <a:gd name="T31" fmla="*/ 85 h 250"/>
                <a:gd name="T32" fmla="*/ 74 w 144"/>
                <a:gd name="T33" fmla="*/ 29 h 250"/>
                <a:gd name="T34" fmla="*/ 45 w 144"/>
                <a:gd name="T35" fmla="*/ 85 h 250"/>
                <a:gd name="T36" fmla="*/ 71 w 144"/>
                <a:gd name="T37" fmla="*/ 143 h 250"/>
                <a:gd name="T38" fmla="*/ 106 w 144"/>
                <a:gd name="T39" fmla="*/ 8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250">
                  <a:moveTo>
                    <a:pt x="8" y="201"/>
                  </a:moveTo>
                  <a:cubicBezTo>
                    <a:pt x="18" y="207"/>
                    <a:pt x="37" y="217"/>
                    <a:pt x="58" y="217"/>
                  </a:cubicBezTo>
                  <a:cubicBezTo>
                    <a:pt x="95" y="217"/>
                    <a:pt x="103" y="191"/>
                    <a:pt x="103" y="164"/>
                  </a:cubicBezTo>
                  <a:lnTo>
                    <a:pt x="103" y="146"/>
                  </a:lnTo>
                  <a:cubicBezTo>
                    <a:pt x="98" y="159"/>
                    <a:pt x="84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2"/>
                    <a:pt x="16" y="0"/>
                    <a:pt x="61" y="0"/>
                  </a:cubicBezTo>
                  <a:cubicBezTo>
                    <a:pt x="84" y="0"/>
                    <a:pt x="95" y="13"/>
                    <a:pt x="106" y="29"/>
                  </a:cubicBezTo>
                  <a:lnTo>
                    <a:pt x="106" y="3"/>
                  </a:lnTo>
                  <a:lnTo>
                    <a:pt x="143" y="3"/>
                  </a:lnTo>
                  <a:lnTo>
                    <a:pt x="143" y="29"/>
                  </a:lnTo>
                  <a:lnTo>
                    <a:pt x="143" y="156"/>
                  </a:lnTo>
                  <a:cubicBezTo>
                    <a:pt x="143" y="209"/>
                    <a:pt x="127" y="249"/>
                    <a:pt x="66" y="249"/>
                  </a:cubicBezTo>
                  <a:cubicBezTo>
                    <a:pt x="39" y="249"/>
                    <a:pt x="18" y="241"/>
                    <a:pt x="8" y="238"/>
                  </a:cubicBezTo>
                  <a:lnTo>
                    <a:pt x="8" y="201"/>
                  </a:lnTo>
                  <a:close/>
                  <a:moveTo>
                    <a:pt x="106" y="85"/>
                  </a:moveTo>
                  <a:cubicBezTo>
                    <a:pt x="106" y="48"/>
                    <a:pt x="92" y="29"/>
                    <a:pt x="74" y="29"/>
                  </a:cubicBezTo>
                  <a:cubicBezTo>
                    <a:pt x="53" y="29"/>
                    <a:pt x="45" y="50"/>
                    <a:pt x="45" y="85"/>
                  </a:cubicBezTo>
                  <a:cubicBezTo>
                    <a:pt x="45" y="127"/>
                    <a:pt x="55" y="143"/>
                    <a:pt x="71" y="143"/>
                  </a:cubicBezTo>
                  <a:cubicBezTo>
                    <a:pt x="98" y="143"/>
                    <a:pt x="106" y="125"/>
                    <a:pt x="106" y="8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A507F7A6-44E4-AE4A-AC1C-719D33F90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5" y="2198688"/>
              <a:ext cx="50800" cy="65087"/>
            </a:xfrm>
            <a:custGeom>
              <a:avLst/>
              <a:gdLst>
                <a:gd name="T0" fmla="*/ 18 w 139"/>
                <a:gd name="T1" fmla="*/ 14 h 179"/>
                <a:gd name="T2" fmla="*/ 71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0 w 139"/>
                <a:gd name="T11" fmla="*/ 175 h 179"/>
                <a:gd name="T12" fmla="*/ 98 w 139"/>
                <a:gd name="T13" fmla="*/ 151 h 179"/>
                <a:gd name="T14" fmla="*/ 50 w 139"/>
                <a:gd name="T15" fmla="*/ 178 h 179"/>
                <a:gd name="T16" fmla="*/ 0 w 139"/>
                <a:gd name="T17" fmla="*/ 128 h 179"/>
                <a:gd name="T18" fmla="*/ 87 w 139"/>
                <a:gd name="T19" fmla="*/ 69 h 179"/>
                <a:gd name="T20" fmla="*/ 95 w 139"/>
                <a:gd name="T21" fmla="*/ 69 h 179"/>
                <a:gd name="T22" fmla="*/ 95 w 139"/>
                <a:gd name="T23" fmla="*/ 64 h 179"/>
                <a:gd name="T24" fmla="*/ 63 w 139"/>
                <a:gd name="T25" fmla="*/ 32 h 179"/>
                <a:gd name="T26" fmla="*/ 18 w 139"/>
                <a:gd name="T27" fmla="*/ 48 h 179"/>
                <a:gd name="T28" fmla="*/ 18 w 139"/>
                <a:gd name="T29" fmla="*/ 14 h 179"/>
                <a:gd name="T30" fmla="*/ 95 w 139"/>
                <a:gd name="T31" fmla="*/ 93 h 179"/>
                <a:gd name="T32" fmla="*/ 40 w 139"/>
                <a:gd name="T33" fmla="*/ 125 h 179"/>
                <a:gd name="T34" fmla="*/ 66 w 139"/>
                <a:gd name="T35" fmla="*/ 151 h 179"/>
                <a:gd name="T36" fmla="*/ 98 w 139"/>
                <a:gd name="T37" fmla="*/ 101 h 179"/>
                <a:gd name="T38" fmla="*/ 98 w 139"/>
                <a:gd name="T39" fmla="*/ 93 h 179"/>
                <a:gd name="T40" fmla="*/ 95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8" y="14"/>
                  </a:moveTo>
                  <a:cubicBezTo>
                    <a:pt x="29" y="8"/>
                    <a:pt x="45" y="0"/>
                    <a:pt x="71" y="0"/>
                  </a:cubicBezTo>
                  <a:cubicBezTo>
                    <a:pt x="124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7"/>
                    <a:pt x="135" y="167"/>
                    <a:pt x="138" y="175"/>
                  </a:cubicBezTo>
                  <a:lnTo>
                    <a:pt x="100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7" y="165"/>
                    <a:pt x="74" y="178"/>
                    <a:pt x="50" y="178"/>
                  </a:cubicBezTo>
                  <a:cubicBezTo>
                    <a:pt x="24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2" y="32"/>
                    <a:pt x="26" y="43"/>
                    <a:pt x="18" y="48"/>
                  </a:cubicBezTo>
                  <a:lnTo>
                    <a:pt x="18" y="14"/>
                  </a:lnTo>
                  <a:close/>
                  <a:moveTo>
                    <a:pt x="95" y="93"/>
                  </a:moveTo>
                  <a:cubicBezTo>
                    <a:pt x="61" y="93"/>
                    <a:pt x="40" y="101"/>
                    <a:pt x="40" y="125"/>
                  </a:cubicBezTo>
                  <a:cubicBezTo>
                    <a:pt x="40" y="141"/>
                    <a:pt x="50" y="151"/>
                    <a:pt x="66" y="151"/>
                  </a:cubicBezTo>
                  <a:cubicBezTo>
                    <a:pt x="90" y="151"/>
                    <a:pt x="98" y="133"/>
                    <a:pt x="98" y="101"/>
                  </a:cubicBezTo>
                  <a:lnTo>
                    <a:pt x="98" y="93"/>
                  </a:lnTo>
                  <a:lnTo>
                    <a:pt x="95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AD2BB7B9-8EAA-5049-9517-B454A9C906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2725" y="2198688"/>
              <a:ext cx="47625" cy="63500"/>
            </a:xfrm>
            <a:custGeom>
              <a:avLst/>
              <a:gdLst>
                <a:gd name="T0" fmla="*/ 0 w 133"/>
                <a:gd name="T1" fmla="*/ 32 h 176"/>
                <a:gd name="T2" fmla="*/ 0 w 133"/>
                <a:gd name="T3" fmla="*/ 3 h 176"/>
                <a:gd name="T4" fmla="*/ 37 w 133"/>
                <a:gd name="T5" fmla="*/ 3 h 176"/>
                <a:gd name="T6" fmla="*/ 37 w 133"/>
                <a:gd name="T7" fmla="*/ 30 h 176"/>
                <a:gd name="T8" fmla="*/ 37 w 133"/>
                <a:gd name="T9" fmla="*/ 30 h 176"/>
                <a:gd name="T10" fmla="*/ 37 w 133"/>
                <a:gd name="T11" fmla="*/ 30 h 176"/>
                <a:gd name="T12" fmla="*/ 82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0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30"/>
                  </a:cubicBezTo>
                  <a:lnTo>
                    <a:pt x="37" y="30"/>
                  </a:lnTo>
                  <a:lnTo>
                    <a:pt x="37" y="30"/>
                  </a:lnTo>
                  <a:cubicBezTo>
                    <a:pt x="42" y="19"/>
                    <a:pt x="53" y="0"/>
                    <a:pt x="82" y="0"/>
                  </a:cubicBezTo>
                  <a:cubicBezTo>
                    <a:pt x="119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5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FBC2820-FA9A-AF4A-A4C8-82D9CB18D5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1463" y="2173288"/>
              <a:ext cx="15875" cy="88900"/>
            </a:xfrm>
            <a:custGeom>
              <a:avLst/>
              <a:gdLst>
                <a:gd name="T0" fmla="*/ 0 w 44"/>
                <a:gd name="T1" fmla="*/ 0 h 247"/>
                <a:gd name="T2" fmla="*/ 43 w 44"/>
                <a:gd name="T3" fmla="*/ 0 h 247"/>
                <a:gd name="T4" fmla="*/ 43 w 44"/>
                <a:gd name="T5" fmla="*/ 39 h 247"/>
                <a:gd name="T6" fmla="*/ 0 w 44"/>
                <a:gd name="T7" fmla="*/ 39 h 247"/>
                <a:gd name="T8" fmla="*/ 0 w 44"/>
                <a:gd name="T9" fmla="*/ 0 h 247"/>
                <a:gd name="T10" fmla="*/ 3 w 44"/>
                <a:gd name="T11" fmla="*/ 74 h 247"/>
                <a:gd name="T12" fmla="*/ 43 w 44"/>
                <a:gd name="T13" fmla="*/ 74 h 247"/>
                <a:gd name="T14" fmla="*/ 43 w 44"/>
                <a:gd name="T15" fmla="*/ 246 h 247"/>
                <a:gd name="T16" fmla="*/ 3 w 44"/>
                <a:gd name="T17" fmla="*/ 246 h 247"/>
                <a:gd name="T18" fmla="*/ 3 w 44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247">
                  <a:moveTo>
                    <a:pt x="0" y="0"/>
                  </a:moveTo>
                  <a:lnTo>
                    <a:pt x="43" y="0"/>
                  </a:lnTo>
                  <a:lnTo>
                    <a:pt x="43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4"/>
                  </a:moveTo>
                  <a:lnTo>
                    <a:pt x="43" y="74"/>
                  </a:lnTo>
                  <a:lnTo>
                    <a:pt x="43" y="246"/>
                  </a:lnTo>
                  <a:lnTo>
                    <a:pt x="3" y="246"/>
                  </a:lnTo>
                  <a:lnTo>
                    <a:pt x="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4153940B-2B7C-7942-AF33-5FE22AAE6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0038" y="2200275"/>
              <a:ext cx="41275" cy="61913"/>
            </a:xfrm>
            <a:custGeom>
              <a:avLst/>
              <a:gdLst>
                <a:gd name="T0" fmla="*/ 0 w 115"/>
                <a:gd name="T1" fmla="*/ 135 h 173"/>
                <a:gd name="T2" fmla="*/ 71 w 115"/>
                <a:gd name="T3" fmla="*/ 29 h 173"/>
                <a:gd name="T4" fmla="*/ 2 w 115"/>
                <a:gd name="T5" fmla="*/ 29 h 173"/>
                <a:gd name="T6" fmla="*/ 2 w 115"/>
                <a:gd name="T7" fmla="*/ 0 h 173"/>
                <a:gd name="T8" fmla="*/ 111 w 115"/>
                <a:gd name="T9" fmla="*/ 0 h 173"/>
                <a:gd name="T10" fmla="*/ 111 w 115"/>
                <a:gd name="T11" fmla="*/ 34 h 173"/>
                <a:gd name="T12" fmla="*/ 40 w 115"/>
                <a:gd name="T13" fmla="*/ 140 h 173"/>
                <a:gd name="T14" fmla="*/ 114 w 115"/>
                <a:gd name="T15" fmla="*/ 140 h 173"/>
                <a:gd name="T16" fmla="*/ 114 w 115"/>
                <a:gd name="T17" fmla="*/ 172 h 173"/>
                <a:gd name="T18" fmla="*/ 0 w 115"/>
                <a:gd name="T19" fmla="*/ 172 h 173"/>
                <a:gd name="T20" fmla="*/ 0 w 115"/>
                <a:gd name="T21" fmla="*/ 13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73">
                  <a:moveTo>
                    <a:pt x="0" y="135"/>
                  </a:moveTo>
                  <a:lnTo>
                    <a:pt x="71" y="29"/>
                  </a:lnTo>
                  <a:lnTo>
                    <a:pt x="2" y="29"/>
                  </a:lnTo>
                  <a:lnTo>
                    <a:pt x="2" y="0"/>
                  </a:lnTo>
                  <a:lnTo>
                    <a:pt x="111" y="0"/>
                  </a:lnTo>
                  <a:lnTo>
                    <a:pt x="111" y="34"/>
                  </a:lnTo>
                  <a:lnTo>
                    <a:pt x="40" y="140"/>
                  </a:lnTo>
                  <a:lnTo>
                    <a:pt x="114" y="140"/>
                  </a:lnTo>
                  <a:lnTo>
                    <a:pt x="114" y="172"/>
                  </a:lnTo>
                  <a:lnTo>
                    <a:pt x="0" y="172"/>
                  </a:lnTo>
                  <a:lnTo>
                    <a:pt x="0" y="13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A0E02C68-C7B1-BD49-AC5E-9F4C0B88D5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7663" y="2198688"/>
              <a:ext cx="50800" cy="65087"/>
            </a:xfrm>
            <a:custGeom>
              <a:avLst/>
              <a:gdLst>
                <a:gd name="T0" fmla="*/ 19 w 139"/>
                <a:gd name="T1" fmla="*/ 14 h 179"/>
                <a:gd name="T2" fmla="*/ 72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1 w 139"/>
                <a:gd name="T11" fmla="*/ 175 h 179"/>
                <a:gd name="T12" fmla="*/ 98 w 139"/>
                <a:gd name="T13" fmla="*/ 151 h 179"/>
                <a:gd name="T14" fmla="*/ 51 w 139"/>
                <a:gd name="T15" fmla="*/ 178 h 179"/>
                <a:gd name="T16" fmla="*/ 0 w 139"/>
                <a:gd name="T17" fmla="*/ 128 h 179"/>
                <a:gd name="T18" fmla="*/ 88 w 139"/>
                <a:gd name="T19" fmla="*/ 69 h 179"/>
                <a:gd name="T20" fmla="*/ 96 w 139"/>
                <a:gd name="T21" fmla="*/ 69 h 179"/>
                <a:gd name="T22" fmla="*/ 96 w 139"/>
                <a:gd name="T23" fmla="*/ 64 h 179"/>
                <a:gd name="T24" fmla="*/ 64 w 139"/>
                <a:gd name="T25" fmla="*/ 32 h 179"/>
                <a:gd name="T26" fmla="*/ 19 w 139"/>
                <a:gd name="T27" fmla="*/ 48 h 179"/>
                <a:gd name="T28" fmla="*/ 19 w 139"/>
                <a:gd name="T29" fmla="*/ 14 h 179"/>
                <a:gd name="T30" fmla="*/ 96 w 139"/>
                <a:gd name="T31" fmla="*/ 93 h 179"/>
                <a:gd name="T32" fmla="*/ 40 w 139"/>
                <a:gd name="T33" fmla="*/ 125 h 179"/>
                <a:gd name="T34" fmla="*/ 66 w 139"/>
                <a:gd name="T35" fmla="*/ 151 h 179"/>
                <a:gd name="T36" fmla="*/ 98 w 139"/>
                <a:gd name="T37" fmla="*/ 101 h 179"/>
                <a:gd name="T38" fmla="*/ 98 w 139"/>
                <a:gd name="T39" fmla="*/ 93 h 179"/>
                <a:gd name="T40" fmla="*/ 96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9" y="14"/>
                  </a:moveTo>
                  <a:cubicBezTo>
                    <a:pt x="29" y="8"/>
                    <a:pt x="45" y="0"/>
                    <a:pt x="72" y="0"/>
                  </a:cubicBezTo>
                  <a:cubicBezTo>
                    <a:pt x="122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7"/>
                    <a:pt x="135" y="167"/>
                    <a:pt x="138" y="175"/>
                  </a:cubicBezTo>
                  <a:lnTo>
                    <a:pt x="101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8" y="165"/>
                    <a:pt x="74" y="178"/>
                    <a:pt x="51" y="178"/>
                  </a:cubicBezTo>
                  <a:cubicBezTo>
                    <a:pt x="24" y="178"/>
                    <a:pt x="0" y="159"/>
                    <a:pt x="0" y="128"/>
                  </a:cubicBezTo>
                  <a:cubicBezTo>
                    <a:pt x="0" y="80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4"/>
                  </a:lnTo>
                  <a:cubicBezTo>
                    <a:pt x="96" y="48"/>
                    <a:pt x="88" y="32"/>
                    <a:pt x="64" y="32"/>
                  </a:cubicBezTo>
                  <a:cubicBezTo>
                    <a:pt x="43" y="32"/>
                    <a:pt x="27" y="43"/>
                    <a:pt x="19" y="48"/>
                  </a:cubicBezTo>
                  <a:lnTo>
                    <a:pt x="19" y="14"/>
                  </a:lnTo>
                  <a:close/>
                  <a:moveTo>
                    <a:pt x="96" y="93"/>
                  </a:moveTo>
                  <a:cubicBezTo>
                    <a:pt x="61" y="93"/>
                    <a:pt x="40" y="101"/>
                    <a:pt x="40" y="125"/>
                  </a:cubicBezTo>
                  <a:cubicBezTo>
                    <a:pt x="40" y="141"/>
                    <a:pt x="51" y="151"/>
                    <a:pt x="66" y="151"/>
                  </a:cubicBezTo>
                  <a:cubicBezTo>
                    <a:pt x="90" y="151"/>
                    <a:pt x="98" y="133"/>
                    <a:pt x="98" y="101"/>
                  </a:cubicBezTo>
                  <a:lnTo>
                    <a:pt x="98" y="93"/>
                  </a:lnTo>
                  <a:lnTo>
                    <a:pt x="96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F0703A89-049E-7840-9DA2-7FA0CABD4B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3225" y="2181225"/>
              <a:ext cx="36513" cy="80963"/>
            </a:xfrm>
            <a:custGeom>
              <a:avLst/>
              <a:gdLst>
                <a:gd name="T0" fmla="*/ 26 w 101"/>
                <a:gd name="T1" fmla="*/ 14 h 224"/>
                <a:gd name="T2" fmla="*/ 66 w 101"/>
                <a:gd name="T3" fmla="*/ 0 h 224"/>
                <a:gd name="T4" fmla="*/ 66 w 101"/>
                <a:gd name="T5" fmla="*/ 48 h 224"/>
                <a:gd name="T6" fmla="*/ 100 w 101"/>
                <a:gd name="T7" fmla="*/ 48 h 224"/>
                <a:gd name="T8" fmla="*/ 100 w 101"/>
                <a:gd name="T9" fmla="*/ 77 h 224"/>
                <a:gd name="T10" fmla="*/ 66 w 101"/>
                <a:gd name="T11" fmla="*/ 77 h 224"/>
                <a:gd name="T12" fmla="*/ 66 w 101"/>
                <a:gd name="T13" fmla="*/ 167 h 224"/>
                <a:gd name="T14" fmla="*/ 85 w 101"/>
                <a:gd name="T15" fmla="*/ 191 h 224"/>
                <a:gd name="T16" fmla="*/ 100 w 101"/>
                <a:gd name="T17" fmla="*/ 188 h 224"/>
                <a:gd name="T18" fmla="*/ 100 w 101"/>
                <a:gd name="T19" fmla="*/ 218 h 224"/>
                <a:gd name="T20" fmla="*/ 74 w 101"/>
                <a:gd name="T21" fmla="*/ 223 h 224"/>
                <a:gd name="T22" fmla="*/ 26 w 101"/>
                <a:gd name="T23" fmla="*/ 173 h 224"/>
                <a:gd name="T24" fmla="*/ 26 w 101"/>
                <a:gd name="T25" fmla="*/ 77 h 224"/>
                <a:gd name="T26" fmla="*/ 0 w 101"/>
                <a:gd name="T27" fmla="*/ 77 h 224"/>
                <a:gd name="T28" fmla="*/ 0 w 101"/>
                <a:gd name="T29" fmla="*/ 48 h 224"/>
                <a:gd name="T30" fmla="*/ 26 w 101"/>
                <a:gd name="T31" fmla="*/ 48 h 224"/>
                <a:gd name="T32" fmla="*/ 26 w 101"/>
                <a:gd name="T33" fmla="*/ 1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224">
                  <a:moveTo>
                    <a:pt x="26" y="14"/>
                  </a:moveTo>
                  <a:lnTo>
                    <a:pt x="66" y="0"/>
                  </a:lnTo>
                  <a:lnTo>
                    <a:pt x="66" y="48"/>
                  </a:lnTo>
                  <a:lnTo>
                    <a:pt x="100" y="48"/>
                  </a:lnTo>
                  <a:lnTo>
                    <a:pt x="100" y="77"/>
                  </a:lnTo>
                  <a:lnTo>
                    <a:pt x="66" y="77"/>
                  </a:lnTo>
                  <a:lnTo>
                    <a:pt x="66" y="167"/>
                  </a:lnTo>
                  <a:cubicBezTo>
                    <a:pt x="66" y="186"/>
                    <a:pt x="71" y="191"/>
                    <a:pt x="85" y="191"/>
                  </a:cubicBezTo>
                  <a:cubicBezTo>
                    <a:pt x="92" y="191"/>
                    <a:pt x="98" y="188"/>
                    <a:pt x="100" y="188"/>
                  </a:cubicBezTo>
                  <a:lnTo>
                    <a:pt x="100" y="218"/>
                  </a:lnTo>
                  <a:cubicBezTo>
                    <a:pt x="95" y="220"/>
                    <a:pt x="85" y="223"/>
                    <a:pt x="74" y="223"/>
                  </a:cubicBezTo>
                  <a:cubicBezTo>
                    <a:pt x="45" y="223"/>
                    <a:pt x="26" y="210"/>
                    <a:pt x="26" y="173"/>
                  </a:cubicBezTo>
                  <a:lnTo>
                    <a:pt x="26" y="77"/>
                  </a:lnTo>
                  <a:lnTo>
                    <a:pt x="0" y="77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6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94CA2BEF-AE80-744C-BA8C-BACE0A26C1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9263" y="2173288"/>
              <a:ext cx="15875" cy="88900"/>
            </a:xfrm>
            <a:custGeom>
              <a:avLst/>
              <a:gdLst>
                <a:gd name="T0" fmla="*/ 0 w 46"/>
                <a:gd name="T1" fmla="*/ 0 h 247"/>
                <a:gd name="T2" fmla="*/ 42 w 46"/>
                <a:gd name="T3" fmla="*/ 0 h 247"/>
                <a:gd name="T4" fmla="*/ 42 w 46"/>
                <a:gd name="T5" fmla="*/ 39 h 247"/>
                <a:gd name="T6" fmla="*/ 0 w 46"/>
                <a:gd name="T7" fmla="*/ 39 h 247"/>
                <a:gd name="T8" fmla="*/ 0 w 46"/>
                <a:gd name="T9" fmla="*/ 0 h 247"/>
                <a:gd name="T10" fmla="*/ 5 w 46"/>
                <a:gd name="T11" fmla="*/ 74 h 247"/>
                <a:gd name="T12" fmla="*/ 45 w 46"/>
                <a:gd name="T13" fmla="*/ 74 h 247"/>
                <a:gd name="T14" fmla="*/ 45 w 46"/>
                <a:gd name="T15" fmla="*/ 246 h 247"/>
                <a:gd name="T16" fmla="*/ 5 w 46"/>
                <a:gd name="T17" fmla="*/ 246 h 247"/>
                <a:gd name="T18" fmla="*/ 5 w 46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247">
                  <a:moveTo>
                    <a:pt x="0" y="0"/>
                  </a:moveTo>
                  <a:lnTo>
                    <a:pt x="42" y="0"/>
                  </a:lnTo>
                  <a:lnTo>
                    <a:pt x="42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5" y="74"/>
                  </a:moveTo>
                  <a:lnTo>
                    <a:pt x="45" y="74"/>
                  </a:lnTo>
                  <a:lnTo>
                    <a:pt x="45" y="246"/>
                  </a:lnTo>
                  <a:lnTo>
                    <a:pt x="5" y="246"/>
                  </a:lnTo>
                  <a:lnTo>
                    <a:pt x="5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7" name="Freeform 59">
              <a:extLst>
                <a:ext uri="{FF2B5EF4-FFF2-40B4-BE49-F238E27FC236}">
                  <a16:creationId xmlns:a16="http://schemas.microsoft.com/office/drawing/2014/main" id="{3157B1E6-8362-8D4D-A2AF-980A3854A7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250" y="2198688"/>
              <a:ext cx="53975" cy="65087"/>
            </a:xfrm>
            <a:custGeom>
              <a:avLst/>
              <a:gdLst>
                <a:gd name="T0" fmla="*/ 148 w 149"/>
                <a:gd name="T1" fmla="*/ 90 h 181"/>
                <a:gd name="T2" fmla="*/ 74 w 149"/>
                <a:gd name="T3" fmla="*/ 180 h 181"/>
                <a:gd name="T4" fmla="*/ 0 w 149"/>
                <a:gd name="T5" fmla="*/ 90 h 181"/>
                <a:gd name="T6" fmla="*/ 74 w 149"/>
                <a:gd name="T7" fmla="*/ 0 h 181"/>
                <a:gd name="T8" fmla="*/ 148 w 149"/>
                <a:gd name="T9" fmla="*/ 90 h 181"/>
                <a:gd name="T10" fmla="*/ 106 w 149"/>
                <a:gd name="T11" fmla="*/ 87 h 181"/>
                <a:gd name="T12" fmla="*/ 74 w 149"/>
                <a:gd name="T13" fmla="*/ 29 h 181"/>
                <a:gd name="T14" fmla="*/ 42 w 149"/>
                <a:gd name="T15" fmla="*/ 87 h 181"/>
                <a:gd name="T16" fmla="*/ 74 w 149"/>
                <a:gd name="T17" fmla="*/ 148 h 181"/>
                <a:gd name="T18" fmla="*/ 106 w 149"/>
                <a:gd name="T19" fmla="*/ 8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181">
                  <a:moveTo>
                    <a:pt x="148" y="90"/>
                  </a:moveTo>
                  <a:cubicBezTo>
                    <a:pt x="148" y="162"/>
                    <a:pt x="109" y="180"/>
                    <a:pt x="74" y="180"/>
                  </a:cubicBezTo>
                  <a:cubicBezTo>
                    <a:pt x="40" y="180"/>
                    <a:pt x="0" y="164"/>
                    <a:pt x="0" y="90"/>
                  </a:cubicBezTo>
                  <a:cubicBezTo>
                    <a:pt x="3" y="19"/>
                    <a:pt x="42" y="0"/>
                    <a:pt x="74" y="0"/>
                  </a:cubicBezTo>
                  <a:cubicBezTo>
                    <a:pt x="109" y="0"/>
                    <a:pt x="148" y="19"/>
                    <a:pt x="148" y="90"/>
                  </a:cubicBezTo>
                  <a:close/>
                  <a:moveTo>
                    <a:pt x="106" y="87"/>
                  </a:moveTo>
                  <a:cubicBezTo>
                    <a:pt x="106" y="58"/>
                    <a:pt x="101" y="29"/>
                    <a:pt x="74" y="29"/>
                  </a:cubicBezTo>
                  <a:cubicBezTo>
                    <a:pt x="48" y="29"/>
                    <a:pt x="42" y="61"/>
                    <a:pt x="42" y="87"/>
                  </a:cubicBezTo>
                  <a:cubicBezTo>
                    <a:pt x="42" y="117"/>
                    <a:pt x="50" y="148"/>
                    <a:pt x="74" y="148"/>
                  </a:cubicBezTo>
                  <a:cubicBezTo>
                    <a:pt x="101" y="148"/>
                    <a:pt x="106" y="117"/>
                    <a:pt x="106" y="8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8" name="Freeform 60">
              <a:extLst>
                <a:ext uri="{FF2B5EF4-FFF2-40B4-BE49-F238E27FC236}">
                  <a16:creationId xmlns:a16="http://schemas.microsoft.com/office/drawing/2014/main" id="{BB4D3FCA-85DA-D547-A483-B93FC68999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8" y="2198688"/>
              <a:ext cx="47625" cy="63500"/>
            </a:xfrm>
            <a:custGeom>
              <a:avLst/>
              <a:gdLst>
                <a:gd name="T0" fmla="*/ 0 w 133"/>
                <a:gd name="T1" fmla="*/ 32 h 176"/>
                <a:gd name="T2" fmla="*/ 0 w 133"/>
                <a:gd name="T3" fmla="*/ 3 h 176"/>
                <a:gd name="T4" fmla="*/ 37 w 133"/>
                <a:gd name="T5" fmla="*/ 3 h 176"/>
                <a:gd name="T6" fmla="*/ 37 w 133"/>
                <a:gd name="T7" fmla="*/ 30 h 176"/>
                <a:gd name="T8" fmla="*/ 37 w 133"/>
                <a:gd name="T9" fmla="*/ 30 h 176"/>
                <a:gd name="T10" fmla="*/ 37 w 133"/>
                <a:gd name="T11" fmla="*/ 30 h 176"/>
                <a:gd name="T12" fmla="*/ 82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9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0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30"/>
                  </a:cubicBezTo>
                  <a:lnTo>
                    <a:pt x="37" y="30"/>
                  </a:lnTo>
                  <a:lnTo>
                    <a:pt x="37" y="30"/>
                  </a:lnTo>
                  <a:cubicBezTo>
                    <a:pt x="42" y="19"/>
                    <a:pt x="53" y="0"/>
                    <a:pt x="82" y="0"/>
                  </a:cubicBezTo>
                  <a:cubicBezTo>
                    <a:pt x="119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5"/>
                    <a:pt x="87" y="35"/>
                    <a:pt x="69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9" name="Freeform 61">
              <a:extLst>
                <a:ext uri="{FF2B5EF4-FFF2-40B4-BE49-F238E27FC236}">
                  <a16:creationId xmlns:a16="http://schemas.microsoft.com/office/drawing/2014/main" id="{53E7484E-E6FF-974A-BB06-6F012D8E3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150" y="2032000"/>
              <a:ext cx="47625" cy="84138"/>
            </a:xfrm>
            <a:custGeom>
              <a:avLst/>
              <a:gdLst>
                <a:gd name="T0" fmla="*/ 0 w 133"/>
                <a:gd name="T1" fmla="*/ 0 h 234"/>
                <a:gd name="T2" fmla="*/ 64 w 133"/>
                <a:gd name="T3" fmla="*/ 0 h 234"/>
                <a:gd name="T4" fmla="*/ 132 w 133"/>
                <a:gd name="T5" fmla="*/ 72 h 234"/>
                <a:gd name="T6" fmla="*/ 64 w 133"/>
                <a:gd name="T7" fmla="*/ 143 h 234"/>
                <a:gd name="T8" fmla="*/ 42 w 133"/>
                <a:gd name="T9" fmla="*/ 143 h 234"/>
                <a:gd name="T10" fmla="*/ 42 w 133"/>
                <a:gd name="T11" fmla="*/ 233 h 234"/>
                <a:gd name="T12" fmla="*/ 3 w 133"/>
                <a:gd name="T13" fmla="*/ 233 h 234"/>
                <a:gd name="T14" fmla="*/ 0 w 133"/>
                <a:gd name="T15" fmla="*/ 0 h 234"/>
                <a:gd name="T16" fmla="*/ 56 w 133"/>
                <a:gd name="T17" fmla="*/ 111 h 234"/>
                <a:gd name="T18" fmla="*/ 93 w 133"/>
                <a:gd name="T19" fmla="*/ 72 h 234"/>
                <a:gd name="T20" fmla="*/ 56 w 133"/>
                <a:gd name="T21" fmla="*/ 34 h 234"/>
                <a:gd name="T22" fmla="*/ 40 w 133"/>
                <a:gd name="T23" fmla="*/ 34 h 234"/>
                <a:gd name="T24" fmla="*/ 40 w 133"/>
                <a:gd name="T25" fmla="*/ 111 h 234"/>
                <a:gd name="T26" fmla="*/ 56 w 133"/>
                <a:gd name="T27" fmla="*/ 11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234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2" y="27"/>
                    <a:pt x="132" y="72"/>
                  </a:cubicBezTo>
                  <a:cubicBezTo>
                    <a:pt x="132" y="117"/>
                    <a:pt x="109" y="143"/>
                    <a:pt x="64" y="143"/>
                  </a:cubicBezTo>
                  <a:lnTo>
                    <a:pt x="42" y="143"/>
                  </a:lnTo>
                  <a:lnTo>
                    <a:pt x="42" y="233"/>
                  </a:lnTo>
                  <a:lnTo>
                    <a:pt x="3" y="233"/>
                  </a:lnTo>
                  <a:lnTo>
                    <a:pt x="0" y="0"/>
                  </a:lnTo>
                  <a:close/>
                  <a:moveTo>
                    <a:pt x="56" y="111"/>
                  </a:moveTo>
                  <a:cubicBezTo>
                    <a:pt x="79" y="111"/>
                    <a:pt x="93" y="98"/>
                    <a:pt x="93" y="72"/>
                  </a:cubicBezTo>
                  <a:cubicBezTo>
                    <a:pt x="93" y="45"/>
                    <a:pt x="82" y="34"/>
                    <a:pt x="56" y="34"/>
                  </a:cubicBezTo>
                  <a:lnTo>
                    <a:pt x="40" y="34"/>
                  </a:lnTo>
                  <a:lnTo>
                    <a:pt x="40" y="111"/>
                  </a:lnTo>
                  <a:lnTo>
                    <a:pt x="56" y="11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0" name="Freeform 62">
              <a:extLst>
                <a:ext uri="{FF2B5EF4-FFF2-40B4-BE49-F238E27FC236}">
                  <a16:creationId xmlns:a16="http://schemas.microsoft.com/office/drawing/2014/main" id="{0A7A871A-7478-F447-A92D-4EC9F0BFFE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3363" y="2052638"/>
              <a:ext cx="47625" cy="63500"/>
            </a:xfrm>
            <a:custGeom>
              <a:avLst/>
              <a:gdLst>
                <a:gd name="T0" fmla="*/ 16 w 131"/>
                <a:gd name="T1" fmla="*/ 14 h 176"/>
                <a:gd name="T2" fmla="*/ 66 w 131"/>
                <a:gd name="T3" fmla="*/ 0 h 176"/>
                <a:gd name="T4" fmla="*/ 127 w 131"/>
                <a:gd name="T5" fmla="*/ 69 h 176"/>
                <a:gd name="T6" fmla="*/ 127 w 131"/>
                <a:gd name="T7" fmla="*/ 143 h 176"/>
                <a:gd name="T8" fmla="*/ 130 w 131"/>
                <a:gd name="T9" fmla="*/ 172 h 176"/>
                <a:gd name="T10" fmla="*/ 95 w 131"/>
                <a:gd name="T11" fmla="*/ 172 h 176"/>
                <a:gd name="T12" fmla="*/ 92 w 131"/>
                <a:gd name="T13" fmla="*/ 149 h 176"/>
                <a:gd name="T14" fmla="*/ 47 w 131"/>
                <a:gd name="T15" fmla="*/ 175 h 176"/>
                <a:gd name="T16" fmla="*/ 0 w 131"/>
                <a:gd name="T17" fmla="*/ 125 h 176"/>
                <a:gd name="T18" fmla="*/ 84 w 131"/>
                <a:gd name="T19" fmla="*/ 67 h 176"/>
                <a:gd name="T20" fmla="*/ 92 w 131"/>
                <a:gd name="T21" fmla="*/ 67 h 176"/>
                <a:gd name="T22" fmla="*/ 92 w 131"/>
                <a:gd name="T23" fmla="*/ 61 h 176"/>
                <a:gd name="T24" fmla="*/ 63 w 131"/>
                <a:gd name="T25" fmla="*/ 29 h 176"/>
                <a:gd name="T26" fmla="*/ 18 w 131"/>
                <a:gd name="T27" fmla="*/ 45 h 176"/>
                <a:gd name="T28" fmla="*/ 16 w 131"/>
                <a:gd name="T29" fmla="*/ 14 h 176"/>
                <a:gd name="T30" fmla="*/ 87 w 131"/>
                <a:gd name="T31" fmla="*/ 93 h 176"/>
                <a:gd name="T32" fmla="*/ 34 w 131"/>
                <a:gd name="T33" fmla="*/ 125 h 176"/>
                <a:gd name="T34" fmla="*/ 58 w 131"/>
                <a:gd name="T35" fmla="*/ 151 h 176"/>
                <a:gd name="T36" fmla="*/ 90 w 131"/>
                <a:gd name="T37" fmla="*/ 101 h 176"/>
                <a:gd name="T38" fmla="*/ 90 w 131"/>
                <a:gd name="T39" fmla="*/ 93 h 176"/>
                <a:gd name="T40" fmla="*/ 87 w 131"/>
                <a:gd name="T41" fmla="*/ 9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4" y="67"/>
                  </a:cubicBezTo>
                  <a:lnTo>
                    <a:pt x="92" y="67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18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5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1" name="Freeform 63">
              <a:extLst>
                <a:ext uri="{FF2B5EF4-FFF2-40B4-BE49-F238E27FC236}">
                  <a16:creationId xmlns:a16="http://schemas.microsoft.com/office/drawing/2014/main" id="{17706402-2B55-DA43-9739-5E8EC56D9E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3688" y="2052638"/>
              <a:ext cx="46037" cy="63500"/>
            </a:xfrm>
            <a:custGeom>
              <a:avLst/>
              <a:gdLst>
                <a:gd name="T0" fmla="*/ 0 w 128"/>
                <a:gd name="T1" fmla="*/ 32 h 176"/>
                <a:gd name="T2" fmla="*/ 0 w 128"/>
                <a:gd name="T3" fmla="*/ 3 h 176"/>
                <a:gd name="T4" fmla="*/ 37 w 128"/>
                <a:gd name="T5" fmla="*/ 3 h 176"/>
                <a:gd name="T6" fmla="*/ 37 w 128"/>
                <a:gd name="T7" fmla="*/ 29 h 176"/>
                <a:gd name="T8" fmla="*/ 37 w 128"/>
                <a:gd name="T9" fmla="*/ 29 h 176"/>
                <a:gd name="T10" fmla="*/ 37 w 128"/>
                <a:gd name="T11" fmla="*/ 29 h 176"/>
                <a:gd name="T12" fmla="*/ 79 w 128"/>
                <a:gd name="T13" fmla="*/ 0 h 176"/>
                <a:gd name="T14" fmla="*/ 127 w 128"/>
                <a:gd name="T15" fmla="*/ 64 h 176"/>
                <a:gd name="T16" fmla="*/ 127 w 128"/>
                <a:gd name="T17" fmla="*/ 175 h 176"/>
                <a:gd name="T18" fmla="*/ 87 w 128"/>
                <a:gd name="T19" fmla="*/ 175 h 176"/>
                <a:gd name="T20" fmla="*/ 87 w 128"/>
                <a:gd name="T21" fmla="*/ 72 h 176"/>
                <a:gd name="T22" fmla="*/ 66 w 128"/>
                <a:gd name="T23" fmla="*/ 35 h 176"/>
                <a:gd name="T24" fmla="*/ 39 w 128"/>
                <a:gd name="T25" fmla="*/ 74 h 176"/>
                <a:gd name="T26" fmla="*/ 39 w 128"/>
                <a:gd name="T27" fmla="*/ 175 h 176"/>
                <a:gd name="T28" fmla="*/ 0 w 128"/>
                <a:gd name="T29" fmla="*/ 175 h 176"/>
                <a:gd name="T30" fmla="*/ 0 w 128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2" name="Freeform 64">
              <a:extLst>
                <a:ext uri="{FF2B5EF4-FFF2-40B4-BE49-F238E27FC236}">
                  <a16:creationId xmlns:a16="http://schemas.microsoft.com/office/drawing/2014/main" id="{82BDCFE5-04BD-7447-BD72-B3F05AB18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9888" y="2032000"/>
              <a:ext cx="66675" cy="84138"/>
            </a:xfrm>
            <a:custGeom>
              <a:avLst/>
              <a:gdLst>
                <a:gd name="T0" fmla="*/ 132 w 186"/>
                <a:gd name="T1" fmla="*/ 177 h 234"/>
                <a:gd name="T2" fmla="*/ 56 w 186"/>
                <a:gd name="T3" fmla="*/ 177 h 234"/>
                <a:gd name="T4" fmla="*/ 40 w 186"/>
                <a:gd name="T5" fmla="*/ 233 h 234"/>
                <a:gd name="T6" fmla="*/ 0 w 186"/>
                <a:gd name="T7" fmla="*/ 233 h 234"/>
                <a:gd name="T8" fmla="*/ 74 w 186"/>
                <a:gd name="T9" fmla="*/ 0 h 234"/>
                <a:gd name="T10" fmla="*/ 117 w 186"/>
                <a:gd name="T11" fmla="*/ 0 h 234"/>
                <a:gd name="T12" fmla="*/ 185 w 186"/>
                <a:gd name="T13" fmla="*/ 233 h 234"/>
                <a:gd name="T14" fmla="*/ 143 w 186"/>
                <a:gd name="T15" fmla="*/ 233 h 234"/>
                <a:gd name="T16" fmla="*/ 132 w 186"/>
                <a:gd name="T17" fmla="*/ 177 h 234"/>
                <a:gd name="T18" fmla="*/ 125 w 186"/>
                <a:gd name="T19" fmla="*/ 146 h 234"/>
                <a:gd name="T20" fmla="*/ 98 w 186"/>
                <a:gd name="T21" fmla="*/ 37 h 234"/>
                <a:gd name="T22" fmla="*/ 98 w 186"/>
                <a:gd name="T23" fmla="*/ 37 h 234"/>
                <a:gd name="T24" fmla="*/ 69 w 186"/>
                <a:gd name="T25" fmla="*/ 146 h 234"/>
                <a:gd name="T26" fmla="*/ 125 w 186"/>
                <a:gd name="T27" fmla="*/ 146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6" h="234">
                  <a:moveTo>
                    <a:pt x="132" y="177"/>
                  </a:moveTo>
                  <a:lnTo>
                    <a:pt x="56" y="177"/>
                  </a:lnTo>
                  <a:lnTo>
                    <a:pt x="40" y="233"/>
                  </a:lnTo>
                  <a:lnTo>
                    <a:pt x="0" y="233"/>
                  </a:lnTo>
                  <a:lnTo>
                    <a:pt x="74" y="0"/>
                  </a:lnTo>
                  <a:lnTo>
                    <a:pt x="117" y="0"/>
                  </a:lnTo>
                  <a:lnTo>
                    <a:pt x="185" y="233"/>
                  </a:lnTo>
                  <a:lnTo>
                    <a:pt x="143" y="233"/>
                  </a:lnTo>
                  <a:lnTo>
                    <a:pt x="132" y="177"/>
                  </a:lnTo>
                  <a:close/>
                  <a:moveTo>
                    <a:pt x="125" y="146"/>
                  </a:moveTo>
                  <a:lnTo>
                    <a:pt x="98" y="37"/>
                  </a:lnTo>
                  <a:lnTo>
                    <a:pt x="98" y="37"/>
                  </a:lnTo>
                  <a:lnTo>
                    <a:pt x="69" y="146"/>
                  </a:lnTo>
                  <a:lnTo>
                    <a:pt x="125" y="1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3" name="Freeform 65">
              <a:extLst>
                <a:ext uri="{FF2B5EF4-FFF2-40B4-BE49-F238E27FC236}">
                  <a16:creationId xmlns:a16="http://schemas.microsoft.com/office/drawing/2014/main" id="{C49C5CB9-C0EF-5643-9C34-5E3468E489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4500" y="2052638"/>
              <a:ext cx="76200" cy="63500"/>
            </a:xfrm>
            <a:custGeom>
              <a:avLst/>
              <a:gdLst>
                <a:gd name="T0" fmla="*/ 2 w 210"/>
                <a:gd name="T1" fmla="*/ 32 h 176"/>
                <a:gd name="T2" fmla="*/ 2 w 210"/>
                <a:gd name="T3" fmla="*/ 3 h 176"/>
                <a:gd name="T4" fmla="*/ 42 w 210"/>
                <a:gd name="T5" fmla="*/ 3 h 176"/>
                <a:gd name="T6" fmla="*/ 42 w 210"/>
                <a:gd name="T7" fmla="*/ 29 h 176"/>
                <a:gd name="T8" fmla="*/ 42 w 210"/>
                <a:gd name="T9" fmla="*/ 29 h 176"/>
                <a:gd name="T10" fmla="*/ 82 w 210"/>
                <a:gd name="T11" fmla="*/ 0 h 176"/>
                <a:gd name="T12" fmla="*/ 121 w 210"/>
                <a:gd name="T13" fmla="*/ 27 h 176"/>
                <a:gd name="T14" fmla="*/ 164 w 210"/>
                <a:gd name="T15" fmla="*/ 0 h 176"/>
                <a:gd name="T16" fmla="*/ 209 w 210"/>
                <a:gd name="T17" fmla="*/ 69 h 176"/>
                <a:gd name="T18" fmla="*/ 209 w 210"/>
                <a:gd name="T19" fmla="*/ 175 h 176"/>
                <a:gd name="T20" fmla="*/ 169 w 210"/>
                <a:gd name="T21" fmla="*/ 175 h 176"/>
                <a:gd name="T22" fmla="*/ 169 w 210"/>
                <a:gd name="T23" fmla="*/ 67 h 176"/>
                <a:gd name="T24" fmla="*/ 148 w 210"/>
                <a:gd name="T25" fmla="*/ 35 h 176"/>
                <a:gd name="T26" fmla="*/ 121 w 210"/>
                <a:gd name="T27" fmla="*/ 72 h 176"/>
                <a:gd name="T28" fmla="*/ 121 w 210"/>
                <a:gd name="T29" fmla="*/ 175 h 176"/>
                <a:gd name="T30" fmla="*/ 87 w 210"/>
                <a:gd name="T31" fmla="*/ 175 h 176"/>
                <a:gd name="T32" fmla="*/ 87 w 210"/>
                <a:gd name="T33" fmla="*/ 67 h 176"/>
                <a:gd name="T34" fmla="*/ 66 w 210"/>
                <a:gd name="T35" fmla="*/ 35 h 176"/>
                <a:gd name="T36" fmla="*/ 39 w 210"/>
                <a:gd name="T37" fmla="*/ 72 h 176"/>
                <a:gd name="T38" fmla="*/ 39 w 210"/>
                <a:gd name="T39" fmla="*/ 175 h 176"/>
                <a:gd name="T40" fmla="*/ 0 w 210"/>
                <a:gd name="T41" fmla="*/ 175 h 176"/>
                <a:gd name="T42" fmla="*/ 2 w 210"/>
                <a:gd name="T43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0" h="176">
                  <a:moveTo>
                    <a:pt x="2" y="32"/>
                  </a:moveTo>
                  <a:cubicBezTo>
                    <a:pt x="2" y="19"/>
                    <a:pt x="2" y="11"/>
                    <a:pt x="2" y="3"/>
                  </a:cubicBezTo>
                  <a:lnTo>
                    <a:pt x="42" y="3"/>
                  </a:lnTo>
                  <a:cubicBezTo>
                    <a:pt x="42" y="11"/>
                    <a:pt x="42" y="21"/>
                    <a:pt x="42" y="29"/>
                  </a:cubicBezTo>
                  <a:lnTo>
                    <a:pt x="42" y="29"/>
                  </a:lnTo>
                  <a:cubicBezTo>
                    <a:pt x="47" y="16"/>
                    <a:pt x="61" y="0"/>
                    <a:pt x="82" y="0"/>
                  </a:cubicBezTo>
                  <a:cubicBezTo>
                    <a:pt x="108" y="0"/>
                    <a:pt x="119" y="19"/>
                    <a:pt x="121" y="27"/>
                  </a:cubicBezTo>
                  <a:cubicBezTo>
                    <a:pt x="129" y="14"/>
                    <a:pt x="140" y="0"/>
                    <a:pt x="164" y="0"/>
                  </a:cubicBezTo>
                  <a:cubicBezTo>
                    <a:pt x="198" y="0"/>
                    <a:pt x="209" y="27"/>
                    <a:pt x="209" y="69"/>
                  </a:cubicBezTo>
                  <a:lnTo>
                    <a:pt x="209" y="175"/>
                  </a:lnTo>
                  <a:lnTo>
                    <a:pt x="169" y="175"/>
                  </a:lnTo>
                  <a:lnTo>
                    <a:pt x="169" y="67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1" y="53"/>
                    <a:pt x="121" y="72"/>
                  </a:cubicBezTo>
                  <a:lnTo>
                    <a:pt x="121" y="175"/>
                  </a:lnTo>
                  <a:lnTo>
                    <a:pt x="87" y="175"/>
                  </a:lnTo>
                  <a:lnTo>
                    <a:pt x="87" y="67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50" y="35"/>
                    <a:pt x="39" y="53"/>
                    <a:pt x="39" y="72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2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4" name="Freeform 66">
              <a:extLst>
                <a:ext uri="{FF2B5EF4-FFF2-40B4-BE49-F238E27FC236}">
                  <a16:creationId xmlns:a16="http://schemas.microsoft.com/office/drawing/2014/main" id="{D4D95885-0D2C-754C-A580-CF6277ECF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400" y="2052638"/>
              <a:ext cx="47625" cy="65087"/>
            </a:xfrm>
            <a:custGeom>
              <a:avLst/>
              <a:gdLst>
                <a:gd name="T0" fmla="*/ 122 w 131"/>
                <a:gd name="T1" fmla="*/ 167 h 179"/>
                <a:gd name="T2" fmla="*/ 74 w 131"/>
                <a:gd name="T3" fmla="*/ 178 h 179"/>
                <a:gd name="T4" fmla="*/ 0 w 131"/>
                <a:gd name="T5" fmla="*/ 90 h 179"/>
                <a:gd name="T6" fmla="*/ 66 w 131"/>
                <a:gd name="T7" fmla="*/ 0 h 179"/>
                <a:gd name="T8" fmla="*/ 130 w 131"/>
                <a:gd name="T9" fmla="*/ 93 h 179"/>
                <a:gd name="T10" fmla="*/ 130 w 131"/>
                <a:gd name="T11" fmla="*/ 101 h 179"/>
                <a:gd name="T12" fmla="*/ 37 w 131"/>
                <a:gd name="T13" fmla="*/ 101 h 179"/>
                <a:gd name="T14" fmla="*/ 77 w 131"/>
                <a:gd name="T15" fmla="*/ 149 h 179"/>
                <a:gd name="T16" fmla="*/ 119 w 131"/>
                <a:gd name="T17" fmla="*/ 135 h 179"/>
                <a:gd name="T18" fmla="*/ 122 w 131"/>
                <a:gd name="T19" fmla="*/ 167 h 179"/>
                <a:gd name="T20" fmla="*/ 93 w 131"/>
                <a:gd name="T21" fmla="*/ 74 h 179"/>
                <a:gd name="T22" fmla="*/ 66 w 131"/>
                <a:gd name="T23" fmla="*/ 29 h 179"/>
                <a:gd name="T24" fmla="*/ 37 w 131"/>
                <a:gd name="T25" fmla="*/ 74 h 179"/>
                <a:gd name="T26" fmla="*/ 93 w 131"/>
                <a:gd name="T27" fmla="*/ 7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1" y="178"/>
                    <a:pt x="0" y="138"/>
                    <a:pt x="0" y="90"/>
                  </a:cubicBezTo>
                  <a:cubicBezTo>
                    <a:pt x="0" y="40"/>
                    <a:pt x="26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8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3" y="74"/>
                  </a:moveTo>
                  <a:cubicBezTo>
                    <a:pt x="93" y="45"/>
                    <a:pt x="82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5" name="Freeform 67">
              <a:extLst>
                <a:ext uri="{FF2B5EF4-FFF2-40B4-BE49-F238E27FC236}">
                  <a16:creationId xmlns:a16="http://schemas.microsoft.com/office/drawing/2014/main" id="{D4D56B79-C93D-5444-89A6-B73F136CCD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0550" y="2052638"/>
              <a:ext cx="30163" cy="63500"/>
            </a:xfrm>
            <a:custGeom>
              <a:avLst/>
              <a:gdLst>
                <a:gd name="T0" fmla="*/ 5 w 85"/>
                <a:gd name="T1" fmla="*/ 32 h 176"/>
                <a:gd name="T2" fmla="*/ 5 w 85"/>
                <a:gd name="T3" fmla="*/ 3 h 176"/>
                <a:gd name="T4" fmla="*/ 39 w 85"/>
                <a:gd name="T5" fmla="*/ 3 h 176"/>
                <a:gd name="T6" fmla="*/ 39 w 85"/>
                <a:gd name="T7" fmla="*/ 35 h 176"/>
                <a:gd name="T8" fmla="*/ 39 w 85"/>
                <a:gd name="T9" fmla="*/ 35 h 176"/>
                <a:gd name="T10" fmla="*/ 79 w 85"/>
                <a:gd name="T11" fmla="*/ 0 h 176"/>
                <a:gd name="T12" fmla="*/ 84 w 85"/>
                <a:gd name="T13" fmla="*/ 0 h 176"/>
                <a:gd name="T14" fmla="*/ 84 w 85"/>
                <a:gd name="T15" fmla="*/ 40 h 176"/>
                <a:gd name="T16" fmla="*/ 74 w 85"/>
                <a:gd name="T17" fmla="*/ 37 h 176"/>
                <a:gd name="T18" fmla="*/ 39 w 85"/>
                <a:gd name="T19" fmla="*/ 80 h 176"/>
                <a:gd name="T20" fmla="*/ 39 w 85"/>
                <a:gd name="T21" fmla="*/ 175 h 176"/>
                <a:gd name="T22" fmla="*/ 0 w 85"/>
                <a:gd name="T23" fmla="*/ 175 h 176"/>
                <a:gd name="T24" fmla="*/ 5 w 85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76">
                  <a:moveTo>
                    <a:pt x="5" y="32"/>
                  </a:moveTo>
                  <a:cubicBezTo>
                    <a:pt x="5" y="21"/>
                    <a:pt x="5" y="11"/>
                    <a:pt x="5" y="3"/>
                  </a:cubicBezTo>
                  <a:lnTo>
                    <a:pt x="39" y="3"/>
                  </a:lnTo>
                  <a:cubicBezTo>
                    <a:pt x="39" y="14"/>
                    <a:pt x="39" y="24"/>
                    <a:pt x="39" y="35"/>
                  </a:cubicBezTo>
                  <a:lnTo>
                    <a:pt x="39" y="35"/>
                  </a:lnTo>
                  <a:cubicBezTo>
                    <a:pt x="45" y="21"/>
                    <a:pt x="55" y="0"/>
                    <a:pt x="79" y="0"/>
                  </a:cubicBezTo>
                  <a:cubicBezTo>
                    <a:pt x="82" y="0"/>
                    <a:pt x="84" y="0"/>
                    <a:pt x="84" y="0"/>
                  </a:cubicBezTo>
                  <a:lnTo>
                    <a:pt x="84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39" y="48"/>
                    <a:pt x="39" y="80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6" name="Freeform 68">
              <a:extLst>
                <a:ext uri="{FF2B5EF4-FFF2-40B4-BE49-F238E27FC236}">
                  <a16:creationId xmlns:a16="http://schemas.microsoft.com/office/drawing/2014/main" id="{FAFA98D2-94A8-CF46-A112-BEEAA8898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413" y="2027238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40 w 41"/>
                <a:gd name="T3" fmla="*/ 0 h 245"/>
                <a:gd name="T4" fmla="*/ 40 w 41"/>
                <a:gd name="T5" fmla="*/ 40 h 245"/>
                <a:gd name="T6" fmla="*/ 0 w 41"/>
                <a:gd name="T7" fmla="*/ 40 h 245"/>
                <a:gd name="T8" fmla="*/ 0 w 41"/>
                <a:gd name="T9" fmla="*/ 0 h 245"/>
                <a:gd name="T10" fmla="*/ 0 w 41"/>
                <a:gd name="T11" fmla="*/ 72 h 245"/>
                <a:gd name="T12" fmla="*/ 40 w 41"/>
                <a:gd name="T13" fmla="*/ 72 h 245"/>
                <a:gd name="T14" fmla="*/ 40 w 41"/>
                <a:gd name="T15" fmla="*/ 244 h 245"/>
                <a:gd name="T16" fmla="*/ 0 w 41"/>
                <a:gd name="T17" fmla="*/ 244 h 245"/>
                <a:gd name="T18" fmla="*/ 0 w 41"/>
                <a:gd name="T19" fmla="*/ 72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40" y="72"/>
                  </a:lnTo>
                  <a:lnTo>
                    <a:pt x="40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7" name="Freeform 69">
              <a:extLst>
                <a:ext uri="{FF2B5EF4-FFF2-40B4-BE49-F238E27FC236}">
                  <a16:creationId xmlns:a16="http://schemas.microsoft.com/office/drawing/2014/main" id="{C0C73F69-5E65-AA4B-87AE-18F1C3E99B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1988" y="2054225"/>
              <a:ext cx="41275" cy="63500"/>
            </a:xfrm>
            <a:custGeom>
              <a:avLst/>
              <a:gdLst>
                <a:gd name="T0" fmla="*/ 112 w 113"/>
                <a:gd name="T1" fmla="*/ 169 h 178"/>
                <a:gd name="T2" fmla="*/ 74 w 113"/>
                <a:gd name="T3" fmla="*/ 177 h 178"/>
                <a:gd name="T4" fmla="*/ 0 w 113"/>
                <a:gd name="T5" fmla="*/ 90 h 178"/>
                <a:gd name="T6" fmla="*/ 77 w 113"/>
                <a:gd name="T7" fmla="*/ 0 h 178"/>
                <a:gd name="T8" fmla="*/ 112 w 113"/>
                <a:gd name="T9" fmla="*/ 8 h 178"/>
                <a:gd name="T10" fmla="*/ 109 w 113"/>
                <a:gd name="T11" fmla="*/ 40 h 178"/>
                <a:gd name="T12" fmla="*/ 82 w 113"/>
                <a:gd name="T13" fmla="*/ 32 h 178"/>
                <a:gd name="T14" fmla="*/ 40 w 113"/>
                <a:gd name="T15" fmla="*/ 90 h 178"/>
                <a:gd name="T16" fmla="*/ 85 w 113"/>
                <a:gd name="T17" fmla="*/ 146 h 178"/>
                <a:gd name="T18" fmla="*/ 112 w 113"/>
                <a:gd name="T19" fmla="*/ 138 h 178"/>
                <a:gd name="T20" fmla="*/ 112 w 113"/>
                <a:gd name="T21" fmla="*/ 169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78">
                  <a:moveTo>
                    <a:pt x="112" y="169"/>
                  </a:moveTo>
                  <a:cubicBezTo>
                    <a:pt x="104" y="172"/>
                    <a:pt x="90" y="177"/>
                    <a:pt x="74" y="177"/>
                  </a:cubicBezTo>
                  <a:cubicBezTo>
                    <a:pt x="22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4" y="5"/>
                    <a:pt x="112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5" y="146"/>
                  </a:cubicBezTo>
                  <a:cubicBezTo>
                    <a:pt x="96" y="146"/>
                    <a:pt x="106" y="140"/>
                    <a:pt x="112" y="138"/>
                  </a:cubicBezTo>
                  <a:lnTo>
                    <a:pt x="112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8" name="Freeform 70">
              <a:extLst>
                <a:ext uri="{FF2B5EF4-FFF2-40B4-BE49-F238E27FC236}">
                  <a16:creationId xmlns:a16="http://schemas.microsoft.com/office/drawing/2014/main" id="{D0846698-F548-0746-9B61-7A1C919EFD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8025" y="2052638"/>
              <a:ext cx="47625" cy="63500"/>
            </a:xfrm>
            <a:custGeom>
              <a:avLst/>
              <a:gdLst>
                <a:gd name="T0" fmla="*/ 16 w 131"/>
                <a:gd name="T1" fmla="*/ 14 h 176"/>
                <a:gd name="T2" fmla="*/ 66 w 131"/>
                <a:gd name="T3" fmla="*/ 0 h 176"/>
                <a:gd name="T4" fmla="*/ 127 w 131"/>
                <a:gd name="T5" fmla="*/ 69 h 176"/>
                <a:gd name="T6" fmla="*/ 127 w 131"/>
                <a:gd name="T7" fmla="*/ 143 h 176"/>
                <a:gd name="T8" fmla="*/ 130 w 131"/>
                <a:gd name="T9" fmla="*/ 172 h 176"/>
                <a:gd name="T10" fmla="*/ 95 w 131"/>
                <a:gd name="T11" fmla="*/ 172 h 176"/>
                <a:gd name="T12" fmla="*/ 93 w 131"/>
                <a:gd name="T13" fmla="*/ 149 h 176"/>
                <a:gd name="T14" fmla="*/ 48 w 131"/>
                <a:gd name="T15" fmla="*/ 175 h 176"/>
                <a:gd name="T16" fmla="*/ 0 w 131"/>
                <a:gd name="T17" fmla="*/ 125 h 176"/>
                <a:gd name="T18" fmla="*/ 85 w 131"/>
                <a:gd name="T19" fmla="*/ 67 h 176"/>
                <a:gd name="T20" fmla="*/ 93 w 131"/>
                <a:gd name="T21" fmla="*/ 67 h 176"/>
                <a:gd name="T22" fmla="*/ 93 w 131"/>
                <a:gd name="T23" fmla="*/ 61 h 176"/>
                <a:gd name="T24" fmla="*/ 64 w 131"/>
                <a:gd name="T25" fmla="*/ 29 h 176"/>
                <a:gd name="T26" fmla="*/ 19 w 131"/>
                <a:gd name="T27" fmla="*/ 45 h 176"/>
                <a:gd name="T28" fmla="*/ 16 w 131"/>
                <a:gd name="T29" fmla="*/ 14 h 176"/>
                <a:gd name="T30" fmla="*/ 90 w 131"/>
                <a:gd name="T31" fmla="*/ 93 h 176"/>
                <a:gd name="T32" fmla="*/ 37 w 131"/>
                <a:gd name="T33" fmla="*/ 125 h 176"/>
                <a:gd name="T34" fmla="*/ 61 w 131"/>
                <a:gd name="T35" fmla="*/ 151 h 176"/>
                <a:gd name="T36" fmla="*/ 93 w 131"/>
                <a:gd name="T37" fmla="*/ 101 h 176"/>
                <a:gd name="T38" fmla="*/ 93 w 131"/>
                <a:gd name="T39" fmla="*/ 93 h 176"/>
                <a:gd name="T40" fmla="*/ 90 w 131"/>
                <a:gd name="T41" fmla="*/ 9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19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9" name="Freeform 71">
              <a:extLst>
                <a:ext uri="{FF2B5EF4-FFF2-40B4-BE49-F238E27FC236}">
                  <a16:creationId xmlns:a16="http://schemas.microsoft.com/office/drawing/2014/main" id="{D05C7593-D03B-DE48-9349-E2AD4F7CF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8350" y="2052638"/>
              <a:ext cx="46038" cy="63500"/>
            </a:xfrm>
            <a:custGeom>
              <a:avLst/>
              <a:gdLst>
                <a:gd name="T0" fmla="*/ 0 w 128"/>
                <a:gd name="T1" fmla="*/ 32 h 176"/>
                <a:gd name="T2" fmla="*/ 0 w 128"/>
                <a:gd name="T3" fmla="*/ 3 h 176"/>
                <a:gd name="T4" fmla="*/ 37 w 128"/>
                <a:gd name="T5" fmla="*/ 3 h 176"/>
                <a:gd name="T6" fmla="*/ 37 w 128"/>
                <a:gd name="T7" fmla="*/ 29 h 176"/>
                <a:gd name="T8" fmla="*/ 37 w 128"/>
                <a:gd name="T9" fmla="*/ 29 h 176"/>
                <a:gd name="T10" fmla="*/ 37 w 128"/>
                <a:gd name="T11" fmla="*/ 29 h 176"/>
                <a:gd name="T12" fmla="*/ 79 w 128"/>
                <a:gd name="T13" fmla="*/ 0 h 176"/>
                <a:gd name="T14" fmla="*/ 127 w 128"/>
                <a:gd name="T15" fmla="*/ 64 h 176"/>
                <a:gd name="T16" fmla="*/ 127 w 128"/>
                <a:gd name="T17" fmla="*/ 175 h 176"/>
                <a:gd name="T18" fmla="*/ 87 w 128"/>
                <a:gd name="T19" fmla="*/ 175 h 176"/>
                <a:gd name="T20" fmla="*/ 87 w 128"/>
                <a:gd name="T21" fmla="*/ 72 h 176"/>
                <a:gd name="T22" fmla="*/ 66 w 128"/>
                <a:gd name="T23" fmla="*/ 35 h 176"/>
                <a:gd name="T24" fmla="*/ 40 w 128"/>
                <a:gd name="T25" fmla="*/ 74 h 176"/>
                <a:gd name="T26" fmla="*/ 40 w 128"/>
                <a:gd name="T27" fmla="*/ 175 h 176"/>
                <a:gd name="T28" fmla="*/ 0 w 128"/>
                <a:gd name="T29" fmla="*/ 175 h 176"/>
                <a:gd name="T30" fmla="*/ 0 w 128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0" name="Freeform 72">
              <a:extLst>
                <a:ext uri="{FF2B5EF4-FFF2-40B4-BE49-F238E27FC236}">
                  <a16:creationId xmlns:a16="http://schemas.microsoft.com/office/drawing/2014/main" id="{704C9806-165F-6047-BB50-7E2B54733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150" y="2136775"/>
              <a:ext cx="52388" cy="84138"/>
            </a:xfrm>
            <a:custGeom>
              <a:avLst/>
              <a:gdLst>
                <a:gd name="T0" fmla="*/ 0 w 146"/>
                <a:gd name="T1" fmla="*/ 0 h 234"/>
                <a:gd name="T2" fmla="*/ 39 w 146"/>
                <a:gd name="T3" fmla="*/ 0 h 234"/>
                <a:gd name="T4" fmla="*/ 39 w 146"/>
                <a:gd name="T5" fmla="*/ 95 h 234"/>
                <a:gd name="T6" fmla="*/ 103 w 146"/>
                <a:gd name="T7" fmla="*/ 95 h 234"/>
                <a:gd name="T8" fmla="*/ 103 w 146"/>
                <a:gd name="T9" fmla="*/ 0 h 234"/>
                <a:gd name="T10" fmla="*/ 145 w 146"/>
                <a:gd name="T11" fmla="*/ 0 h 234"/>
                <a:gd name="T12" fmla="*/ 145 w 146"/>
                <a:gd name="T13" fmla="*/ 233 h 234"/>
                <a:gd name="T14" fmla="*/ 103 w 146"/>
                <a:gd name="T15" fmla="*/ 233 h 234"/>
                <a:gd name="T16" fmla="*/ 103 w 146"/>
                <a:gd name="T17" fmla="*/ 130 h 234"/>
                <a:gd name="T18" fmla="*/ 39 w 146"/>
                <a:gd name="T19" fmla="*/ 130 h 234"/>
                <a:gd name="T20" fmla="*/ 39 w 146"/>
                <a:gd name="T21" fmla="*/ 233 h 234"/>
                <a:gd name="T22" fmla="*/ 0 w 146"/>
                <a:gd name="T23" fmla="*/ 233 h 234"/>
                <a:gd name="T24" fmla="*/ 0 w 146"/>
                <a:gd name="T25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234">
                  <a:moveTo>
                    <a:pt x="0" y="0"/>
                  </a:moveTo>
                  <a:lnTo>
                    <a:pt x="39" y="0"/>
                  </a:lnTo>
                  <a:lnTo>
                    <a:pt x="39" y="95"/>
                  </a:lnTo>
                  <a:lnTo>
                    <a:pt x="103" y="95"/>
                  </a:lnTo>
                  <a:lnTo>
                    <a:pt x="103" y="0"/>
                  </a:lnTo>
                  <a:lnTo>
                    <a:pt x="145" y="0"/>
                  </a:lnTo>
                  <a:lnTo>
                    <a:pt x="145" y="233"/>
                  </a:lnTo>
                  <a:lnTo>
                    <a:pt x="103" y="233"/>
                  </a:lnTo>
                  <a:lnTo>
                    <a:pt x="103" y="130"/>
                  </a:lnTo>
                  <a:lnTo>
                    <a:pt x="39" y="130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1" name="Freeform 73">
              <a:extLst>
                <a:ext uri="{FF2B5EF4-FFF2-40B4-BE49-F238E27FC236}">
                  <a16:creationId xmlns:a16="http://schemas.microsoft.com/office/drawing/2014/main" id="{193DCC11-8C1E-984D-913F-58D975B2B1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0825" y="2157413"/>
              <a:ext cx="47625" cy="65087"/>
            </a:xfrm>
            <a:custGeom>
              <a:avLst/>
              <a:gdLst>
                <a:gd name="T0" fmla="*/ 122 w 131"/>
                <a:gd name="T1" fmla="*/ 167 h 179"/>
                <a:gd name="T2" fmla="*/ 74 w 131"/>
                <a:gd name="T3" fmla="*/ 178 h 179"/>
                <a:gd name="T4" fmla="*/ 0 w 131"/>
                <a:gd name="T5" fmla="*/ 90 h 179"/>
                <a:gd name="T6" fmla="*/ 66 w 131"/>
                <a:gd name="T7" fmla="*/ 0 h 179"/>
                <a:gd name="T8" fmla="*/ 130 w 131"/>
                <a:gd name="T9" fmla="*/ 93 h 179"/>
                <a:gd name="T10" fmla="*/ 130 w 131"/>
                <a:gd name="T11" fmla="*/ 101 h 179"/>
                <a:gd name="T12" fmla="*/ 37 w 131"/>
                <a:gd name="T13" fmla="*/ 101 h 179"/>
                <a:gd name="T14" fmla="*/ 77 w 131"/>
                <a:gd name="T15" fmla="*/ 149 h 179"/>
                <a:gd name="T16" fmla="*/ 119 w 131"/>
                <a:gd name="T17" fmla="*/ 135 h 179"/>
                <a:gd name="T18" fmla="*/ 122 w 131"/>
                <a:gd name="T19" fmla="*/ 167 h 179"/>
                <a:gd name="T20" fmla="*/ 90 w 131"/>
                <a:gd name="T21" fmla="*/ 74 h 179"/>
                <a:gd name="T22" fmla="*/ 64 w 131"/>
                <a:gd name="T23" fmla="*/ 29 h 179"/>
                <a:gd name="T24" fmla="*/ 34 w 131"/>
                <a:gd name="T25" fmla="*/ 74 h 179"/>
                <a:gd name="T26" fmla="*/ 90 w 131"/>
                <a:gd name="T27" fmla="*/ 7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1" y="178"/>
                    <a:pt x="0" y="138"/>
                    <a:pt x="0" y="90"/>
                  </a:cubicBezTo>
                  <a:cubicBezTo>
                    <a:pt x="0" y="40"/>
                    <a:pt x="27" y="0"/>
                    <a:pt x="66" y="0"/>
                  </a:cubicBezTo>
                  <a:cubicBezTo>
                    <a:pt x="101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8" y="149"/>
                    <a:pt x="77" y="149"/>
                  </a:cubicBezTo>
                  <a:cubicBezTo>
                    <a:pt x="101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0" y="74"/>
                  </a:moveTo>
                  <a:cubicBezTo>
                    <a:pt x="90" y="45"/>
                    <a:pt x="80" y="29"/>
                    <a:pt x="64" y="29"/>
                  </a:cubicBezTo>
                  <a:cubicBezTo>
                    <a:pt x="42" y="29"/>
                    <a:pt x="34" y="53"/>
                    <a:pt x="34" y="74"/>
                  </a:cubicBezTo>
                  <a:lnTo>
                    <a:pt x="90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2" name="Freeform 74">
              <a:extLst>
                <a:ext uri="{FF2B5EF4-FFF2-40B4-BE49-F238E27FC236}">
                  <a16:creationId xmlns:a16="http://schemas.microsoft.com/office/drawing/2014/main" id="{1D293321-6F15-1046-ADDD-105944991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6388" y="2157413"/>
              <a:ext cx="46037" cy="63500"/>
            </a:xfrm>
            <a:custGeom>
              <a:avLst/>
              <a:gdLst>
                <a:gd name="T0" fmla="*/ 16 w 130"/>
                <a:gd name="T1" fmla="*/ 13 h 176"/>
                <a:gd name="T2" fmla="*/ 66 w 130"/>
                <a:gd name="T3" fmla="*/ 0 h 176"/>
                <a:gd name="T4" fmla="*/ 127 w 130"/>
                <a:gd name="T5" fmla="*/ 69 h 176"/>
                <a:gd name="T6" fmla="*/ 127 w 130"/>
                <a:gd name="T7" fmla="*/ 143 h 176"/>
                <a:gd name="T8" fmla="*/ 129 w 130"/>
                <a:gd name="T9" fmla="*/ 172 h 176"/>
                <a:gd name="T10" fmla="*/ 95 w 130"/>
                <a:gd name="T11" fmla="*/ 172 h 176"/>
                <a:gd name="T12" fmla="*/ 92 w 130"/>
                <a:gd name="T13" fmla="*/ 149 h 176"/>
                <a:gd name="T14" fmla="*/ 47 w 130"/>
                <a:gd name="T15" fmla="*/ 175 h 176"/>
                <a:gd name="T16" fmla="*/ 0 w 130"/>
                <a:gd name="T17" fmla="*/ 125 h 176"/>
                <a:gd name="T18" fmla="*/ 84 w 130"/>
                <a:gd name="T19" fmla="*/ 66 h 176"/>
                <a:gd name="T20" fmla="*/ 92 w 130"/>
                <a:gd name="T21" fmla="*/ 66 h 176"/>
                <a:gd name="T22" fmla="*/ 92 w 130"/>
                <a:gd name="T23" fmla="*/ 61 h 176"/>
                <a:gd name="T24" fmla="*/ 63 w 130"/>
                <a:gd name="T25" fmla="*/ 29 h 176"/>
                <a:gd name="T26" fmla="*/ 18 w 130"/>
                <a:gd name="T27" fmla="*/ 45 h 176"/>
                <a:gd name="T28" fmla="*/ 16 w 130"/>
                <a:gd name="T29" fmla="*/ 13 h 176"/>
                <a:gd name="T30" fmla="*/ 90 w 130"/>
                <a:gd name="T31" fmla="*/ 90 h 176"/>
                <a:gd name="T32" fmla="*/ 37 w 130"/>
                <a:gd name="T33" fmla="*/ 122 h 176"/>
                <a:gd name="T34" fmla="*/ 61 w 130"/>
                <a:gd name="T35" fmla="*/ 149 h 176"/>
                <a:gd name="T36" fmla="*/ 92 w 130"/>
                <a:gd name="T37" fmla="*/ 98 h 176"/>
                <a:gd name="T38" fmla="*/ 92 w 130"/>
                <a:gd name="T39" fmla="*/ 90 h 176"/>
                <a:gd name="T40" fmla="*/ 90 w 130"/>
                <a:gd name="T41" fmla="*/ 9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6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18" y="45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1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3" name="Freeform 75">
              <a:extLst>
                <a:ext uri="{FF2B5EF4-FFF2-40B4-BE49-F238E27FC236}">
                  <a16:creationId xmlns:a16="http://schemas.microsoft.com/office/drawing/2014/main" id="{03357F4E-A6E0-6943-9AC4-80C8BEDBC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8300" y="2130425"/>
              <a:ext cx="14288" cy="90488"/>
            </a:xfrm>
            <a:custGeom>
              <a:avLst/>
              <a:gdLst>
                <a:gd name="T0" fmla="*/ 20 w 40"/>
                <a:gd name="T1" fmla="*/ 252 h 253"/>
                <a:gd name="T2" fmla="*/ 0 w 40"/>
                <a:gd name="T3" fmla="*/ 252 h 253"/>
                <a:gd name="T4" fmla="*/ 0 w 40"/>
                <a:gd name="T5" fmla="*/ 0 h 253"/>
                <a:gd name="T6" fmla="*/ 39 w 40"/>
                <a:gd name="T7" fmla="*/ 0 h 253"/>
                <a:gd name="T8" fmla="*/ 39 w 40"/>
                <a:gd name="T9" fmla="*/ 252 h 253"/>
                <a:gd name="T10" fmla="*/ 20 w 40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39" y="0"/>
                  </a:lnTo>
                  <a:lnTo>
                    <a:pt x="39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4" name="Freeform 76">
              <a:extLst>
                <a:ext uri="{FF2B5EF4-FFF2-40B4-BE49-F238E27FC236}">
                  <a16:creationId xmlns:a16="http://schemas.microsoft.com/office/drawing/2014/main" id="{BE1C2C8B-96AC-F748-BE39-DA9952727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3700" y="2141538"/>
              <a:ext cx="34925" cy="80962"/>
            </a:xfrm>
            <a:custGeom>
              <a:avLst/>
              <a:gdLst>
                <a:gd name="T0" fmla="*/ 23 w 99"/>
                <a:gd name="T1" fmla="*/ 13 h 224"/>
                <a:gd name="T2" fmla="*/ 63 w 99"/>
                <a:gd name="T3" fmla="*/ 0 h 224"/>
                <a:gd name="T4" fmla="*/ 63 w 99"/>
                <a:gd name="T5" fmla="*/ 48 h 224"/>
                <a:gd name="T6" fmla="*/ 95 w 99"/>
                <a:gd name="T7" fmla="*/ 48 h 224"/>
                <a:gd name="T8" fmla="*/ 95 w 99"/>
                <a:gd name="T9" fmla="*/ 77 h 224"/>
                <a:gd name="T10" fmla="*/ 63 w 99"/>
                <a:gd name="T11" fmla="*/ 77 h 224"/>
                <a:gd name="T12" fmla="*/ 63 w 99"/>
                <a:gd name="T13" fmla="*/ 167 h 224"/>
                <a:gd name="T14" fmla="*/ 82 w 99"/>
                <a:gd name="T15" fmla="*/ 191 h 224"/>
                <a:gd name="T16" fmla="*/ 98 w 99"/>
                <a:gd name="T17" fmla="*/ 188 h 224"/>
                <a:gd name="T18" fmla="*/ 98 w 99"/>
                <a:gd name="T19" fmla="*/ 217 h 224"/>
                <a:gd name="T20" fmla="*/ 71 w 99"/>
                <a:gd name="T21" fmla="*/ 223 h 224"/>
                <a:gd name="T22" fmla="*/ 26 w 99"/>
                <a:gd name="T23" fmla="*/ 172 h 224"/>
                <a:gd name="T24" fmla="*/ 26 w 99"/>
                <a:gd name="T25" fmla="*/ 77 h 224"/>
                <a:gd name="T26" fmla="*/ 0 w 99"/>
                <a:gd name="T27" fmla="*/ 77 h 224"/>
                <a:gd name="T28" fmla="*/ 0 w 99"/>
                <a:gd name="T29" fmla="*/ 48 h 224"/>
                <a:gd name="T30" fmla="*/ 26 w 99"/>
                <a:gd name="T31" fmla="*/ 48 h 224"/>
                <a:gd name="T32" fmla="*/ 23 w 99"/>
                <a:gd name="T33" fmla="*/ 13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4">
                  <a:moveTo>
                    <a:pt x="23" y="13"/>
                  </a:moveTo>
                  <a:lnTo>
                    <a:pt x="63" y="0"/>
                  </a:lnTo>
                  <a:lnTo>
                    <a:pt x="63" y="48"/>
                  </a:lnTo>
                  <a:lnTo>
                    <a:pt x="95" y="48"/>
                  </a:lnTo>
                  <a:lnTo>
                    <a:pt x="95" y="77"/>
                  </a:lnTo>
                  <a:lnTo>
                    <a:pt x="63" y="77"/>
                  </a:lnTo>
                  <a:lnTo>
                    <a:pt x="63" y="167"/>
                  </a:lnTo>
                  <a:cubicBezTo>
                    <a:pt x="63" y="186"/>
                    <a:pt x="68" y="191"/>
                    <a:pt x="82" y="191"/>
                  </a:cubicBezTo>
                  <a:cubicBezTo>
                    <a:pt x="90" y="191"/>
                    <a:pt x="92" y="188"/>
                    <a:pt x="98" y="188"/>
                  </a:cubicBezTo>
                  <a:lnTo>
                    <a:pt x="98" y="217"/>
                  </a:lnTo>
                  <a:cubicBezTo>
                    <a:pt x="92" y="220"/>
                    <a:pt x="84" y="223"/>
                    <a:pt x="71" y="223"/>
                  </a:cubicBezTo>
                  <a:cubicBezTo>
                    <a:pt x="42" y="223"/>
                    <a:pt x="26" y="209"/>
                    <a:pt x="26" y="172"/>
                  </a:cubicBezTo>
                  <a:lnTo>
                    <a:pt x="26" y="77"/>
                  </a:lnTo>
                  <a:lnTo>
                    <a:pt x="0" y="77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3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5" name="Freeform 77">
              <a:extLst>
                <a:ext uri="{FF2B5EF4-FFF2-40B4-BE49-F238E27FC236}">
                  <a16:creationId xmlns:a16="http://schemas.microsoft.com/office/drawing/2014/main" id="{FDEAC1AB-DCA5-D24E-9246-87936AEA1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150" y="2130425"/>
              <a:ext cx="46038" cy="90488"/>
            </a:xfrm>
            <a:custGeom>
              <a:avLst/>
              <a:gdLst>
                <a:gd name="T0" fmla="*/ 0 w 128"/>
                <a:gd name="T1" fmla="*/ 0 h 253"/>
                <a:gd name="T2" fmla="*/ 40 w 128"/>
                <a:gd name="T3" fmla="*/ 0 h 253"/>
                <a:gd name="T4" fmla="*/ 40 w 128"/>
                <a:gd name="T5" fmla="*/ 101 h 253"/>
                <a:gd name="T6" fmla="*/ 40 w 128"/>
                <a:gd name="T7" fmla="*/ 101 h 253"/>
                <a:gd name="T8" fmla="*/ 80 w 128"/>
                <a:gd name="T9" fmla="*/ 77 h 253"/>
                <a:gd name="T10" fmla="*/ 127 w 128"/>
                <a:gd name="T11" fmla="*/ 141 h 253"/>
                <a:gd name="T12" fmla="*/ 127 w 128"/>
                <a:gd name="T13" fmla="*/ 252 h 253"/>
                <a:gd name="T14" fmla="*/ 87 w 128"/>
                <a:gd name="T15" fmla="*/ 252 h 253"/>
                <a:gd name="T16" fmla="*/ 87 w 128"/>
                <a:gd name="T17" fmla="*/ 149 h 253"/>
                <a:gd name="T18" fmla="*/ 66 w 128"/>
                <a:gd name="T19" fmla="*/ 112 h 253"/>
                <a:gd name="T20" fmla="*/ 40 w 128"/>
                <a:gd name="T21" fmla="*/ 151 h 253"/>
                <a:gd name="T22" fmla="*/ 40 w 128"/>
                <a:gd name="T23" fmla="*/ 252 h 253"/>
                <a:gd name="T24" fmla="*/ 0 w 128"/>
                <a:gd name="T25" fmla="*/ 252 h 253"/>
                <a:gd name="T26" fmla="*/ 0 w 128"/>
                <a:gd name="T2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253">
                  <a:moveTo>
                    <a:pt x="0" y="0"/>
                  </a:moveTo>
                  <a:lnTo>
                    <a:pt x="40" y="0"/>
                  </a:lnTo>
                  <a:lnTo>
                    <a:pt x="40" y="101"/>
                  </a:lnTo>
                  <a:lnTo>
                    <a:pt x="40" y="101"/>
                  </a:lnTo>
                  <a:cubicBezTo>
                    <a:pt x="48" y="90"/>
                    <a:pt x="56" y="77"/>
                    <a:pt x="80" y="77"/>
                  </a:cubicBezTo>
                  <a:cubicBezTo>
                    <a:pt x="117" y="77"/>
                    <a:pt x="127" y="106"/>
                    <a:pt x="127" y="141"/>
                  </a:cubicBezTo>
                  <a:lnTo>
                    <a:pt x="127" y="252"/>
                  </a:lnTo>
                  <a:lnTo>
                    <a:pt x="87" y="252"/>
                  </a:lnTo>
                  <a:lnTo>
                    <a:pt x="87" y="149"/>
                  </a:lnTo>
                  <a:cubicBezTo>
                    <a:pt x="87" y="122"/>
                    <a:pt x="82" y="112"/>
                    <a:pt x="66" y="112"/>
                  </a:cubicBezTo>
                  <a:cubicBezTo>
                    <a:pt x="45" y="112"/>
                    <a:pt x="40" y="130"/>
                    <a:pt x="40" y="151"/>
                  </a:cubicBezTo>
                  <a:lnTo>
                    <a:pt x="40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6" name="Freeform 78">
              <a:extLst>
                <a:ext uri="{FF2B5EF4-FFF2-40B4-BE49-F238E27FC236}">
                  <a16:creationId xmlns:a16="http://schemas.microsoft.com/office/drawing/2014/main" id="{71DE0DF5-72AC-1742-96F7-0B1D6E15A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0975" y="2241550"/>
              <a:ext cx="63500" cy="85725"/>
            </a:xfrm>
            <a:custGeom>
              <a:avLst/>
              <a:gdLst>
                <a:gd name="T0" fmla="*/ 175 w 176"/>
                <a:gd name="T1" fmla="*/ 119 h 239"/>
                <a:gd name="T2" fmla="*/ 87 w 176"/>
                <a:gd name="T3" fmla="*/ 238 h 239"/>
                <a:gd name="T4" fmla="*/ 0 w 176"/>
                <a:gd name="T5" fmla="*/ 119 h 239"/>
                <a:gd name="T6" fmla="*/ 87 w 176"/>
                <a:gd name="T7" fmla="*/ 0 h 239"/>
                <a:gd name="T8" fmla="*/ 175 w 176"/>
                <a:gd name="T9" fmla="*/ 119 h 239"/>
                <a:gd name="T10" fmla="*/ 133 w 176"/>
                <a:gd name="T11" fmla="*/ 119 h 239"/>
                <a:gd name="T12" fmla="*/ 87 w 176"/>
                <a:gd name="T13" fmla="*/ 31 h 239"/>
                <a:gd name="T14" fmla="*/ 42 w 176"/>
                <a:gd name="T15" fmla="*/ 119 h 239"/>
                <a:gd name="T16" fmla="*/ 87 w 176"/>
                <a:gd name="T17" fmla="*/ 206 h 239"/>
                <a:gd name="T18" fmla="*/ 133 w 176"/>
                <a:gd name="T19" fmla="*/ 11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239">
                  <a:moveTo>
                    <a:pt x="175" y="119"/>
                  </a:moveTo>
                  <a:cubicBezTo>
                    <a:pt x="175" y="204"/>
                    <a:pt x="133" y="238"/>
                    <a:pt x="87" y="238"/>
                  </a:cubicBezTo>
                  <a:cubicBezTo>
                    <a:pt x="42" y="238"/>
                    <a:pt x="0" y="201"/>
                    <a:pt x="0" y="119"/>
                  </a:cubicBezTo>
                  <a:cubicBezTo>
                    <a:pt x="3" y="37"/>
                    <a:pt x="42" y="0"/>
                    <a:pt x="87" y="0"/>
                  </a:cubicBezTo>
                  <a:cubicBezTo>
                    <a:pt x="133" y="0"/>
                    <a:pt x="175" y="37"/>
                    <a:pt x="175" y="119"/>
                  </a:cubicBezTo>
                  <a:close/>
                  <a:moveTo>
                    <a:pt x="133" y="119"/>
                  </a:moveTo>
                  <a:cubicBezTo>
                    <a:pt x="133" y="55"/>
                    <a:pt x="111" y="31"/>
                    <a:pt x="87" y="31"/>
                  </a:cubicBezTo>
                  <a:cubicBezTo>
                    <a:pt x="61" y="31"/>
                    <a:pt x="42" y="55"/>
                    <a:pt x="42" y="119"/>
                  </a:cubicBezTo>
                  <a:cubicBezTo>
                    <a:pt x="42" y="185"/>
                    <a:pt x="64" y="206"/>
                    <a:pt x="87" y="206"/>
                  </a:cubicBezTo>
                  <a:cubicBezTo>
                    <a:pt x="114" y="206"/>
                    <a:pt x="133" y="182"/>
                    <a:pt x="133" y="11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7" name="Freeform 79">
              <a:extLst>
                <a:ext uri="{FF2B5EF4-FFF2-40B4-BE49-F238E27FC236}">
                  <a16:creationId xmlns:a16="http://schemas.microsoft.com/office/drawing/2014/main" id="{A054892C-6649-B44D-952E-156515F5B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7175" y="2263775"/>
              <a:ext cx="28575" cy="63500"/>
            </a:xfrm>
            <a:custGeom>
              <a:avLst/>
              <a:gdLst>
                <a:gd name="T0" fmla="*/ 0 w 80"/>
                <a:gd name="T1" fmla="*/ 31 h 175"/>
                <a:gd name="T2" fmla="*/ 0 w 80"/>
                <a:gd name="T3" fmla="*/ 2 h 175"/>
                <a:gd name="T4" fmla="*/ 34 w 80"/>
                <a:gd name="T5" fmla="*/ 2 h 175"/>
                <a:gd name="T6" fmla="*/ 34 w 80"/>
                <a:gd name="T7" fmla="*/ 34 h 175"/>
                <a:gd name="T8" fmla="*/ 34 w 80"/>
                <a:gd name="T9" fmla="*/ 34 h 175"/>
                <a:gd name="T10" fmla="*/ 74 w 80"/>
                <a:gd name="T11" fmla="*/ 0 h 175"/>
                <a:gd name="T12" fmla="*/ 79 w 80"/>
                <a:gd name="T13" fmla="*/ 0 h 175"/>
                <a:gd name="T14" fmla="*/ 79 w 80"/>
                <a:gd name="T15" fmla="*/ 39 h 175"/>
                <a:gd name="T16" fmla="*/ 69 w 80"/>
                <a:gd name="T17" fmla="*/ 37 h 175"/>
                <a:gd name="T18" fmla="*/ 34 w 80"/>
                <a:gd name="T19" fmla="*/ 79 h 175"/>
                <a:gd name="T20" fmla="*/ 34 w 80"/>
                <a:gd name="T21" fmla="*/ 174 h 175"/>
                <a:gd name="T22" fmla="*/ 0 w 80"/>
                <a:gd name="T23" fmla="*/ 174 h 175"/>
                <a:gd name="T24" fmla="*/ 0 w 80"/>
                <a:gd name="T25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175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3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4" y="0"/>
                  </a:cubicBezTo>
                  <a:cubicBezTo>
                    <a:pt x="77" y="0"/>
                    <a:pt x="79" y="0"/>
                    <a:pt x="79" y="0"/>
                  </a:cubicBezTo>
                  <a:lnTo>
                    <a:pt x="79" y="39"/>
                  </a:lnTo>
                  <a:cubicBezTo>
                    <a:pt x="77" y="39"/>
                    <a:pt x="71" y="37"/>
                    <a:pt x="69" y="37"/>
                  </a:cubicBezTo>
                  <a:cubicBezTo>
                    <a:pt x="53" y="37"/>
                    <a:pt x="34" y="47"/>
                    <a:pt x="34" y="79"/>
                  </a:cubicBezTo>
                  <a:lnTo>
                    <a:pt x="34" y="174"/>
                  </a:lnTo>
                  <a:lnTo>
                    <a:pt x="0" y="174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8" name="Freeform 80">
              <a:extLst>
                <a:ext uri="{FF2B5EF4-FFF2-40B4-BE49-F238E27FC236}">
                  <a16:creationId xmlns:a16="http://schemas.microsoft.com/office/drawing/2014/main" id="{A6E58D47-48B2-5745-94C2-ABF5CF9F8D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275" y="2265363"/>
              <a:ext cx="49213" cy="90487"/>
            </a:xfrm>
            <a:custGeom>
              <a:avLst/>
              <a:gdLst>
                <a:gd name="T0" fmla="*/ 8 w 136"/>
                <a:gd name="T1" fmla="*/ 198 h 250"/>
                <a:gd name="T2" fmla="*/ 55 w 136"/>
                <a:gd name="T3" fmla="*/ 214 h 250"/>
                <a:gd name="T4" fmla="*/ 98 w 136"/>
                <a:gd name="T5" fmla="*/ 161 h 250"/>
                <a:gd name="T6" fmla="*/ 98 w 136"/>
                <a:gd name="T7" fmla="*/ 145 h 250"/>
                <a:gd name="T8" fmla="*/ 55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2 h 250"/>
                <a:gd name="T18" fmla="*/ 135 w 136"/>
                <a:gd name="T19" fmla="*/ 2 h 250"/>
                <a:gd name="T20" fmla="*/ 135 w 136"/>
                <a:gd name="T21" fmla="*/ 29 h 250"/>
                <a:gd name="T22" fmla="*/ 135 w 136"/>
                <a:gd name="T23" fmla="*/ 156 h 250"/>
                <a:gd name="T24" fmla="*/ 61 w 136"/>
                <a:gd name="T25" fmla="*/ 249 h 250"/>
                <a:gd name="T26" fmla="*/ 5 w 136"/>
                <a:gd name="T27" fmla="*/ 238 h 250"/>
                <a:gd name="T28" fmla="*/ 8 w 136"/>
                <a:gd name="T29" fmla="*/ 198 h 250"/>
                <a:gd name="T30" fmla="*/ 98 w 136"/>
                <a:gd name="T31" fmla="*/ 82 h 250"/>
                <a:gd name="T32" fmla="*/ 66 w 136"/>
                <a:gd name="T33" fmla="*/ 26 h 250"/>
                <a:gd name="T34" fmla="*/ 37 w 136"/>
                <a:gd name="T35" fmla="*/ 82 h 250"/>
                <a:gd name="T36" fmla="*/ 63 w 136"/>
                <a:gd name="T37" fmla="*/ 140 h 250"/>
                <a:gd name="T38" fmla="*/ 98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8" y="198"/>
                  </a:moveTo>
                  <a:cubicBezTo>
                    <a:pt x="16" y="204"/>
                    <a:pt x="34" y="214"/>
                    <a:pt x="55" y="214"/>
                  </a:cubicBezTo>
                  <a:cubicBezTo>
                    <a:pt x="93" y="214"/>
                    <a:pt x="98" y="188"/>
                    <a:pt x="98" y="161"/>
                  </a:cubicBezTo>
                  <a:lnTo>
                    <a:pt x="98" y="145"/>
                  </a:lnTo>
                  <a:cubicBezTo>
                    <a:pt x="93" y="159"/>
                    <a:pt x="82" y="175"/>
                    <a:pt x="55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2"/>
                  </a:lnTo>
                  <a:lnTo>
                    <a:pt x="135" y="2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4" y="249"/>
                    <a:pt x="16" y="241"/>
                    <a:pt x="5" y="238"/>
                  </a:cubicBezTo>
                  <a:lnTo>
                    <a:pt x="8" y="198"/>
                  </a:lnTo>
                  <a:close/>
                  <a:moveTo>
                    <a:pt x="98" y="82"/>
                  </a:moveTo>
                  <a:cubicBezTo>
                    <a:pt x="98" y="45"/>
                    <a:pt x="85" y="26"/>
                    <a:pt x="66" y="26"/>
                  </a:cubicBezTo>
                  <a:cubicBezTo>
                    <a:pt x="45" y="26"/>
                    <a:pt x="37" y="47"/>
                    <a:pt x="37" y="82"/>
                  </a:cubicBezTo>
                  <a:cubicBezTo>
                    <a:pt x="37" y="124"/>
                    <a:pt x="50" y="140"/>
                    <a:pt x="63" y="140"/>
                  </a:cubicBezTo>
                  <a:cubicBezTo>
                    <a:pt x="87" y="140"/>
                    <a:pt x="98" y="122"/>
                    <a:pt x="98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9" name="Freeform 81">
              <a:extLst>
                <a:ext uri="{FF2B5EF4-FFF2-40B4-BE49-F238E27FC236}">
                  <a16:creationId xmlns:a16="http://schemas.microsoft.com/office/drawing/2014/main" id="{241CACF0-9D6F-BF44-9CE4-89DC6EFF4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4013" y="2263775"/>
              <a:ext cx="47625" cy="63500"/>
            </a:xfrm>
            <a:custGeom>
              <a:avLst/>
              <a:gdLst>
                <a:gd name="T0" fmla="*/ 16 w 131"/>
                <a:gd name="T1" fmla="*/ 13 h 175"/>
                <a:gd name="T2" fmla="*/ 66 w 131"/>
                <a:gd name="T3" fmla="*/ 0 h 175"/>
                <a:gd name="T4" fmla="*/ 127 w 131"/>
                <a:gd name="T5" fmla="*/ 68 h 175"/>
                <a:gd name="T6" fmla="*/ 127 w 131"/>
                <a:gd name="T7" fmla="*/ 143 h 175"/>
                <a:gd name="T8" fmla="*/ 130 w 131"/>
                <a:gd name="T9" fmla="*/ 172 h 175"/>
                <a:gd name="T10" fmla="*/ 95 w 131"/>
                <a:gd name="T11" fmla="*/ 172 h 175"/>
                <a:gd name="T12" fmla="*/ 93 w 131"/>
                <a:gd name="T13" fmla="*/ 148 h 175"/>
                <a:gd name="T14" fmla="*/ 48 w 131"/>
                <a:gd name="T15" fmla="*/ 174 h 175"/>
                <a:gd name="T16" fmla="*/ 0 w 131"/>
                <a:gd name="T17" fmla="*/ 124 h 175"/>
                <a:gd name="T18" fmla="*/ 85 w 131"/>
                <a:gd name="T19" fmla="*/ 66 h 175"/>
                <a:gd name="T20" fmla="*/ 93 w 131"/>
                <a:gd name="T21" fmla="*/ 66 h 175"/>
                <a:gd name="T22" fmla="*/ 93 w 131"/>
                <a:gd name="T23" fmla="*/ 60 h 175"/>
                <a:gd name="T24" fmla="*/ 64 w 131"/>
                <a:gd name="T25" fmla="*/ 29 h 175"/>
                <a:gd name="T26" fmla="*/ 19 w 131"/>
                <a:gd name="T27" fmla="*/ 45 h 175"/>
                <a:gd name="T28" fmla="*/ 16 w 131"/>
                <a:gd name="T29" fmla="*/ 13 h 175"/>
                <a:gd name="T30" fmla="*/ 90 w 131"/>
                <a:gd name="T31" fmla="*/ 92 h 175"/>
                <a:gd name="T32" fmla="*/ 37 w 131"/>
                <a:gd name="T33" fmla="*/ 124 h 175"/>
                <a:gd name="T34" fmla="*/ 61 w 131"/>
                <a:gd name="T35" fmla="*/ 150 h 175"/>
                <a:gd name="T36" fmla="*/ 93 w 131"/>
                <a:gd name="T37" fmla="*/ 100 h 175"/>
                <a:gd name="T38" fmla="*/ 93 w 131"/>
                <a:gd name="T39" fmla="*/ 92 h 175"/>
                <a:gd name="T40" fmla="*/ 90 w 131"/>
                <a:gd name="T41" fmla="*/ 9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5">
                  <a:moveTo>
                    <a:pt x="16" y="13"/>
                  </a:moveTo>
                  <a:cubicBezTo>
                    <a:pt x="27" y="7"/>
                    <a:pt x="42" y="0"/>
                    <a:pt x="66" y="0"/>
                  </a:cubicBezTo>
                  <a:cubicBezTo>
                    <a:pt x="117" y="0"/>
                    <a:pt x="127" y="26"/>
                    <a:pt x="127" y="68"/>
                  </a:cubicBezTo>
                  <a:lnTo>
                    <a:pt x="127" y="143"/>
                  </a:lnTo>
                  <a:cubicBezTo>
                    <a:pt x="127" y="156"/>
                    <a:pt x="127" y="166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6"/>
                    <a:pt x="93" y="148"/>
                  </a:cubicBezTo>
                  <a:cubicBezTo>
                    <a:pt x="82" y="161"/>
                    <a:pt x="72" y="174"/>
                    <a:pt x="48" y="174"/>
                  </a:cubicBezTo>
                  <a:cubicBezTo>
                    <a:pt x="24" y="174"/>
                    <a:pt x="0" y="156"/>
                    <a:pt x="0" y="124"/>
                  </a:cubicBezTo>
                  <a:cubicBezTo>
                    <a:pt x="0" y="76"/>
                    <a:pt x="34" y="66"/>
                    <a:pt x="85" y="66"/>
                  </a:cubicBezTo>
                  <a:lnTo>
                    <a:pt x="93" y="66"/>
                  </a:lnTo>
                  <a:lnTo>
                    <a:pt x="93" y="60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39"/>
                    <a:pt x="19" y="45"/>
                  </a:cubicBezTo>
                  <a:lnTo>
                    <a:pt x="16" y="13"/>
                  </a:lnTo>
                  <a:close/>
                  <a:moveTo>
                    <a:pt x="90" y="92"/>
                  </a:moveTo>
                  <a:cubicBezTo>
                    <a:pt x="58" y="92"/>
                    <a:pt x="37" y="100"/>
                    <a:pt x="37" y="124"/>
                  </a:cubicBezTo>
                  <a:cubicBezTo>
                    <a:pt x="37" y="140"/>
                    <a:pt x="48" y="150"/>
                    <a:pt x="61" y="150"/>
                  </a:cubicBezTo>
                  <a:cubicBezTo>
                    <a:pt x="85" y="150"/>
                    <a:pt x="93" y="132"/>
                    <a:pt x="93" y="100"/>
                  </a:cubicBezTo>
                  <a:lnTo>
                    <a:pt x="93" y="92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0" name="Freeform 82">
              <a:extLst>
                <a:ext uri="{FF2B5EF4-FFF2-40B4-BE49-F238E27FC236}">
                  <a16:creationId xmlns:a16="http://schemas.microsoft.com/office/drawing/2014/main" id="{3DB8CFB7-5C80-B547-9855-4B992AD8D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4338" y="2263775"/>
              <a:ext cx="46037" cy="63500"/>
            </a:xfrm>
            <a:custGeom>
              <a:avLst/>
              <a:gdLst>
                <a:gd name="T0" fmla="*/ 0 w 128"/>
                <a:gd name="T1" fmla="*/ 31 h 178"/>
                <a:gd name="T2" fmla="*/ 0 w 128"/>
                <a:gd name="T3" fmla="*/ 2 h 178"/>
                <a:gd name="T4" fmla="*/ 37 w 128"/>
                <a:gd name="T5" fmla="*/ 2 h 178"/>
                <a:gd name="T6" fmla="*/ 37 w 128"/>
                <a:gd name="T7" fmla="*/ 29 h 178"/>
                <a:gd name="T8" fmla="*/ 37 w 128"/>
                <a:gd name="T9" fmla="*/ 29 h 178"/>
                <a:gd name="T10" fmla="*/ 37 w 128"/>
                <a:gd name="T11" fmla="*/ 29 h 178"/>
                <a:gd name="T12" fmla="*/ 79 w 128"/>
                <a:gd name="T13" fmla="*/ 0 h 178"/>
                <a:gd name="T14" fmla="*/ 127 w 128"/>
                <a:gd name="T15" fmla="*/ 63 h 178"/>
                <a:gd name="T16" fmla="*/ 127 w 128"/>
                <a:gd name="T17" fmla="*/ 174 h 178"/>
                <a:gd name="T18" fmla="*/ 87 w 128"/>
                <a:gd name="T19" fmla="*/ 174 h 178"/>
                <a:gd name="T20" fmla="*/ 87 w 128"/>
                <a:gd name="T21" fmla="*/ 74 h 178"/>
                <a:gd name="T22" fmla="*/ 66 w 128"/>
                <a:gd name="T23" fmla="*/ 37 h 178"/>
                <a:gd name="T24" fmla="*/ 40 w 128"/>
                <a:gd name="T25" fmla="*/ 76 h 178"/>
                <a:gd name="T26" fmla="*/ 40 w 128"/>
                <a:gd name="T27" fmla="*/ 177 h 178"/>
                <a:gd name="T28" fmla="*/ 0 w 128"/>
                <a:gd name="T29" fmla="*/ 177 h 178"/>
                <a:gd name="T30" fmla="*/ 0 w 128"/>
                <a:gd name="T31" fmla="*/ 3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8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7" y="2"/>
                  </a:lnTo>
                  <a:cubicBezTo>
                    <a:pt x="37" y="10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8"/>
                    <a:pt x="53" y="0"/>
                    <a:pt x="79" y="0"/>
                  </a:cubicBezTo>
                  <a:cubicBezTo>
                    <a:pt x="116" y="0"/>
                    <a:pt x="127" y="29"/>
                    <a:pt x="127" y="63"/>
                  </a:cubicBezTo>
                  <a:lnTo>
                    <a:pt x="127" y="174"/>
                  </a:lnTo>
                  <a:lnTo>
                    <a:pt x="87" y="174"/>
                  </a:lnTo>
                  <a:lnTo>
                    <a:pt x="87" y="74"/>
                  </a:lnTo>
                  <a:cubicBezTo>
                    <a:pt x="87" y="47"/>
                    <a:pt x="82" y="37"/>
                    <a:pt x="66" y="37"/>
                  </a:cubicBezTo>
                  <a:cubicBezTo>
                    <a:pt x="45" y="37"/>
                    <a:pt x="40" y="55"/>
                    <a:pt x="40" y="76"/>
                  </a:cubicBezTo>
                  <a:lnTo>
                    <a:pt x="40" y="177"/>
                  </a:lnTo>
                  <a:lnTo>
                    <a:pt x="0" y="177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1" name="Freeform 83">
              <a:extLst>
                <a:ext uri="{FF2B5EF4-FFF2-40B4-BE49-F238E27FC236}">
                  <a16:creationId xmlns:a16="http://schemas.microsoft.com/office/drawing/2014/main" id="{F57F736F-90E6-3C4B-B9AC-9B715D62A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4663" y="22383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39 h 247"/>
                <a:gd name="T6" fmla="*/ 0 w 41"/>
                <a:gd name="T7" fmla="*/ 39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2" name="Freeform 84">
              <a:extLst>
                <a:ext uri="{FF2B5EF4-FFF2-40B4-BE49-F238E27FC236}">
                  <a16:creationId xmlns:a16="http://schemas.microsoft.com/office/drawing/2014/main" id="{5DF93276-0AA2-E44C-805A-C6CE6D23ED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2265363"/>
              <a:ext cx="39688" cy="61912"/>
            </a:xfrm>
            <a:custGeom>
              <a:avLst/>
              <a:gdLst>
                <a:gd name="T0" fmla="*/ 0 w 109"/>
                <a:gd name="T1" fmla="*/ 135 h 173"/>
                <a:gd name="T2" fmla="*/ 69 w 109"/>
                <a:gd name="T3" fmla="*/ 29 h 173"/>
                <a:gd name="T4" fmla="*/ 2 w 109"/>
                <a:gd name="T5" fmla="*/ 29 h 173"/>
                <a:gd name="T6" fmla="*/ 2 w 109"/>
                <a:gd name="T7" fmla="*/ 0 h 173"/>
                <a:gd name="T8" fmla="*/ 108 w 109"/>
                <a:gd name="T9" fmla="*/ 0 h 173"/>
                <a:gd name="T10" fmla="*/ 108 w 109"/>
                <a:gd name="T11" fmla="*/ 34 h 173"/>
                <a:gd name="T12" fmla="*/ 40 w 109"/>
                <a:gd name="T13" fmla="*/ 140 h 173"/>
                <a:gd name="T14" fmla="*/ 108 w 109"/>
                <a:gd name="T15" fmla="*/ 140 h 173"/>
                <a:gd name="T16" fmla="*/ 108 w 109"/>
                <a:gd name="T17" fmla="*/ 172 h 173"/>
                <a:gd name="T18" fmla="*/ 0 w 109"/>
                <a:gd name="T19" fmla="*/ 172 h 173"/>
                <a:gd name="T20" fmla="*/ 0 w 109"/>
                <a:gd name="T21" fmla="*/ 13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173">
                  <a:moveTo>
                    <a:pt x="0" y="135"/>
                  </a:moveTo>
                  <a:lnTo>
                    <a:pt x="69" y="29"/>
                  </a:lnTo>
                  <a:lnTo>
                    <a:pt x="2" y="29"/>
                  </a:lnTo>
                  <a:lnTo>
                    <a:pt x="2" y="0"/>
                  </a:lnTo>
                  <a:lnTo>
                    <a:pt x="108" y="0"/>
                  </a:lnTo>
                  <a:lnTo>
                    <a:pt x="108" y="34"/>
                  </a:lnTo>
                  <a:lnTo>
                    <a:pt x="40" y="140"/>
                  </a:lnTo>
                  <a:lnTo>
                    <a:pt x="108" y="140"/>
                  </a:lnTo>
                  <a:lnTo>
                    <a:pt x="108" y="172"/>
                  </a:lnTo>
                  <a:lnTo>
                    <a:pt x="0" y="172"/>
                  </a:lnTo>
                  <a:lnTo>
                    <a:pt x="0" y="13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3" name="Freeform 85">
              <a:extLst>
                <a:ext uri="{FF2B5EF4-FFF2-40B4-BE49-F238E27FC236}">
                  <a16:creationId xmlns:a16="http://schemas.microsoft.com/office/drawing/2014/main" id="{D2A8DD01-DBDA-F64B-8E06-7F4D6C10C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2263775"/>
              <a:ext cx="46037" cy="63500"/>
            </a:xfrm>
            <a:custGeom>
              <a:avLst/>
              <a:gdLst>
                <a:gd name="T0" fmla="*/ 15 w 130"/>
                <a:gd name="T1" fmla="*/ 13 h 175"/>
                <a:gd name="T2" fmla="*/ 66 w 130"/>
                <a:gd name="T3" fmla="*/ 0 h 175"/>
                <a:gd name="T4" fmla="*/ 127 w 130"/>
                <a:gd name="T5" fmla="*/ 68 h 175"/>
                <a:gd name="T6" fmla="*/ 127 w 130"/>
                <a:gd name="T7" fmla="*/ 143 h 175"/>
                <a:gd name="T8" fmla="*/ 129 w 130"/>
                <a:gd name="T9" fmla="*/ 172 h 175"/>
                <a:gd name="T10" fmla="*/ 95 w 130"/>
                <a:gd name="T11" fmla="*/ 172 h 175"/>
                <a:gd name="T12" fmla="*/ 92 w 130"/>
                <a:gd name="T13" fmla="*/ 148 h 175"/>
                <a:gd name="T14" fmla="*/ 47 w 130"/>
                <a:gd name="T15" fmla="*/ 174 h 175"/>
                <a:gd name="T16" fmla="*/ 0 w 130"/>
                <a:gd name="T17" fmla="*/ 124 h 175"/>
                <a:gd name="T18" fmla="*/ 84 w 130"/>
                <a:gd name="T19" fmla="*/ 66 h 175"/>
                <a:gd name="T20" fmla="*/ 92 w 130"/>
                <a:gd name="T21" fmla="*/ 66 h 175"/>
                <a:gd name="T22" fmla="*/ 92 w 130"/>
                <a:gd name="T23" fmla="*/ 60 h 175"/>
                <a:gd name="T24" fmla="*/ 63 w 130"/>
                <a:gd name="T25" fmla="*/ 29 h 175"/>
                <a:gd name="T26" fmla="*/ 18 w 130"/>
                <a:gd name="T27" fmla="*/ 45 h 175"/>
                <a:gd name="T28" fmla="*/ 15 w 130"/>
                <a:gd name="T29" fmla="*/ 13 h 175"/>
                <a:gd name="T30" fmla="*/ 90 w 130"/>
                <a:gd name="T31" fmla="*/ 92 h 175"/>
                <a:gd name="T32" fmla="*/ 37 w 130"/>
                <a:gd name="T33" fmla="*/ 124 h 175"/>
                <a:gd name="T34" fmla="*/ 60 w 130"/>
                <a:gd name="T35" fmla="*/ 150 h 175"/>
                <a:gd name="T36" fmla="*/ 92 w 130"/>
                <a:gd name="T37" fmla="*/ 100 h 175"/>
                <a:gd name="T38" fmla="*/ 92 w 130"/>
                <a:gd name="T39" fmla="*/ 92 h 175"/>
                <a:gd name="T40" fmla="*/ 90 w 130"/>
                <a:gd name="T41" fmla="*/ 9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5">
                  <a:moveTo>
                    <a:pt x="15" y="13"/>
                  </a:moveTo>
                  <a:cubicBezTo>
                    <a:pt x="26" y="7"/>
                    <a:pt x="42" y="0"/>
                    <a:pt x="66" y="0"/>
                  </a:cubicBezTo>
                  <a:cubicBezTo>
                    <a:pt x="116" y="0"/>
                    <a:pt x="127" y="26"/>
                    <a:pt x="127" y="68"/>
                  </a:cubicBezTo>
                  <a:lnTo>
                    <a:pt x="127" y="143"/>
                  </a:lnTo>
                  <a:cubicBezTo>
                    <a:pt x="127" y="156"/>
                    <a:pt x="127" y="166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8"/>
                  </a:cubicBezTo>
                  <a:cubicBezTo>
                    <a:pt x="82" y="161"/>
                    <a:pt x="71" y="174"/>
                    <a:pt x="47" y="174"/>
                  </a:cubicBezTo>
                  <a:cubicBezTo>
                    <a:pt x="23" y="174"/>
                    <a:pt x="0" y="156"/>
                    <a:pt x="0" y="124"/>
                  </a:cubicBezTo>
                  <a:cubicBezTo>
                    <a:pt x="0" y="76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0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39"/>
                    <a:pt x="18" y="45"/>
                  </a:cubicBezTo>
                  <a:lnTo>
                    <a:pt x="15" y="13"/>
                  </a:lnTo>
                  <a:close/>
                  <a:moveTo>
                    <a:pt x="90" y="92"/>
                  </a:moveTo>
                  <a:cubicBezTo>
                    <a:pt x="58" y="92"/>
                    <a:pt x="37" y="100"/>
                    <a:pt x="37" y="124"/>
                  </a:cubicBezTo>
                  <a:cubicBezTo>
                    <a:pt x="37" y="140"/>
                    <a:pt x="47" y="150"/>
                    <a:pt x="60" y="150"/>
                  </a:cubicBezTo>
                  <a:cubicBezTo>
                    <a:pt x="84" y="150"/>
                    <a:pt x="92" y="132"/>
                    <a:pt x="92" y="100"/>
                  </a:cubicBezTo>
                  <a:lnTo>
                    <a:pt x="92" y="92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4" name="Freeform 86">
              <a:extLst>
                <a:ext uri="{FF2B5EF4-FFF2-40B4-BE49-F238E27FC236}">
                  <a16:creationId xmlns:a16="http://schemas.microsoft.com/office/drawing/2014/main" id="{EC777A36-3C7A-9943-81EC-009A46A59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2247900"/>
              <a:ext cx="34925" cy="80963"/>
            </a:xfrm>
            <a:custGeom>
              <a:avLst/>
              <a:gdLst>
                <a:gd name="T0" fmla="*/ 24 w 99"/>
                <a:gd name="T1" fmla="*/ 13 h 223"/>
                <a:gd name="T2" fmla="*/ 64 w 99"/>
                <a:gd name="T3" fmla="*/ 0 h 223"/>
                <a:gd name="T4" fmla="*/ 64 w 99"/>
                <a:gd name="T5" fmla="*/ 47 h 223"/>
                <a:gd name="T6" fmla="*/ 96 w 99"/>
                <a:gd name="T7" fmla="*/ 47 h 223"/>
                <a:gd name="T8" fmla="*/ 96 w 99"/>
                <a:gd name="T9" fmla="*/ 76 h 223"/>
                <a:gd name="T10" fmla="*/ 64 w 99"/>
                <a:gd name="T11" fmla="*/ 76 h 223"/>
                <a:gd name="T12" fmla="*/ 64 w 99"/>
                <a:gd name="T13" fmla="*/ 166 h 223"/>
                <a:gd name="T14" fmla="*/ 83 w 99"/>
                <a:gd name="T15" fmla="*/ 190 h 223"/>
                <a:gd name="T16" fmla="*/ 98 w 99"/>
                <a:gd name="T17" fmla="*/ 188 h 223"/>
                <a:gd name="T18" fmla="*/ 98 w 99"/>
                <a:gd name="T19" fmla="*/ 217 h 223"/>
                <a:gd name="T20" fmla="*/ 72 w 99"/>
                <a:gd name="T21" fmla="*/ 222 h 223"/>
                <a:gd name="T22" fmla="*/ 27 w 99"/>
                <a:gd name="T23" fmla="*/ 172 h 223"/>
                <a:gd name="T24" fmla="*/ 27 w 99"/>
                <a:gd name="T25" fmla="*/ 76 h 223"/>
                <a:gd name="T26" fmla="*/ 0 w 99"/>
                <a:gd name="T27" fmla="*/ 76 h 223"/>
                <a:gd name="T28" fmla="*/ 0 w 99"/>
                <a:gd name="T29" fmla="*/ 47 h 223"/>
                <a:gd name="T30" fmla="*/ 27 w 99"/>
                <a:gd name="T31" fmla="*/ 47 h 223"/>
                <a:gd name="T32" fmla="*/ 24 w 99"/>
                <a:gd name="T33" fmla="*/ 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3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6"/>
                  </a:lnTo>
                  <a:lnTo>
                    <a:pt x="64" y="76"/>
                  </a:lnTo>
                  <a:lnTo>
                    <a:pt x="64" y="166"/>
                  </a:lnTo>
                  <a:cubicBezTo>
                    <a:pt x="64" y="185"/>
                    <a:pt x="69" y="190"/>
                    <a:pt x="83" y="190"/>
                  </a:cubicBezTo>
                  <a:cubicBezTo>
                    <a:pt x="90" y="190"/>
                    <a:pt x="93" y="188"/>
                    <a:pt x="98" y="188"/>
                  </a:cubicBezTo>
                  <a:lnTo>
                    <a:pt x="98" y="217"/>
                  </a:lnTo>
                  <a:cubicBezTo>
                    <a:pt x="93" y="219"/>
                    <a:pt x="85" y="222"/>
                    <a:pt x="72" y="222"/>
                  </a:cubicBezTo>
                  <a:cubicBezTo>
                    <a:pt x="43" y="222"/>
                    <a:pt x="27" y="209"/>
                    <a:pt x="27" y="172"/>
                  </a:cubicBezTo>
                  <a:lnTo>
                    <a:pt x="27" y="76"/>
                  </a:lnTo>
                  <a:lnTo>
                    <a:pt x="0" y="76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5" name="Freeform 87">
              <a:extLst>
                <a:ext uri="{FF2B5EF4-FFF2-40B4-BE49-F238E27FC236}">
                  <a16:creationId xmlns:a16="http://schemas.microsoft.com/office/drawing/2014/main" id="{8C2E2616-5EF0-9940-9A27-B80C4F264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9288" y="2238375"/>
              <a:ext cx="15875" cy="88900"/>
            </a:xfrm>
            <a:custGeom>
              <a:avLst/>
              <a:gdLst>
                <a:gd name="T0" fmla="*/ 0 w 43"/>
                <a:gd name="T1" fmla="*/ 0 h 247"/>
                <a:gd name="T2" fmla="*/ 40 w 43"/>
                <a:gd name="T3" fmla="*/ 0 h 247"/>
                <a:gd name="T4" fmla="*/ 40 w 43"/>
                <a:gd name="T5" fmla="*/ 39 h 247"/>
                <a:gd name="T6" fmla="*/ 0 w 43"/>
                <a:gd name="T7" fmla="*/ 39 h 247"/>
                <a:gd name="T8" fmla="*/ 0 w 43"/>
                <a:gd name="T9" fmla="*/ 0 h 247"/>
                <a:gd name="T10" fmla="*/ 3 w 43"/>
                <a:gd name="T11" fmla="*/ 74 h 247"/>
                <a:gd name="T12" fmla="*/ 42 w 43"/>
                <a:gd name="T13" fmla="*/ 74 h 247"/>
                <a:gd name="T14" fmla="*/ 42 w 43"/>
                <a:gd name="T15" fmla="*/ 246 h 247"/>
                <a:gd name="T16" fmla="*/ 3 w 43"/>
                <a:gd name="T17" fmla="*/ 246 h 247"/>
                <a:gd name="T18" fmla="*/ 3 w 43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247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4"/>
                  </a:moveTo>
                  <a:lnTo>
                    <a:pt x="42" y="74"/>
                  </a:lnTo>
                  <a:lnTo>
                    <a:pt x="42" y="246"/>
                  </a:lnTo>
                  <a:lnTo>
                    <a:pt x="3" y="246"/>
                  </a:lnTo>
                  <a:lnTo>
                    <a:pt x="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6" name="Freeform 88">
              <a:extLst>
                <a:ext uri="{FF2B5EF4-FFF2-40B4-BE49-F238E27FC236}">
                  <a16:creationId xmlns:a16="http://schemas.microsoft.com/office/drawing/2014/main" id="{97458EB4-B993-EE4E-B448-A0F349481F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7863" y="2263775"/>
              <a:ext cx="52387" cy="65088"/>
            </a:xfrm>
            <a:custGeom>
              <a:avLst/>
              <a:gdLst>
                <a:gd name="T0" fmla="*/ 143 w 144"/>
                <a:gd name="T1" fmla="*/ 88 h 179"/>
                <a:gd name="T2" fmla="*/ 71 w 144"/>
                <a:gd name="T3" fmla="*/ 178 h 179"/>
                <a:gd name="T4" fmla="*/ 0 w 144"/>
                <a:gd name="T5" fmla="*/ 88 h 179"/>
                <a:gd name="T6" fmla="*/ 71 w 144"/>
                <a:gd name="T7" fmla="*/ 0 h 179"/>
                <a:gd name="T8" fmla="*/ 143 w 144"/>
                <a:gd name="T9" fmla="*/ 88 h 179"/>
                <a:gd name="T10" fmla="*/ 103 w 144"/>
                <a:gd name="T11" fmla="*/ 88 h 179"/>
                <a:gd name="T12" fmla="*/ 71 w 144"/>
                <a:gd name="T13" fmla="*/ 29 h 179"/>
                <a:gd name="T14" fmla="*/ 39 w 144"/>
                <a:gd name="T15" fmla="*/ 88 h 179"/>
                <a:gd name="T16" fmla="*/ 71 w 144"/>
                <a:gd name="T17" fmla="*/ 146 h 179"/>
                <a:gd name="T18" fmla="*/ 103 w 144"/>
                <a:gd name="T19" fmla="*/ 8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79">
                  <a:moveTo>
                    <a:pt x="143" y="88"/>
                  </a:moveTo>
                  <a:cubicBezTo>
                    <a:pt x="143" y="159"/>
                    <a:pt x="106" y="178"/>
                    <a:pt x="71" y="178"/>
                  </a:cubicBezTo>
                  <a:cubicBezTo>
                    <a:pt x="39" y="178"/>
                    <a:pt x="0" y="162"/>
                    <a:pt x="0" y="88"/>
                  </a:cubicBezTo>
                  <a:cubicBezTo>
                    <a:pt x="0" y="19"/>
                    <a:pt x="39" y="0"/>
                    <a:pt x="71" y="0"/>
                  </a:cubicBezTo>
                  <a:cubicBezTo>
                    <a:pt x="103" y="0"/>
                    <a:pt x="143" y="19"/>
                    <a:pt x="143" y="88"/>
                  </a:cubicBezTo>
                  <a:close/>
                  <a:moveTo>
                    <a:pt x="103" y="88"/>
                  </a:moveTo>
                  <a:cubicBezTo>
                    <a:pt x="103" y="58"/>
                    <a:pt x="98" y="29"/>
                    <a:pt x="71" y="29"/>
                  </a:cubicBezTo>
                  <a:cubicBezTo>
                    <a:pt x="47" y="29"/>
                    <a:pt x="39" y="58"/>
                    <a:pt x="39" y="88"/>
                  </a:cubicBezTo>
                  <a:cubicBezTo>
                    <a:pt x="39" y="117"/>
                    <a:pt x="47" y="146"/>
                    <a:pt x="71" y="146"/>
                  </a:cubicBezTo>
                  <a:cubicBezTo>
                    <a:pt x="95" y="146"/>
                    <a:pt x="103" y="114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7" name="Freeform 89">
              <a:extLst>
                <a:ext uri="{FF2B5EF4-FFF2-40B4-BE49-F238E27FC236}">
                  <a16:creationId xmlns:a16="http://schemas.microsoft.com/office/drawing/2014/main" id="{BC99C03A-A948-BE48-8009-A67DB3D2D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9775" y="2263775"/>
              <a:ext cx="46038" cy="63500"/>
            </a:xfrm>
            <a:custGeom>
              <a:avLst/>
              <a:gdLst>
                <a:gd name="T0" fmla="*/ 0 w 129"/>
                <a:gd name="T1" fmla="*/ 31 h 178"/>
                <a:gd name="T2" fmla="*/ 0 w 129"/>
                <a:gd name="T3" fmla="*/ 2 h 178"/>
                <a:gd name="T4" fmla="*/ 38 w 129"/>
                <a:gd name="T5" fmla="*/ 2 h 178"/>
                <a:gd name="T6" fmla="*/ 38 w 129"/>
                <a:gd name="T7" fmla="*/ 29 h 178"/>
                <a:gd name="T8" fmla="*/ 38 w 129"/>
                <a:gd name="T9" fmla="*/ 29 h 178"/>
                <a:gd name="T10" fmla="*/ 38 w 129"/>
                <a:gd name="T11" fmla="*/ 29 h 178"/>
                <a:gd name="T12" fmla="*/ 80 w 129"/>
                <a:gd name="T13" fmla="*/ 0 h 178"/>
                <a:gd name="T14" fmla="*/ 128 w 129"/>
                <a:gd name="T15" fmla="*/ 63 h 178"/>
                <a:gd name="T16" fmla="*/ 128 w 129"/>
                <a:gd name="T17" fmla="*/ 174 h 178"/>
                <a:gd name="T18" fmla="*/ 88 w 129"/>
                <a:gd name="T19" fmla="*/ 174 h 178"/>
                <a:gd name="T20" fmla="*/ 88 w 129"/>
                <a:gd name="T21" fmla="*/ 74 h 178"/>
                <a:gd name="T22" fmla="*/ 67 w 129"/>
                <a:gd name="T23" fmla="*/ 37 h 178"/>
                <a:gd name="T24" fmla="*/ 40 w 129"/>
                <a:gd name="T25" fmla="*/ 76 h 178"/>
                <a:gd name="T26" fmla="*/ 40 w 129"/>
                <a:gd name="T27" fmla="*/ 177 h 178"/>
                <a:gd name="T28" fmla="*/ 0 w 129"/>
                <a:gd name="T29" fmla="*/ 177 h 178"/>
                <a:gd name="T30" fmla="*/ 0 w 129"/>
                <a:gd name="T31" fmla="*/ 3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9" h="178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8" y="2"/>
                  </a:lnTo>
                  <a:cubicBezTo>
                    <a:pt x="38" y="10"/>
                    <a:pt x="38" y="21"/>
                    <a:pt x="38" y="29"/>
                  </a:cubicBezTo>
                  <a:lnTo>
                    <a:pt x="38" y="29"/>
                  </a:lnTo>
                  <a:lnTo>
                    <a:pt x="38" y="29"/>
                  </a:lnTo>
                  <a:cubicBezTo>
                    <a:pt x="43" y="18"/>
                    <a:pt x="53" y="0"/>
                    <a:pt x="80" y="0"/>
                  </a:cubicBezTo>
                  <a:cubicBezTo>
                    <a:pt x="117" y="0"/>
                    <a:pt x="128" y="29"/>
                    <a:pt x="128" y="63"/>
                  </a:cubicBezTo>
                  <a:lnTo>
                    <a:pt x="128" y="174"/>
                  </a:lnTo>
                  <a:lnTo>
                    <a:pt x="88" y="174"/>
                  </a:lnTo>
                  <a:lnTo>
                    <a:pt x="88" y="74"/>
                  </a:lnTo>
                  <a:cubicBezTo>
                    <a:pt x="88" y="47"/>
                    <a:pt x="83" y="37"/>
                    <a:pt x="67" y="37"/>
                  </a:cubicBezTo>
                  <a:cubicBezTo>
                    <a:pt x="45" y="37"/>
                    <a:pt x="40" y="55"/>
                    <a:pt x="40" y="76"/>
                  </a:cubicBezTo>
                  <a:lnTo>
                    <a:pt x="40" y="177"/>
                  </a:lnTo>
                  <a:lnTo>
                    <a:pt x="0" y="177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8" name="Freeform 90">
              <a:extLst>
                <a:ext uri="{FF2B5EF4-FFF2-40B4-BE49-F238E27FC236}">
                  <a16:creationId xmlns:a16="http://schemas.microsoft.com/office/drawing/2014/main" id="{01935ABE-572D-874A-A372-6A1010A30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5850" y="2014538"/>
              <a:ext cx="339725" cy="336550"/>
            </a:xfrm>
            <a:custGeom>
              <a:avLst/>
              <a:gdLst>
                <a:gd name="T0" fmla="*/ 0 w 943"/>
                <a:gd name="T1" fmla="*/ 466 h 933"/>
                <a:gd name="T2" fmla="*/ 471 w 943"/>
                <a:gd name="T3" fmla="*/ 0 h 933"/>
                <a:gd name="T4" fmla="*/ 942 w 943"/>
                <a:gd name="T5" fmla="*/ 466 h 933"/>
                <a:gd name="T6" fmla="*/ 471 w 943"/>
                <a:gd name="T7" fmla="*/ 932 h 933"/>
                <a:gd name="T8" fmla="*/ 0 w 943"/>
                <a:gd name="T9" fmla="*/ 466 h 933"/>
                <a:gd name="T10" fmla="*/ 21 w 943"/>
                <a:gd name="T11" fmla="*/ 466 h 933"/>
                <a:gd name="T12" fmla="*/ 471 w 943"/>
                <a:gd name="T13" fmla="*/ 911 h 933"/>
                <a:gd name="T14" fmla="*/ 920 w 943"/>
                <a:gd name="T15" fmla="*/ 466 h 933"/>
                <a:gd name="T16" fmla="*/ 471 w 943"/>
                <a:gd name="T17" fmla="*/ 22 h 933"/>
                <a:gd name="T18" fmla="*/ 21 w 943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3" h="933">
                  <a:moveTo>
                    <a:pt x="0" y="466"/>
                  </a:moveTo>
                  <a:cubicBezTo>
                    <a:pt x="0" y="209"/>
                    <a:pt x="211" y="0"/>
                    <a:pt x="471" y="0"/>
                  </a:cubicBezTo>
                  <a:cubicBezTo>
                    <a:pt x="730" y="0"/>
                    <a:pt x="942" y="209"/>
                    <a:pt x="942" y="466"/>
                  </a:cubicBezTo>
                  <a:cubicBezTo>
                    <a:pt x="942" y="722"/>
                    <a:pt x="730" y="932"/>
                    <a:pt x="471" y="932"/>
                  </a:cubicBezTo>
                  <a:cubicBezTo>
                    <a:pt x="211" y="932"/>
                    <a:pt x="0" y="722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0"/>
                    <a:pt x="222" y="911"/>
                    <a:pt x="471" y="911"/>
                  </a:cubicBezTo>
                  <a:cubicBezTo>
                    <a:pt x="719" y="911"/>
                    <a:pt x="920" y="713"/>
                    <a:pt x="920" y="466"/>
                  </a:cubicBezTo>
                  <a:cubicBezTo>
                    <a:pt x="920" y="223"/>
                    <a:pt x="719" y="22"/>
                    <a:pt x="471" y="22"/>
                  </a:cubicBezTo>
                  <a:cubicBezTo>
                    <a:pt x="222" y="22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9" name="Freeform 91">
              <a:extLst>
                <a:ext uri="{FF2B5EF4-FFF2-40B4-BE49-F238E27FC236}">
                  <a16:creationId xmlns:a16="http://schemas.microsoft.com/office/drawing/2014/main" id="{2C90FD8B-3F18-F74D-834A-0526C3DCA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0300" y="2060575"/>
              <a:ext cx="252413" cy="242888"/>
            </a:xfrm>
            <a:custGeom>
              <a:avLst/>
              <a:gdLst>
                <a:gd name="T0" fmla="*/ 0 w 701"/>
                <a:gd name="T1" fmla="*/ 336 h 674"/>
                <a:gd name="T2" fmla="*/ 349 w 701"/>
                <a:gd name="T3" fmla="*/ 0 h 674"/>
                <a:gd name="T4" fmla="*/ 698 w 701"/>
                <a:gd name="T5" fmla="*/ 336 h 674"/>
                <a:gd name="T6" fmla="*/ 349 w 701"/>
                <a:gd name="T7" fmla="*/ 673 h 674"/>
                <a:gd name="T8" fmla="*/ 0 w 701"/>
                <a:gd name="T9" fmla="*/ 336 h 674"/>
                <a:gd name="T10" fmla="*/ 24 w 701"/>
                <a:gd name="T11" fmla="*/ 336 h 674"/>
                <a:gd name="T12" fmla="*/ 349 w 701"/>
                <a:gd name="T13" fmla="*/ 649 h 674"/>
                <a:gd name="T14" fmla="*/ 674 w 701"/>
                <a:gd name="T15" fmla="*/ 336 h 674"/>
                <a:gd name="T16" fmla="*/ 349 w 701"/>
                <a:gd name="T17" fmla="*/ 24 h 674"/>
                <a:gd name="T18" fmla="*/ 24 w 701"/>
                <a:gd name="T19" fmla="*/ 336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1" h="674">
                  <a:moveTo>
                    <a:pt x="0" y="336"/>
                  </a:moveTo>
                  <a:cubicBezTo>
                    <a:pt x="0" y="150"/>
                    <a:pt x="155" y="0"/>
                    <a:pt x="349" y="0"/>
                  </a:cubicBezTo>
                  <a:cubicBezTo>
                    <a:pt x="542" y="0"/>
                    <a:pt x="698" y="151"/>
                    <a:pt x="698" y="336"/>
                  </a:cubicBezTo>
                  <a:cubicBezTo>
                    <a:pt x="700" y="522"/>
                    <a:pt x="542" y="673"/>
                    <a:pt x="349" y="673"/>
                  </a:cubicBezTo>
                  <a:cubicBezTo>
                    <a:pt x="155" y="673"/>
                    <a:pt x="0" y="521"/>
                    <a:pt x="0" y="336"/>
                  </a:cubicBezTo>
                  <a:close/>
                  <a:moveTo>
                    <a:pt x="24" y="336"/>
                  </a:moveTo>
                  <a:cubicBezTo>
                    <a:pt x="24" y="508"/>
                    <a:pt x="169" y="649"/>
                    <a:pt x="349" y="649"/>
                  </a:cubicBezTo>
                  <a:cubicBezTo>
                    <a:pt x="528" y="649"/>
                    <a:pt x="674" y="509"/>
                    <a:pt x="674" y="336"/>
                  </a:cubicBezTo>
                  <a:cubicBezTo>
                    <a:pt x="674" y="164"/>
                    <a:pt x="528" y="24"/>
                    <a:pt x="349" y="24"/>
                  </a:cubicBezTo>
                  <a:cubicBezTo>
                    <a:pt x="169" y="24"/>
                    <a:pt x="24" y="163"/>
                    <a:pt x="24" y="33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0" name="Freeform 92">
              <a:extLst>
                <a:ext uri="{FF2B5EF4-FFF2-40B4-BE49-F238E27FC236}">
                  <a16:creationId xmlns:a16="http://schemas.microsoft.com/office/drawing/2014/main" id="{5C394079-BBC6-654F-87CA-72769DF63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2124075"/>
              <a:ext cx="20638" cy="20638"/>
            </a:xfrm>
            <a:custGeom>
              <a:avLst/>
              <a:gdLst>
                <a:gd name="T0" fmla="*/ 32 w 59"/>
                <a:gd name="T1" fmla="*/ 0 h 57"/>
                <a:gd name="T2" fmla="*/ 37 w 59"/>
                <a:gd name="T3" fmla="*/ 24 h 57"/>
                <a:gd name="T4" fmla="*/ 58 w 59"/>
                <a:gd name="T5" fmla="*/ 24 h 57"/>
                <a:gd name="T6" fmla="*/ 42 w 59"/>
                <a:gd name="T7" fmla="*/ 34 h 57"/>
                <a:gd name="T8" fmla="*/ 50 w 59"/>
                <a:gd name="T9" fmla="*/ 56 h 57"/>
                <a:gd name="T10" fmla="*/ 29 w 59"/>
                <a:gd name="T11" fmla="*/ 40 h 57"/>
                <a:gd name="T12" fmla="*/ 10 w 59"/>
                <a:gd name="T13" fmla="*/ 56 h 57"/>
                <a:gd name="T14" fmla="*/ 18 w 59"/>
                <a:gd name="T15" fmla="*/ 34 h 57"/>
                <a:gd name="T16" fmla="*/ 0 w 59"/>
                <a:gd name="T17" fmla="*/ 24 h 57"/>
                <a:gd name="T18" fmla="*/ 21 w 59"/>
                <a:gd name="T19" fmla="*/ 24 h 57"/>
                <a:gd name="T20" fmla="*/ 32 w 59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57">
                  <a:moveTo>
                    <a:pt x="32" y="0"/>
                  </a:moveTo>
                  <a:lnTo>
                    <a:pt x="37" y="24"/>
                  </a:lnTo>
                  <a:lnTo>
                    <a:pt x="58" y="24"/>
                  </a:lnTo>
                  <a:lnTo>
                    <a:pt x="42" y="34"/>
                  </a:lnTo>
                  <a:lnTo>
                    <a:pt x="50" y="56"/>
                  </a:lnTo>
                  <a:lnTo>
                    <a:pt x="29" y="40"/>
                  </a:lnTo>
                  <a:lnTo>
                    <a:pt x="10" y="56"/>
                  </a:lnTo>
                  <a:lnTo>
                    <a:pt x="18" y="34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1" name="Freeform 93">
              <a:extLst>
                <a:ext uri="{FF2B5EF4-FFF2-40B4-BE49-F238E27FC236}">
                  <a16:creationId xmlns:a16="http://schemas.microsoft.com/office/drawing/2014/main" id="{A2421ED8-9780-7940-A471-E10CA07FA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2122488"/>
              <a:ext cx="25400" cy="23812"/>
            </a:xfrm>
            <a:custGeom>
              <a:avLst/>
              <a:gdLst>
                <a:gd name="T0" fmla="*/ 56 w 70"/>
                <a:gd name="T1" fmla="*/ 63 h 64"/>
                <a:gd name="T2" fmla="*/ 35 w 70"/>
                <a:gd name="T3" fmla="*/ 45 h 64"/>
                <a:gd name="T4" fmla="*/ 16 w 70"/>
                <a:gd name="T5" fmla="*/ 61 h 64"/>
                <a:gd name="T6" fmla="*/ 14 w 70"/>
                <a:gd name="T7" fmla="*/ 61 h 64"/>
                <a:gd name="T8" fmla="*/ 22 w 70"/>
                <a:gd name="T9" fmla="*/ 39 h 64"/>
                <a:gd name="T10" fmla="*/ 0 w 70"/>
                <a:gd name="T11" fmla="*/ 26 h 64"/>
                <a:gd name="T12" fmla="*/ 25 w 70"/>
                <a:gd name="T13" fmla="*/ 26 h 64"/>
                <a:gd name="T14" fmla="*/ 24 w 70"/>
                <a:gd name="T15" fmla="*/ 29 h 64"/>
                <a:gd name="T16" fmla="*/ 8 w 70"/>
                <a:gd name="T17" fmla="*/ 29 h 64"/>
                <a:gd name="T18" fmla="*/ 24 w 70"/>
                <a:gd name="T19" fmla="*/ 39 h 64"/>
                <a:gd name="T20" fmla="*/ 19 w 70"/>
                <a:gd name="T21" fmla="*/ 58 h 64"/>
                <a:gd name="T22" fmla="*/ 35 w 70"/>
                <a:gd name="T23" fmla="*/ 42 h 64"/>
                <a:gd name="T24" fmla="*/ 51 w 70"/>
                <a:gd name="T25" fmla="*/ 55 h 64"/>
                <a:gd name="T26" fmla="*/ 46 w 70"/>
                <a:gd name="T27" fmla="*/ 39 h 64"/>
                <a:gd name="T28" fmla="*/ 59 w 70"/>
                <a:gd name="T29" fmla="*/ 29 h 64"/>
                <a:gd name="T30" fmla="*/ 38 w 70"/>
                <a:gd name="T31" fmla="*/ 29 h 64"/>
                <a:gd name="T32" fmla="*/ 33 w 70"/>
                <a:gd name="T33" fmla="*/ 11 h 64"/>
                <a:gd name="T34" fmla="*/ 38 w 70"/>
                <a:gd name="T35" fmla="*/ 0 h 64"/>
                <a:gd name="T36" fmla="*/ 46 w 70"/>
                <a:gd name="T37" fmla="*/ 26 h 64"/>
                <a:gd name="T38" fmla="*/ 69 w 70"/>
                <a:gd name="T39" fmla="*/ 26 h 64"/>
                <a:gd name="T40" fmla="*/ 51 w 70"/>
                <a:gd name="T41" fmla="*/ 42 h 64"/>
                <a:gd name="T42" fmla="*/ 56 w 70"/>
                <a:gd name="T43" fmla="*/ 63 h 64"/>
                <a:gd name="T44" fmla="*/ 27 w 70"/>
                <a:gd name="T45" fmla="*/ 26 h 64"/>
                <a:gd name="T46" fmla="*/ 33 w 70"/>
                <a:gd name="T47" fmla="*/ 11 h 64"/>
                <a:gd name="T48" fmla="*/ 32 w 70"/>
                <a:gd name="T49" fmla="*/ 8 h 64"/>
                <a:gd name="T50" fmla="*/ 25 w 70"/>
                <a:gd name="T51" fmla="*/ 26 h 64"/>
                <a:gd name="T52" fmla="*/ 27 w 70"/>
                <a:gd name="T53" fmla="*/ 2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4">
                  <a:moveTo>
                    <a:pt x="56" y="63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4" y="61"/>
                  </a:lnTo>
                  <a:lnTo>
                    <a:pt x="22" y="39"/>
                  </a:lnTo>
                  <a:lnTo>
                    <a:pt x="0" y="26"/>
                  </a:lnTo>
                  <a:lnTo>
                    <a:pt x="25" y="26"/>
                  </a:lnTo>
                  <a:lnTo>
                    <a:pt x="24" y="29"/>
                  </a:lnTo>
                  <a:lnTo>
                    <a:pt x="8" y="29"/>
                  </a:ln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1" y="55"/>
                  </a:lnTo>
                  <a:lnTo>
                    <a:pt x="46" y="39"/>
                  </a:lnTo>
                  <a:lnTo>
                    <a:pt x="59" y="29"/>
                  </a:lnTo>
                  <a:lnTo>
                    <a:pt x="38" y="29"/>
                  </a:lnTo>
                  <a:lnTo>
                    <a:pt x="33" y="11"/>
                  </a:lnTo>
                  <a:lnTo>
                    <a:pt x="38" y="0"/>
                  </a:lnTo>
                  <a:lnTo>
                    <a:pt x="46" y="26"/>
                  </a:lnTo>
                  <a:lnTo>
                    <a:pt x="69" y="26"/>
                  </a:lnTo>
                  <a:lnTo>
                    <a:pt x="51" y="42"/>
                  </a:lnTo>
                  <a:lnTo>
                    <a:pt x="56" y="63"/>
                  </a:lnTo>
                  <a:close/>
                  <a:moveTo>
                    <a:pt x="27" y="26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6"/>
                  </a:ln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2" name="Freeform 94">
              <a:extLst>
                <a:ext uri="{FF2B5EF4-FFF2-40B4-BE49-F238E27FC236}">
                  <a16:creationId xmlns:a16="http://schemas.microsoft.com/office/drawing/2014/main" id="{78A230AA-4355-C641-B672-AF86E473F6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239963"/>
              <a:ext cx="22225" cy="20637"/>
            </a:xfrm>
            <a:custGeom>
              <a:avLst/>
              <a:gdLst>
                <a:gd name="T0" fmla="*/ 32 w 62"/>
                <a:gd name="T1" fmla="*/ 0 h 57"/>
                <a:gd name="T2" fmla="*/ 37 w 62"/>
                <a:gd name="T3" fmla="*/ 21 h 57"/>
                <a:gd name="T4" fmla="*/ 61 w 62"/>
                <a:gd name="T5" fmla="*/ 21 h 57"/>
                <a:gd name="T6" fmla="*/ 45 w 62"/>
                <a:gd name="T7" fmla="*/ 34 h 57"/>
                <a:gd name="T8" fmla="*/ 51 w 62"/>
                <a:gd name="T9" fmla="*/ 56 h 57"/>
                <a:gd name="T10" fmla="*/ 32 w 62"/>
                <a:gd name="T11" fmla="*/ 40 h 57"/>
                <a:gd name="T12" fmla="*/ 11 w 62"/>
                <a:gd name="T13" fmla="*/ 56 h 57"/>
                <a:gd name="T14" fmla="*/ 19 w 62"/>
                <a:gd name="T15" fmla="*/ 34 h 57"/>
                <a:gd name="T16" fmla="*/ 0 w 62"/>
                <a:gd name="T17" fmla="*/ 21 h 57"/>
                <a:gd name="T18" fmla="*/ 22 w 62"/>
                <a:gd name="T19" fmla="*/ 24 h 57"/>
                <a:gd name="T20" fmla="*/ 32 w 62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7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6"/>
                  </a:lnTo>
                  <a:lnTo>
                    <a:pt x="32" y="40"/>
                  </a:lnTo>
                  <a:lnTo>
                    <a:pt x="11" y="56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3" name="Freeform 95">
              <a:extLst>
                <a:ext uri="{FF2B5EF4-FFF2-40B4-BE49-F238E27FC236}">
                  <a16:creationId xmlns:a16="http://schemas.microsoft.com/office/drawing/2014/main" id="{89CA94EC-80FF-F340-8FE0-D0A0C0530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238375"/>
              <a:ext cx="25400" cy="23813"/>
            </a:xfrm>
            <a:custGeom>
              <a:avLst/>
              <a:gdLst>
                <a:gd name="T0" fmla="*/ 55 w 70"/>
                <a:gd name="T1" fmla="*/ 63 h 64"/>
                <a:gd name="T2" fmla="*/ 34 w 70"/>
                <a:gd name="T3" fmla="*/ 45 h 64"/>
                <a:gd name="T4" fmla="*/ 16 w 70"/>
                <a:gd name="T5" fmla="*/ 61 h 64"/>
                <a:gd name="T6" fmla="*/ 13 w 70"/>
                <a:gd name="T7" fmla="*/ 61 h 64"/>
                <a:gd name="T8" fmla="*/ 21 w 70"/>
                <a:gd name="T9" fmla="*/ 39 h 64"/>
                <a:gd name="T10" fmla="*/ 0 w 70"/>
                <a:gd name="T11" fmla="*/ 26 h 64"/>
                <a:gd name="T12" fmla="*/ 22 w 70"/>
                <a:gd name="T13" fmla="*/ 26 h 64"/>
                <a:gd name="T14" fmla="*/ 21 w 70"/>
                <a:gd name="T15" fmla="*/ 29 h 64"/>
                <a:gd name="T16" fmla="*/ 5 w 70"/>
                <a:gd name="T17" fmla="*/ 29 h 64"/>
                <a:gd name="T18" fmla="*/ 21 w 70"/>
                <a:gd name="T19" fmla="*/ 39 h 64"/>
                <a:gd name="T20" fmla="*/ 16 w 70"/>
                <a:gd name="T21" fmla="*/ 58 h 64"/>
                <a:gd name="T22" fmla="*/ 32 w 70"/>
                <a:gd name="T23" fmla="*/ 42 h 64"/>
                <a:gd name="T24" fmla="*/ 47 w 70"/>
                <a:gd name="T25" fmla="*/ 55 h 64"/>
                <a:gd name="T26" fmla="*/ 42 w 70"/>
                <a:gd name="T27" fmla="*/ 39 h 64"/>
                <a:gd name="T28" fmla="*/ 55 w 70"/>
                <a:gd name="T29" fmla="*/ 29 h 64"/>
                <a:gd name="T30" fmla="*/ 34 w 70"/>
                <a:gd name="T31" fmla="*/ 29 h 64"/>
                <a:gd name="T32" fmla="*/ 31 w 70"/>
                <a:gd name="T33" fmla="*/ 15 h 64"/>
                <a:gd name="T34" fmla="*/ 37 w 70"/>
                <a:gd name="T35" fmla="*/ 0 h 64"/>
                <a:gd name="T36" fmla="*/ 45 w 70"/>
                <a:gd name="T37" fmla="*/ 26 h 64"/>
                <a:gd name="T38" fmla="*/ 69 w 70"/>
                <a:gd name="T39" fmla="*/ 26 h 64"/>
                <a:gd name="T40" fmla="*/ 50 w 70"/>
                <a:gd name="T41" fmla="*/ 39 h 64"/>
                <a:gd name="T42" fmla="*/ 55 w 70"/>
                <a:gd name="T43" fmla="*/ 63 h 64"/>
                <a:gd name="T44" fmla="*/ 26 w 70"/>
                <a:gd name="T45" fmla="*/ 26 h 64"/>
                <a:gd name="T46" fmla="*/ 31 w 70"/>
                <a:gd name="T47" fmla="*/ 15 h 64"/>
                <a:gd name="T48" fmla="*/ 29 w 70"/>
                <a:gd name="T49" fmla="*/ 8 h 64"/>
                <a:gd name="T50" fmla="*/ 22 w 70"/>
                <a:gd name="T51" fmla="*/ 26 h 64"/>
                <a:gd name="T52" fmla="*/ 26 w 70"/>
                <a:gd name="T53" fmla="*/ 2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4">
                  <a:moveTo>
                    <a:pt x="55" y="63"/>
                  </a:moveTo>
                  <a:lnTo>
                    <a:pt x="34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39"/>
                  </a:lnTo>
                  <a:lnTo>
                    <a:pt x="0" y="26"/>
                  </a:lnTo>
                  <a:lnTo>
                    <a:pt x="22" y="26"/>
                  </a:lnTo>
                  <a:lnTo>
                    <a:pt x="21" y="29"/>
                  </a:lnTo>
                  <a:lnTo>
                    <a:pt x="5" y="29"/>
                  </a:lnTo>
                  <a:lnTo>
                    <a:pt x="21" y="39"/>
                  </a:lnTo>
                  <a:lnTo>
                    <a:pt x="16" y="58"/>
                  </a:lnTo>
                  <a:lnTo>
                    <a:pt x="32" y="42"/>
                  </a:lnTo>
                  <a:lnTo>
                    <a:pt x="47" y="55"/>
                  </a:lnTo>
                  <a:lnTo>
                    <a:pt x="42" y="39"/>
                  </a:lnTo>
                  <a:lnTo>
                    <a:pt x="55" y="29"/>
                  </a:lnTo>
                  <a:lnTo>
                    <a:pt x="34" y="29"/>
                  </a:lnTo>
                  <a:lnTo>
                    <a:pt x="31" y="15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69" y="26"/>
                  </a:lnTo>
                  <a:lnTo>
                    <a:pt x="50" y="39"/>
                  </a:lnTo>
                  <a:lnTo>
                    <a:pt x="55" y="63"/>
                  </a:lnTo>
                  <a:close/>
                  <a:moveTo>
                    <a:pt x="26" y="26"/>
                  </a:moveTo>
                  <a:lnTo>
                    <a:pt x="31" y="15"/>
                  </a:lnTo>
                  <a:lnTo>
                    <a:pt x="29" y="8"/>
                  </a:lnTo>
                  <a:lnTo>
                    <a:pt x="22" y="26"/>
                  </a:lnTo>
                  <a:lnTo>
                    <a:pt x="26" y="2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4" name="Freeform 96">
              <a:extLst>
                <a:ext uri="{FF2B5EF4-FFF2-40B4-BE49-F238E27FC236}">
                  <a16:creationId xmlns:a16="http://schemas.microsoft.com/office/drawing/2014/main" id="{8774C81D-41A3-B446-AFCF-7F496B022A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9188" y="2238375"/>
              <a:ext cx="20637" cy="20638"/>
            </a:xfrm>
            <a:custGeom>
              <a:avLst/>
              <a:gdLst>
                <a:gd name="T0" fmla="*/ 31 w 59"/>
                <a:gd name="T1" fmla="*/ 0 h 56"/>
                <a:gd name="T2" fmla="*/ 37 w 59"/>
                <a:gd name="T3" fmla="*/ 21 h 56"/>
                <a:gd name="T4" fmla="*/ 58 w 59"/>
                <a:gd name="T5" fmla="*/ 21 h 56"/>
                <a:gd name="T6" fmla="*/ 42 w 59"/>
                <a:gd name="T7" fmla="*/ 34 h 56"/>
                <a:gd name="T8" fmla="*/ 50 w 59"/>
                <a:gd name="T9" fmla="*/ 55 h 56"/>
                <a:gd name="T10" fmla="*/ 29 w 59"/>
                <a:gd name="T11" fmla="*/ 39 h 56"/>
                <a:gd name="T12" fmla="*/ 10 w 59"/>
                <a:gd name="T13" fmla="*/ 55 h 56"/>
                <a:gd name="T14" fmla="*/ 18 w 59"/>
                <a:gd name="T15" fmla="*/ 34 h 56"/>
                <a:gd name="T16" fmla="*/ 0 w 59"/>
                <a:gd name="T17" fmla="*/ 21 h 56"/>
                <a:gd name="T18" fmla="*/ 21 w 59"/>
                <a:gd name="T19" fmla="*/ 24 h 56"/>
                <a:gd name="T20" fmla="*/ 31 w 59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56">
                  <a:moveTo>
                    <a:pt x="31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50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5" name="Freeform 97">
              <a:extLst>
                <a:ext uri="{FF2B5EF4-FFF2-40B4-BE49-F238E27FC236}">
                  <a16:creationId xmlns:a16="http://schemas.microsoft.com/office/drawing/2014/main" id="{D337CB8E-94E5-7141-8837-94B02C985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2236788"/>
              <a:ext cx="25400" cy="23812"/>
            </a:xfrm>
            <a:custGeom>
              <a:avLst/>
              <a:gdLst>
                <a:gd name="T0" fmla="*/ 56 w 70"/>
                <a:gd name="T1" fmla="*/ 64 h 65"/>
                <a:gd name="T2" fmla="*/ 35 w 70"/>
                <a:gd name="T3" fmla="*/ 45 h 65"/>
                <a:gd name="T4" fmla="*/ 16 w 70"/>
                <a:gd name="T5" fmla="*/ 61 h 65"/>
                <a:gd name="T6" fmla="*/ 14 w 70"/>
                <a:gd name="T7" fmla="*/ 61 h 65"/>
                <a:gd name="T8" fmla="*/ 22 w 70"/>
                <a:gd name="T9" fmla="*/ 40 h 65"/>
                <a:gd name="T10" fmla="*/ 0 w 70"/>
                <a:gd name="T11" fmla="*/ 27 h 65"/>
                <a:gd name="T12" fmla="*/ 25 w 70"/>
                <a:gd name="T13" fmla="*/ 27 h 65"/>
                <a:gd name="T14" fmla="*/ 24 w 70"/>
                <a:gd name="T15" fmla="*/ 30 h 65"/>
                <a:gd name="T16" fmla="*/ 8 w 70"/>
                <a:gd name="T17" fmla="*/ 30 h 65"/>
                <a:gd name="T18" fmla="*/ 24 w 70"/>
                <a:gd name="T19" fmla="*/ 40 h 65"/>
                <a:gd name="T20" fmla="*/ 19 w 70"/>
                <a:gd name="T21" fmla="*/ 59 h 65"/>
                <a:gd name="T22" fmla="*/ 35 w 70"/>
                <a:gd name="T23" fmla="*/ 43 h 65"/>
                <a:gd name="T24" fmla="*/ 51 w 70"/>
                <a:gd name="T25" fmla="*/ 56 h 65"/>
                <a:gd name="T26" fmla="*/ 45 w 70"/>
                <a:gd name="T27" fmla="*/ 40 h 65"/>
                <a:gd name="T28" fmla="*/ 59 w 70"/>
                <a:gd name="T29" fmla="*/ 30 h 65"/>
                <a:gd name="T30" fmla="*/ 37 w 70"/>
                <a:gd name="T31" fmla="*/ 30 h 65"/>
                <a:gd name="T32" fmla="*/ 33 w 70"/>
                <a:gd name="T33" fmla="*/ 12 h 65"/>
                <a:gd name="T34" fmla="*/ 37 w 70"/>
                <a:gd name="T35" fmla="*/ 0 h 65"/>
                <a:gd name="T36" fmla="*/ 45 w 70"/>
                <a:gd name="T37" fmla="*/ 27 h 65"/>
                <a:gd name="T38" fmla="*/ 69 w 70"/>
                <a:gd name="T39" fmla="*/ 27 h 65"/>
                <a:gd name="T40" fmla="*/ 51 w 70"/>
                <a:gd name="T41" fmla="*/ 40 h 65"/>
                <a:gd name="T42" fmla="*/ 56 w 70"/>
                <a:gd name="T43" fmla="*/ 64 h 65"/>
                <a:gd name="T44" fmla="*/ 27 w 70"/>
                <a:gd name="T45" fmla="*/ 27 h 65"/>
                <a:gd name="T46" fmla="*/ 33 w 70"/>
                <a:gd name="T47" fmla="*/ 12 h 65"/>
                <a:gd name="T48" fmla="*/ 32 w 70"/>
                <a:gd name="T49" fmla="*/ 8 h 65"/>
                <a:gd name="T50" fmla="*/ 25 w 70"/>
                <a:gd name="T51" fmla="*/ 27 h 65"/>
                <a:gd name="T52" fmla="*/ 27 w 70"/>
                <a:gd name="T53" fmla="*/ 2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4" y="61"/>
                  </a:lnTo>
                  <a:lnTo>
                    <a:pt x="22" y="40"/>
                  </a:lnTo>
                  <a:lnTo>
                    <a:pt x="0" y="27"/>
                  </a:lnTo>
                  <a:lnTo>
                    <a:pt x="25" y="27"/>
                  </a:lnTo>
                  <a:lnTo>
                    <a:pt x="24" y="30"/>
                  </a:lnTo>
                  <a:lnTo>
                    <a:pt x="8" y="30"/>
                  </a:ln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37" y="30"/>
                  </a:lnTo>
                  <a:lnTo>
                    <a:pt x="33" y="12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27" y="27"/>
                  </a:moveTo>
                  <a:lnTo>
                    <a:pt x="33" y="12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6" name="Freeform 98">
              <a:extLst>
                <a:ext uri="{FF2B5EF4-FFF2-40B4-BE49-F238E27FC236}">
                  <a16:creationId xmlns:a16="http://schemas.microsoft.com/office/drawing/2014/main" id="{99037D3F-CC0A-E843-AD36-E1F63F3DA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7950" y="2117725"/>
              <a:ext cx="22225" cy="20638"/>
            </a:xfrm>
            <a:custGeom>
              <a:avLst/>
              <a:gdLst>
                <a:gd name="T0" fmla="*/ 32 w 62"/>
                <a:gd name="T1" fmla="*/ 0 h 57"/>
                <a:gd name="T2" fmla="*/ 42 w 62"/>
                <a:gd name="T3" fmla="*/ 21 h 57"/>
                <a:gd name="T4" fmla="*/ 61 w 62"/>
                <a:gd name="T5" fmla="*/ 21 h 57"/>
                <a:gd name="T6" fmla="*/ 45 w 62"/>
                <a:gd name="T7" fmla="*/ 34 h 57"/>
                <a:gd name="T8" fmla="*/ 50 w 62"/>
                <a:gd name="T9" fmla="*/ 56 h 57"/>
                <a:gd name="T10" fmla="*/ 32 w 62"/>
                <a:gd name="T11" fmla="*/ 37 h 57"/>
                <a:gd name="T12" fmla="*/ 13 w 62"/>
                <a:gd name="T13" fmla="*/ 56 h 57"/>
                <a:gd name="T14" fmla="*/ 21 w 62"/>
                <a:gd name="T15" fmla="*/ 34 h 57"/>
                <a:gd name="T16" fmla="*/ 0 w 62"/>
                <a:gd name="T17" fmla="*/ 21 h 57"/>
                <a:gd name="T18" fmla="*/ 24 w 62"/>
                <a:gd name="T19" fmla="*/ 24 h 57"/>
                <a:gd name="T20" fmla="*/ 32 w 62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7">
                  <a:moveTo>
                    <a:pt x="32" y="0"/>
                  </a:moveTo>
                  <a:lnTo>
                    <a:pt x="42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0" y="56"/>
                  </a:lnTo>
                  <a:lnTo>
                    <a:pt x="32" y="37"/>
                  </a:lnTo>
                  <a:lnTo>
                    <a:pt x="13" y="56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7" name="Freeform 99">
              <a:extLst>
                <a:ext uri="{FF2B5EF4-FFF2-40B4-BE49-F238E27FC236}">
                  <a16:creationId xmlns:a16="http://schemas.microsoft.com/office/drawing/2014/main" id="{5D3133AE-9224-3742-81ED-7AA6C397C0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7950" y="2117725"/>
              <a:ext cx="25400" cy="22225"/>
            </a:xfrm>
            <a:custGeom>
              <a:avLst/>
              <a:gdLst>
                <a:gd name="T0" fmla="*/ 56 w 70"/>
                <a:gd name="T1" fmla="*/ 61 h 62"/>
                <a:gd name="T2" fmla="*/ 35 w 70"/>
                <a:gd name="T3" fmla="*/ 43 h 62"/>
                <a:gd name="T4" fmla="*/ 16 w 70"/>
                <a:gd name="T5" fmla="*/ 61 h 62"/>
                <a:gd name="T6" fmla="*/ 13 w 70"/>
                <a:gd name="T7" fmla="*/ 61 h 62"/>
                <a:gd name="T8" fmla="*/ 21 w 70"/>
                <a:gd name="T9" fmla="*/ 40 h 62"/>
                <a:gd name="T10" fmla="*/ 0 w 70"/>
                <a:gd name="T11" fmla="*/ 27 h 62"/>
                <a:gd name="T12" fmla="*/ 25 w 70"/>
                <a:gd name="T13" fmla="*/ 27 h 62"/>
                <a:gd name="T14" fmla="*/ 24 w 70"/>
                <a:gd name="T15" fmla="*/ 29 h 62"/>
                <a:gd name="T16" fmla="*/ 8 w 70"/>
                <a:gd name="T17" fmla="*/ 27 h 62"/>
                <a:gd name="T18" fmla="*/ 24 w 70"/>
                <a:gd name="T19" fmla="*/ 37 h 62"/>
                <a:gd name="T20" fmla="*/ 19 w 70"/>
                <a:gd name="T21" fmla="*/ 56 h 62"/>
                <a:gd name="T22" fmla="*/ 35 w 70"/>
                <a:gd name="T23" fmla="*/ 40 h 62"/>
                <a:gd name="T24" fmla="*/ 51 w 70"/>
                <a:gd name="T25" fmla="*/ 56 h 62"/>
                <a:gd name="T26" fmla="*/ 45 w 70"/>
                <a:gd name="T27" fmla="*/ 40 h 62"/>
                <a:gd name="T28" fmla="*/ 58 w 70"/>
                <a:gd name="T29" fmla="*/ 29 h 62"/>
                <a:gd name="T30" fmla="*/ 40 w 70"/>
                <a:gd name="T31" fmla="*/ 29 h 62"/>
                <a:gd name="T32" fmla="*/ 33 w 70"/>
                <a:gd name="T33" fmla="*/ 11 h 62"/>
                <a:gd name="T34" fmla="*/ 37 w 70"/>
                <a:gd name="T35" fmla="*/ 0 h 62"/>
                <a:gd name="T36" fmla="*/ 45 w 70"/>
                <a:gd name="T37" fmla="*/ 24 h 62"/>
                <a:gd name="T38" fmla="*/ 69 w 70"/>
                <a:gd name="T39" fmla="*/ 24 h 62"/>
                <a:gd name="T40" fmla="*/ 51 w 70"/>
                <a:gd name="T41" fmla="*/ 37 h 62"/>
                <a:gd name="T42" fmla="*/ 56 w 70"/>
                <a:gd name="T43" fmla="*/ 61 h 62"/>
                <a:gd name="T44" fmla="*/ 27 w 70"/>
                <a:gd name="T45" fmla="*/ 27 h 62"/>
                <a:gd name="T46" fmla="*/ 33 w 70"/>
                <a:gd name="T47" fmla="*/ 11 h 62"/>
                <a:gd name="T48" fmla="*/ 32 w 70"/>
                <a:gd name="T49" fmla="*/ 8 h 62"/>
                <a:gd name="T50" fmla="*/ 25 w 70"/>
                <a:gd name="T51" fmla="*/ 27 h 62"/>
                <a:gd name="T52" fmla="*/ 27 w 70"/>
                <a:gd name="T5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5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5" y="40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1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8" name="Freeform 100">
              <a:extLst>
                <a:ext uri="{FF2B5EF4-FFF2-40B4-BE49-F238E27FC236}">
                  <a16:creationId xmlns:a16="http://schemas.microsoft.com/office/drawing/2014/main" id="{7EF5D3DE-5A2F-0044-8025-28B3C0E593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2266950"/>
              <a:ext cx="33337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1 w 91"/>
                <a:gd name="T7" fmla="*/ 77 h 88"/>
                <a:gd name="T8" fmla="*/ 45 w 91"/>
                <a:gd name="T9" fmla="*/ 24 h 88"/>
                <a:gd name="T10" fmla="*/ 45 w 91"/>
                <a:gd name="T11" fmla="*/ 24 h 88"/>
                <a:gd name="T12" fmla="*/ 10 w 91"/>
                <a:gd name="T13" fmla="*/ 58 h 88"/>
                <a:gd name="T14" fmla="*/ 0 w 91"/>
                <a:gd name="T15" fmla="*/ 50 h 88"/>
                <a:gd name="T16" fmla="*/ 47 w 91"/>
                <a:gd name="T17" fmla="*/ 0 h 88"/>
                <a:gd name="T18" fmla="*/ 58 w 91"/>
                <a:gd name="T19" fmla="*/ 11 h 88"/>
                <a:gd name="T20" fmla="*/ 47 w 91"/>
                <a:gd name="T21" fmla="*/ 64 h 88"/>
                <a:gd name="T22" fmla="*/ 47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1" y="77"/>
                  </a:lnTo>
                  <a:lnTo>
                    <a:pt x="45" y="24"/>
                  </a:lnTo>
                  <a:lnTo>
                    <a:pt x="45" y="24"/>
                  </a:lnTo>
                  <a:lnTo>
                    <a:pt x="10" y="58"/>
                  </a:lnTo>
                  <a:lnTo>
                    <a:pt x="0" y="50"/>
                  </a:lnTo>
                  <a:lnTo>
                    <a:pt x="47" y="0"/>
                  </a:lnTo>
                  <a:lnTo>
                    <a:pt x="58" y="11"/>
                  </a:lnTo>
                  <a:lnTo>
                    <a:pt x="47" y="64"/>
                  </a:lnTo>
                  <a:lnTo>
                    <a:pt x="47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9" name="Freeform 101">
              <a:extLst>
                <a:ext uri="{FF2B5EF4-FFF2-40B4-BE49-F238E27FC236}">
                  <a16:creationId xmlns:a16="http://schemas.microsoft.com/office/drawing/2014/main" id="{2672152B-6757-634C-A95D-AFD6C4507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300" y="2030413"/>
              <a:ext cx="23813" cy="26987"/>
            </a:xfrm>
            <a:custGeom>
              <a:avLst/>
              <a:gdLst>
                <a:gd name="T0" fmla="*/ 16 w 66"/>
                <a:gd name="T1" fmla="*/ 67 h 73"/>
                <a:gd name="T2" fmla="*/ 0 w 66"/>
                <a:gd name="T3" fmla="*/ 64 h 73"/>
                <a:gd name="T4" fmla="*/ 32 w 66"/>
                <a:gd name="T5" fmla="*/ 0 h 73"/>
                <a:gd name="T6" fmla="*/ 47 w 66"/>
                <a:gd name="T7" fmla="*/ 3 h 73"/>
                <a:gd name="T8" fmla="*/ 65 w 66"/>
                <a:gd name="T9" fmla="*/ 72 h 73"/>
                <a:gd name="T10" fmla="*/ 49 w 66"/>
                <a:gd name="T11" fmla="*/ 69 h 73"/>
                <a:gd name="T12" fmla="*/ 47 w 66"/>
                <a:gd name="T13" fmla="*/ 56 h 73"/>
                <a:gd name="T14" fmla="*/ 21 w 66"/>
                <a:gd name="T15" fmla="*/ 53 h 73"/>
                <a:gd name="T16" fmla="*/ 16 w 66"/>
                <a:gd name="T17" fmla="*/ 67 h 73"/>
                <a:gd name="T18" fmla="*/ 26 w 66"/>
                <a:gd name="T19" fmla="*/ 40 h 73"/>
                <a:gd name="T20" fmla="*/ 44 w 66"/>
                <a:gd name="T21" fmla="*/ 43 h 73"/>
                <a:gd name="T22" fmla="*/ 39 w 66"/>
                <a:gd name="T23" fmla="*/ 16 h 73"/>
                <a:gd name="T24" fmla="*/ 39 w 66"/>
                <a:gd name="T25" fmla="*/ 16 h 73"/>
                <a:gd name="T26" fmla="*/ 26 w 66"/>
                <a:gd name="T27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73">
                  <a:moveTo>
                    <a:pt x="16" y="67"/>
                  </a:moveTo>
                  <a:lnTo>
                    <a:pt x="0" y="64"/>
                  </a:lnTo>
                  <a:lnTo>
                    <a:pt x="32" y="0"/>
                  </a:lnTo>
                  <a:lnTo>
                    <a:pt x="47" y="3"/>
                  </a:lnTo>
                  <a:lnTo>
                    <a:pt x="65" y="72"/>
                  </a:lnTo>
                  <a:lnTo>
                    <a:pt x="49" y="69"/>
                  </a:lnTo>
                  <a:lnTo>
                    <a:pt x="47" y="56"/>
                  </a:lnTo>
                  <a:lnTo>
                    <a:pt x="21" y="53"/>
                  </a:lnTo>
                  <a:lnTo>
                    <a:pt x="16" y="67"/>
                  </a:lnTo>
                  <a:close/>
                  <a:moveTo>
                    <a:pt x="26" y="40"/>
                  </a:moveTo>
                  <a:lnTo>
                    <a:pt x="44" y="43"/>
                  </a:lnTo>
                  <a:lnTo>
                    <a:pt x="39" y="16"/>
                  </a:lnTo>
                  <a:lnTo>
                    <a:pt x="39" y="16"/>
                  </a:lnTo>
                  <a:lnTo>
                    <a:pt x="26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0" name="Freeform 102">
              <a:extLst>
                <a:ext uri="{FF2B5EF4-FFF2-40B4-BE49-F238E27FC236}">
                  <a16:creationId xmlns:a16="http://schemas.microsoft.com/office/drawing/2014/main" id="{BE3A7824-D54F-944D-88AA-D518113F9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9050" y="2033588"/>
              <a:ext cx="19050" cy="28575"/>
            </a:xfrm>
            <a:custGeom>
              <a:avLst/>
              <a:gdLst>
                <a:gd name="T0" fmla="*/ 18 w 54"/>
                <a:gd name="T1" fmla="*/ 58 h 80"/>
                <a:gd name="T2" fmla="*/ 53 w 54"/>
                <a:gd name="T3" fmla="*/ 69 h 80"/>
                <a:gd name="T4" fmla="*/ 48 w 54"/>
                <a:gd name="T5" fmla="*/ 79 h 80"/>
                <a:gd name="T6" fmla="*/ 0 w 54"/>
                <a:gd name="T7" fmla="*/ 66 h 80"/>
                <a:gd name="T8" fmla="*/ 24 w 54"/>
                <a:gd name="T9" fmla="*/ 0 h 80"/>
                <a:gd name="T10" fmla="*/ 37 w 54"/>
                <a:gd name="T11" fmla="*/ 5 h 80"/>
                <a:gd name="T12" fmla="*/ 18 w 54"/>
                <a:gd name="T13" fmla="*/ 5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80">
                  <a:moveTo>
                    <a:pt x="18" y="58"/>
                  </a:moveTo>
                  <a:lnTo>
                    <a:pt x="53" y="69"/>
                  </a:lnTo>
                  <a:lnTo>
                    <a:pt x="48" y="79"/>
                  </a:lnTo>
                  <a:lnTo>
                    <a:pt x="0" y="66"/>
                  </a:lnTo>
                  <a:lnTo>
                    <a:pt x="24" y="0"/>
                  </a:lnTo>
                  <a:lnTo>
                    <a:pt x="37" y="5"/>
                  </a:lnTo>
                  <a:lnTo>
                    <a:pt x="18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1" name="Freeform 103">
              <a:extLst>
                <a:ext uri="{FF2B5EF4-FFF2-40B4-BE49-F238E27FC236}">
                  <a16:creationId xmlns:a16="http://schemas.microsoft.com/office/drawing/2014/main" id="{B04E7552-9689-7F42-9826-8E5CC0468F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038" y="2046288"/>
              <a:ext cx="28575" cy="30162"/>
            </a:xfrm>
            <a:custGeom>
              <a:avLst/>
              <a:gdLst>
                <a:gd name="T0" fmla="*/ 50 w 81"/>
                <a:gd name="T1" fmla="*/ 66 h 83"/>
                <a:gd name="T2" fmla="*/ 13 w 81"/>
                <a:gd name="T3" fmla="*/ 71 h 83"/>
                <a:gd name="T4" fmla="*/ 0 w 81"/>
                <a:gd name="T5" fmla="*/ 53 h 83"/>
                <a:gd name="T6" fmla="*/ 5 w 81"/>
                <a:gd name="T7" fmla="*/ 37 h 83"/>
                <a:gd name="T8" fmla="*/ 32 w 81"/>
                <a:gd name="T9" fmla="*/ 0 h 83"/>
                <a:gd name="T10" fmla="*/ 45 w 81"/>
                <a:gd name="T11" fmla="*/ 8 h 83"/>
                <a:gd name="T12" fmla="*/ 21 w 81"/>
                <a:gd name="T13" fmla="*/ 45 h 83"/>
                <a:gd name="T14" fmla="*/ 24 w 81"/>
                <a:gd name="T15" fmla="*/ 63 h 83"/>
                <a:gd name="T16" fmla="*/ 42 w 81"/>
                <a:gd name="T17" fmla="*/ 61 h 83"/>
                <a:gd name="T18" fmla="*/ 66 w 81"/>
                <a:gd name="T19" fmla="*/ 24 h 83"/>
                <a:gd name="T20" fmla="*/ 80 w 81"/>
                <a:gd name="T21" fmla="*/ 32 h 83"/>
                <a:gd name="T22" fmla="*/ 50 w 81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" h="83">
                  <a:moveTo>
                    <a:pt x="50" y="66"/>
                  </a:moveTo>
                  <a:cubicBezTo>
                    <a:pt x="40" y="82"/>
                    <a:pt x="27" y="82"/>
                    <a:pt x="13" y="71"/>
                  </a:cubicBezTo>
                  <a:cubicBezTo>
                    <a:pt x="8" y="69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2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6" y="53"/>
                    <a:pt x="19" y="58"/>
                    <a:pt x="24" y="63"/>
                  </a:cubicBezTo>
                  <a:cubicBezTo>
                    <a:pt x="32" y="69"/>
                    <a:pt x="37" y="66"/>
                    <a:pt x="42" y="61"/>
                  </a:cubicBezTo>
                  <a:lnTo>
                    <a:pt x="66" y="24"/>
                  </a:lnTo>
                  <a:lnTo>
                    <a:pt x="80" y="32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2" name="Freeform 104">
              <a:extLst>
                <a:ext uri="{FF2B5EF4-FFF2-40B4-BE49-F238E27FC236}">
                  <a16:creationId xmlns:a16="http://schemas.microsoft.com/office/drawing/2014/main" id="{54994439-320E-CA41-94F8-FB2FF46DE4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2062163"/>
              <a:ext cx="25400" cy="26987"/>
            </a:xfrm>
            <a:custGeom>
              <a:avLst/>
              <a:gdLst>
                <a:gd name="T0" fmla="*/ 10 w 72"/>
                <a:gd name="T1" fmla="*/ 75 h 76"/>
                <a:gd name="T2" fmla="*/ 0 w 72"/>
                <a:gd name="T3" fmla="*/ 64 h 76"/>
                <a:gd name="T4" fmla="*/ 37 w 72"/>
                <a:gd name="T5" fmla="*/ 22 h 76"/>
                <a:gd name="T6" fmla="*/ 21 w 72"/>
                <a:gd name="T7" fmla="*/ 8 h 76"/>
                <a:gd name="T8" fmla="*/ 29 w 72"/>
                <a:gd name="T9" fmla="*/ 0 h 76"/>
                <a:gd name="T10" fmla="*/ 71 w 72"/>
                <a:gd name="T11" fmla="*/ 35 h 76"/>
                <a:gd name="T12" fmla="*/ 63 w 72"/>
                <a:gd name="T13" fmla="*/ 43 h 76"/>
                <a:gd name="T14" fmla="*/ 47 w 72"/>
                <a:gd name="T15" fmla="*/ 32 h 76"/>
                <a:gd name="T16" fmla="*/ 10 w 72"/>
                <a:gd name="T17" fmla="*/ 7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6">
                  <a:moveTo>
                    <a:pt x="10" y="75"/>
                  </a:moveTo>
                  <a:lnTo>
                    <a:pt x="0" y="64"/>
                  </a:lnTo>
                  <a:lnTo>
                    <a:pt x="37" y="22"/>
                  </a:lnTo>
                  <a:lnTo>
                    <a:pt x="21" y="8"/>
                  </a:lnTo>
                  <a:lnTo>
                    <a:pt x="29" y="0"/>
                  </a:lnTo>
                  <a:lnTo>
                    <a:pt x="71" y="35"/>
                  </a:lnTo>
                  <a:lnTo>
                    <a:pt x="63" y="43"/>
                  </a:lnTo>
                  <a:lnTo>
                    <a:pt x="47" y="32"/>
                  </a:lnTo>
                  <a:lnTo>
                    <a:pt x="10" y="7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3" name="Freeform 105">
              <a:extLst>
                <a:ext uri="{FF2B5EF4-FFF2-40B4-BE49-F238E27FC236}">
                  <a16:creationId xmlns:a16="http://schemas.microsoft.com/office/drawing/2014/main" id="{9A9B3D95-6A34-C144-BB61-FEF7BD29C0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8725" y="2030413"/>
              <a:ext cx="23813" cy="28575"/>
            </a:xfrm>
            <a:custGeom>
              <a:avLst/>
              <a:gdLst>
                <a:gd name="T0" fmla="*/ 16 w 65"/>
                <a:gd name="T1" fmla="*/ 51 h 81"/>
                <a:gd name="T2" fmla="*/ 32 w 65"/>
                <a:gd name="T3" fmla="*/ 59 h 81"/>
                <a:gd name="T4" fmla="*/ 45 w 65"/>
                <a:gd name="T5" fmla="*/ 48 h 81"/>
                <a:gd name="T6" fmla="*/ 32 w 65"/>
                <a:gd name="T7" fmla="*/ 43 h 81"/>
                <a:gd name="T8" fmla="*/ 24 w 65"/>
                <a:gd name="T9" fmla="*/ 43 h 81"/>
                <a:gd name="T10" fmla="*/ 0 w 65"/>
                <a:gd name="T11" fmla="*/ 27 h 81"/>
                <a:gd name="T12" fmla="*/ 24 w 65"/>
                <a:gd name="T13" fmla="*/ 3 h 81"/>
                <a:gd name="T14" fmla="*/ 53 w 65"/>
                <a:gd name="T15" fmla="*/ 22 h 81"/>
                <a:gd name="T16" fmla="*/ 40 w 65"/>
                <a:gd name="T17" fmla="*/ 24 h 81"/>
                <a:gd name="T18" fmla="*/ 24 w 65"/>
                <a:gd name="T19" fmla="*/ 16 h 81"/>
                <a:gd name="T20" fmla="*/ 13 w 65"/>
                <a:gd name="T21" fmla="*/ 27 h 81"/>
                <a:gd name="T22" fmla="*/ 21 w 65"/>
                <a:gd name="T23" fmla="*/ 32 h 81"/>
                <a:gd name="T24" fmla="*/ 40 w 65"/>
                <a:gd name="T25" fmla="*/ 35 h 81"/>
                <a:gd name="T26" fmla="*/ 61 w 65"/>
                <a:gd name="T27" fmla="*/ 51 h 81"/>
                <a:gd name="T28" fmla="*/ 37 w 65"/>
                <a:gd name="T29" fmla="*/ 77 h 81"/>
                <a:gd name="T30" fmla="*/ 3 w 65"/>
                <a:gd name="T31" fmla="*/ 59 h 81"/>
                <a:gd name="T32" fmla="*/ 16 w 65"/>
                <a:gd name="T33" fmla="*/ 5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81">
                  <a:moveTo>
                    <a:pt x="16" y="51"/>
                  </a:moveTo>
                  <a:cubicBezTo>
                    <a:pt x="16" y="53"/>
                    <a:pt x="19" y="61"/>
                    <a:pt x="32" y="59"/>
                  </a:cubicBezTo>
                  <a:cubicBezTo>
                    <a:pt x="40" y="59"/>
                    <a:pt x="45" y="56"/>
                    <a:pt x="45" y="48"/>
                  </a:cubicBezTo>
                  <a:cubicBezTo>
                    <a:pt x="45" y="43"/>
                    <a:pt x="40" y="43"/>
                    <a:pt x="32" y="43"/>
                  </a:cubicBezTo>
                  <a:lnTo>
                    <a:pt x="24" y="43"/>
                  </a:lnTo>
                  <a:cubicBezTo>
                    <a:pt x="13" y="43"/>
                    <a:pt x="0" y="40"/>
                    <a:pt x="0" y="27"/>
                  </a:cubicBezTo>
                  <a:cubicBezTo>
                    <a:pt x="0" y="19"/>
                    <a:pt x="0" y="6"/>
                    <a:pt x="24" y="3"/>
                  </a:cubicBezTo>
                  <a:cubicBezTo>
                    <a:pt x="45" y="0"/>
                    <a:pt x="53" y="14"/>
                    <a:pt x="53" y="22"/>
                  </a:cubicBezTo>
                  <a:lnTo>
                    <a:pt x="40" y="24"/>
                  </a:lnTo>
                  <a:cubicBezTo>
                    <a:pt x="40" y="22"/>
                    <a:pt x="37" y="14"/>
                    <a:pt x="24" y="16"/>
                  </a:cubicBezTo>
                  <a:cubicBezTo>
                    <a:pt x="19" y="16"/>
                    <a:pt x="13" y="19"/>
                    <a:pt x="13" y="27"/>
                  </a:cubicBezTo>
                  <a:cubicBezTo>
                    <a:pt x="13" y="32"/>
                    <a:pt x="19" y="32"/>
                    <a:pt x="21" y="32"/>
                  </a:cubicBezTo>
                  <a:lnTo>
                    <a:pt x="40" y="35"/>
                  </a:lnTo>
                  <a:cubicBezTo>
                    <a:pt x="50" y="35"/>
                    <a:pt x="58" y="37"/>
                    <a:pt x="61" y="51"/>
                  </a:cubicBezTo>
                  <a:cubicBezTo>
                    <a:pt x="64" y="72"/>
                    <a:pt x="43" y="75"/>
                    <a:pt x="37" y="77"/>
                  </a:cubicBezTo>
                  <a:cubicBezTo>
                    <a:pt x="13" y="80"/>
                    <a:pt x="5" y="67"/>
                    <a:pt x="3" y="59"/>
                  </a:cubicBezTo>
                  <a:lnTo>
                    <a:pt x="16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4" name="Freeform 106">
              <a:extLst>
                <a:ext uri="{FF2B5EF4-FFF2-40B4-BE49-F238E27FC236}">
                  <a16:creationId xmlns:a16="http://schemas.microsoft.com/office/drawing/2014/main" id="{EC0D3999-6E49-3C49-96CC-105668ABC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8400" y="2044700"/>
              <a:ext cx="33338" cy="31750"/>
            </a:xfrm>
            <a:custGeom>
              <a:avLst/>
              <a:gdLst>
                <a:gd name="T0" fmla="*/ 74 w 91"/>
                <a:gd name="T1" fmla="*/ 27 h 86"/>
                <a:gd name="T2" fmla="*/ 61 w 91"/>
                <a:gd name="T3" fmla="*/ 74 h 86"/>
                <a:gd name="T4" fmla="*/ 13 w 91"/>
                <a:gd name="T5" fmla="*/ 58 h 86"/>
                <a:gd name="T6" fmla="*/ 26 w 91"/>
                <a:gd name="T7" fmla="*/ 11 h 86"/>
                <a:gd name="T8" fmla="*/ 74 w 91"/>
                <a:gd name="T9" fmla="*/ 27 h 86"/>
                <a:gd name="T10" fmla="*/ 61 w 91"/>
                <a:gd name="T11" fmla="*/ 35 h 86"/>
                <a:gd name="T12" fmla="*/ 31 w 91"/>
                <a:gd name="T13" fmla="*/ 21 h 86"/>
                <a:gd name="T14" fmla="*/ 26 w 91"/>
                <a:gd name="T15" fmla="*/ 50 h 86"/>
                <a:gd name="T16" fmla="*/ 55 w 91"/>
                <a:gd name="T17" fmla="*/ 64 h 86"/>
                <a:gd name="T18" fmla="*/ 61 w 91"/>
                <a:gd name="T19" fmla="*/ 3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86">
                  <a:moveTo>
                    <a:pt x="74" y="27"/>
                  </a:moveTo>
                  <a:cubicBezTo>
                    <a:pt x="90" y="56"/>
                    <a:pt x="69" y="69"/>
                    <a:pt x="61" y="74"/>
                  </a:cubicBezTo>
                  <a:cubicBezTo>
                    <a:pt x="53" y="80"/>
                    <a:pt x="29" y="85"/>
                    <a:pt x="13" y="58"/>
                  </a:cubicBezTo>
                  <a:cubicBezTo>
                    <a:pt x="0" y="29"/>
                    <a:pt x="18" y="16"/>
                    <a:pt x="26" y="11"/>
                  </a:cubicBezTo>
                  <a:cubicBezTo>
                    <a:pt x="34" y="5"/>
                    <a:pt x="58" y="0"/>
                    <a:pt x="74" y="27"/>
                  </a:cubicBezTo>
                  <a:close/>
                  <a:moveTo>
                    <a:pt x="61" y="35"/>
                  </a:moveTo>
                  <a:cubicBezTo>
                    <a:pt x="53" y="19"/>
                    <a:pt x="39" y="18"/>
                    <a:pt x="31" y="21"/>
                  </a:cubicBezTo>
                  <a:cubicBezTo>
                    <a:pt x="23" y="23"/>
                    <a:pt x="18" y="35"/>
                    <a:pt x="26" y="50"/>
                  </a:cubicBezTo>
                  <a:cubicBezTo>
                    <a:pt x="34" y="69"/>
                    <a:pt x="47" y="69"/>
                    <a:pt x="55" y="64"/>
                  </a:cubicBezTo>
                  <a:cubicBezTo>
                    <a:pt x="63" y="61"/>
                    <a:pt x="69" y="50"/>
                    <a:pt x="61" y="3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5" name="Freeform 107">
              <a:extLst>
                <a:ext uri="{FF2B5EF4-FFF2-40B4-BE49-F238E27FC236}">
                  <a16:creationId xmlns:a16="http://schemas.microsoft.com/office/drawing/2014/main" id="{7B177B95-29EA-AD46-9645-9BCEC6CC5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2065338"/>
              <a:ext cx="33337" cy="30162"/>
            </a:xfrm>
            <a:custGeom>
              <a:avLst/>
              <a:gdLst>
                <a:gd name="T0" fmla="*/ 0 w 91"/>
                <a:gd name="T1" fmla="*/ 37 h 85"/>
                <a:gd name="T2" fmla="*/ 23 w 91"/>
                <a:gd name="T3" fmla="*/ 13 h 85"/>
                <a:gd name="T4" fmla="*/ 52 w 91"/>
                <a:gd name="T5" fmla="*/ 10 h 85"/>
                <a:gd name="T6" fmla="*/ 58 w 91"/>
                <a:gd name="T7" fmla="*/ 29 h 85"/>
                <a:gd name="T8" fmla="*/ 76 w 91"/>
                <a:gd name="T9" fmla="*/ 34 h 85"/>
                <a:gd name="T10" fmla="*/ 90 w 91"/>
                <a:gd name="T11" fmla="*/ 42 h 85"/>
                <a:gd name="T12" fmla="*/ 90 w 91"/>
                <a:gd name="T13" fmla="*/ 42 h 85"/>
                <a:gd name="T14" fmla="*/ 79 w 91"/>
                <a:gd name="T15" fmla="*/ 53 h 85"/>
                <a:gd name="T16" fmla="*/ 68 w 91"/>
                <a:gd name="T17" fmla="*/ 45 h 85"/>
                <a:gd name="T18" fmla="*/ 52 w 91"/>
                <a:gd name="T19" fmla="*/ 45 h 85"/>
                <a:gd name="T20" fmla="*/ 42 w 91"/>
                <a:gd name="T21" fmla="*/ 55 h 85"/>
                <a:gd name="T22" fmla="*/ 60 w 91"/>
                <a:gd name="T23" fmla="*/ 74 h 85"/>
                <a:gd name="T24" fmla="*/ 50 w 91"/>
                <a:gd name="T25" fmla="*/ 84 h 85"/>
                <a:gd name="T26" fmla="*/ 0 w 91"/>
                <a:gd name="T27" fmla="*/ 37 h 85"/>
                <a:gd name="T28" fmla="*/ 42 w 91"/>
                <a:gd name="T29" fmla="*/ 34 h 85"/>
                <a:gd name="T30" fmla="*/ 42 w 91"/>
                <a:gd name="T31" fmla="*/ 21 h 85"/>
                <a:gd name="T32" fmla="*/ 29 w 91"/>
                <a:gd name="T33" fmla="*/ 21 h 85"/>
                <a:gd name="T34" fmla="*/ 15 w 91"/>
                <a:gd name="T35" fmla="*/ 34 h 85"/>
                <a:gd name="T36" fmla="*/ 29 w 91"/>
                <a:gd name="T37" fmla="*/ 47 h 85"/>
                <a:gd name="T38" fmla="*/ 42 w 91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1" h="85">
                  <a:moveTo>
                    <a:pt x="0" y="37"/>
                  </a:moveTo>
                  <a:lnTo>
                    <a:pt x="23" y="13"/>
                  </a:lnTo>
                  <a:cubicBezTo>
                    <a:pt x="37" y="0"/>
                    <a:pt x="47" y="8"/>
                    <a:pt x="52" y="10"/>
                  </a:cubicBezTo>
                  <a:cubicBezTo>
                    <a:pt x="58" y="16"/>
                    <a:pt x="60" y="24"/>
                    <a:pt x="58" y="29"/>
                  </a:cubicBezTo>
                  <a:cubicBezTo>
                    <a:pt x="63" y="26"/>
                    <a:pt x="68" y="26"/>
                    <a:pt x="76" y="34"/>
                  </a:cubicBezTo>
                  <a:cubicBezTo>
                    <a:pt x="84" y="42"/>
                    <a:pt x="84" y="42"/>
                    <a:pt x="90" y="42"/>
                  </a:cubicBezTo>
                  <a:lnTo>
                    <a:pt x="90" y="42"/>
                  </a:lnTo>
                  <a:lnTo>
                    <a:pt x="79" y="53"/>
                  </a:lnTo>
                  <a:cubicBezTo>
                    <a:pt x="76" y="50"/>
                    <a:pt x="74" y="50"/>
                    <a:pt x="68" y="45"/>
                  </a:cubicBezTo>
                  <a:cubicBezTo>
                    <a:pt x="60" y="39"/>
                    <a:pt x="58" y="37"/>
                    <a:pt x="52" y="45"/>
                  </a:cubicBezTo>
                  <a:lnTo>
                    <a:pt x="42" y="55"/>
                  </a:lnTo>
                  <a:lnTo>
                    <a:pt x="60" y="74"/>
                  </a:lnTo>
                  <a:lnTo>
                    <a:pt x="50" y="84"/>
                  </a:lnTo>
                  <a:lnTo>
                    <a:pt x="0" y="37"/>
                  </a:lnTo>
                  <a:close/>
                  <a:moveTo>
                    <a:pt x="42" y="34"/>
                  </a:moveTo>
                  <a:cubicBezTo>
                    <a:pt x="47" y="29"/>
                    <a:pt x="47" y="24"/>
                    <a:pt x="42" y="21"/>
                  </a:cubicBezTo>
                  <a:cubicBezTo>
                    <a:pt x="39" y="18"/>
                    <a:pt x="34" y="16"/>
                    <a:pt x="29" y="21"/>
                  </a:cubicBezTo>
                  <a:lnTo>
                    <a:pt x="15" y="34"/>
                  </a:lnTo>
                  <a:lnTo>
                    <a:pt x="29" y="47"/>
                  </a:lnTo>
                  <a:lnTo>
                    <a:pt x="42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6" name="Freeform 108">
              <a:extLst>
                <a:ext uri="{FF2B5EF4-FFF2-40B4-BE49-F238E27FC236}">
                  <a16:creationId xmlns:a16="http://schemas.microsoft.com/office/drawing/2014/main" id="{63272128-14C4-9F43-A492-9B5E9FD42C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9688" y="2289175"/>
              <a:ext cx="31750" cy="31750"/>
            </a:xfrm>
            <a:custGeom>
              <a:avLst/>
              <a:gdLst>
                <a:gd name="T0" fmla="*/ 37 w 86"/>
                <a:gd name="T1" fmla="*/ 8 h 88"/>
                <a:gd name="T2" fmla="*/ 51 w 86"/>
                <a:gd name="T3" fmla="*/ 0 h 88"/>
                <a:gd name="T4" fmla="*/ 85 w 86"/>
                <a:gd name="T5" fmla="*/ 58 h 88"/>
                <a:gd name="T6" fmla="*/ 72 w 86"/>
                <a:gd name="T7" fmla="*/ 66 h 88"/>
                <a:gd name="T8" fmla="*/ 21 w 86"/>
                <a:gd name="T9" fmla="*/ 37 h 88"/>
                <a:gd name="T10" fmla="*/ 21 w 86"/>
                <a:gd name="T11" fmla="*/ 37 h 88"/>
                <a:gd name="T12" fmla="*/ 45 w 86"/>
                <a:gd name="T13" fmla="*/ 79 h 88"/>
                <a:gd name="T14" fmla="*/ 35 w 86"/>
                <a:gd name="T15" fmla="*/ 87 h 88"/>
                <a:gd name="T16" fmla="*/ 0 w 86"/>
                <a:gd name="T17" fmla="*/ 29 h 88"/>
                <a:gd name="T18" fmla="*/ 13 w 86"/>
                <a:gd name="T19" fmla="*/ 21 h 88"/>
                <a:gd name="T20" fmla="*/ 61 w 86"/>
                <a:gd name="T21" fmla="*/ 48 h 88"/>
                <a:gd name="T22" fmla="*/ 61 w 86"/>
                <a:gd name="T23" fmla="*/ 48 h 88"/>
                <a:gd name="T24" fmla="*/ 37 w 86"/>
                <a:gd name="T25" fmla="*/ 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88">
                  <a:moveTo>
                    <a:pt x="37" y="8"/>
                  </a:moveTo>
                  <a:lnTo>
                    <a:pt x="51" y="0"/>
                  </a:lnTo>
                  <a:lnTo>
                    <a:pt x="85" y="58"/>
                  </a:lnTo>
                  <a:lnTo>
                    <a:pt x="72" y="66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5" y="87"/>
                  </a:lnTo>
                  <a:lnTo>
                    <a:pt x="0" y="29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7" name="Freeform 109">
              <a:extLst>
                <a:ext uri="{FF2B5EF4-FFF2-40B4-BE49-F238E27FC236}">
                  <a16:creationId xmlns:a16="http://schemas.microsoft.com/office/drawing/2014/main" id="{FA648662-E4EF-DE4F-87D4-848F661C4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1913" y="2273300"/>
              <a:ext cx="31750" cy="30163"/>
            </a:xfrm>
            <a:custGeom>
              <a:avLst/>
              <a:gdLst>
                <a:gd name="T0" fmla="*/ 0 w 86"/>
                <a:gd name="T1" fmla="*/ 31 h 85"/>
                <a:gd name="T2" fmla="*/ 24 w 86"/>
                <a:gd name="T3" fmla="*/ 13 h 85"/>
                <a:gd name="T4" fmla="*/ 66 w 86"/>
                <a:gd name="T5" fmla="*/ 21 h 85"/>
                <a:gd name="T6" fmla="*/ 66 w 86"/>
                <a:gd name="T7" fmla="*/ 66 h 85"/>
                <a:gd name="T8" fmla="*/ 42 w 86"/>
                <a:gd name="T9" fmla="*/ 84 h 85"/>
                <a:gd name="T10" fmla="*/ 0 w 86"/>
                <a:gd name="T11" fmla="*/ 31 h 85"/>
                <a:gd name="T12" fmla="*/ 47 w 86"/>
                <a:gd name="T13" fmla="*/ 66 h 85"/>
                <a:gd name="T14" fmla="*/ 58 w 86"/>
                <a:gd name="T15" fmla="*/ 58 h 85"/>
                <a:gd name="T16" fmla="*/ 55 w 86"/>
                <a:gd name="T17" fmla="*/ 31 h 85"/>
                <a:gd name="T18" fmla="*/ 29 w 86"/>
                <a:gd name="T19" fmla="*/ 23 h 85"/>
                <a:gd name="T20" fmla="*/ 18 w 86"/>
                <a:gd name="T21" fmla="*/ 31 h 85"/>
                <a:gd name="T22" fmla="*/ 47 w 86"/>
                <a:gd name="T23" fmla="*/ 6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5">
                  <a:moveTo>
                    <a:pt x="0" y="31"/>
                  </a:moveTo>
                  <a:lnTo>
                    <a:pt x="24" y="13"/>
                  </a:lnTo>
                  <a:cubicBezTo>
                    <a:pt x="42" y="0"/>
                    <a:pt x="58" y="10"/>
                    <a:pt x="66" y="21"/>
                  </a:cubicBezTo>
                  <a:cubicBezTo>
                    <a:pt x="74" y="31"/>
                    <a:pt x="85" y="53"/>
                    <a:pt x="66" y="66"/>
                  </a:cubicBezTo>
                  <a:lnTo>
                    <a:pt x="42" y="84"/>
                  </a:lnTo>
                  <a:lnTo>
                    <a:pt x="0" y="31"/>
                  </a:lnTo>
                  <a:close/>
                  <a:moveTo>
                    <a:pt x="47" y="66"/>
                  </a:moveTo>
                  <a:lnTo>
                    <a:pt x="58" y="58"/>
                  </a:lnTo>
                  <a:cubicBezTo>
                    <a:pt x="69" y="50"/>
                    <a:pt x="63" y="39"/>
                    <a:pt x="55" y="31"/>
                  </a:cubicBezTo>
                  <a:cubicBezTo>
                    <a:pt x="42" y="16"/>
                    <a:pt x="34" y="21"/>
                    <a:pt x="29" y="23"/>
                  </a:cubicBezTo>
                  <a:lnTo>
                    <a:pt x="18" y="31"/>
                  </a:lnTo>
                  <a:lnTo>
                    <a:pt x="47" y="6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8" name="Freeform 110">
              <a:extLst>
                <a:ext uri="{FF2B5EF4-FFF2-40B4-BE49-F238E27FC236}">
                  <a16:creationId xmlns:a16="http://schemas.microsoft.com/office/drawing/2014/main" id="{067861D6-1B0D-2F44-AB75-2B68C3C5F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963" y="2265363"/>
              <a:ext cx="23812" cy="20637"/>
            </a:xfrm>
            <a:custGeom>
              <a:avLst/>
              <a:gdLst>
                <a:gd name="T0" fmla="*/ 63 w 64"/>
                <a:gd name="T1" fmla="*/ 45 h 56"/>
                <a:gd name="T2" fmla="*/ 53 w 64"/>
                <a:gd name="T3" fmla="*/ 55 h 56"/>
                <a:gd name="T4" fmla="*/ 0 w 64"/>
                <a:gd name="T5" fmla="*/ 10 h 56"/>
                <a:gd name="T6" fmla="*/ 10 w 64"/>
                <a:gd name="T7" fmla="*/ 0 h 56"/>
                <a:gd name="T8" fmla="*/ 63 w 64"/>
                <a:gd name="T9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6">
                  <a:moveTo>
                    <a:pt x="63" y="45"/>
                  </a:moveTo>
                  <a:lnTo>
                    <a:pt x="53" y="55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63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9" name="Freeform 111">
              <a:extLst>
                <a:ext uri="{FF2B5EF4-FFF2-40B4-BE49-F238E27FC236}">
                  <a16:creationId xmlns:a16="http://schemas.microsoft.com/office/drawing/2014/main" id="{1CFF5824-484F-AB4D-9690-489F8D1AEA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4138" y="2084388"/>
              <a:ext cx="31750" cy="28575"/>
            </a:xfrm>
            <a:custGeom>
              <a:avLst/>
              <a:gdLst>
                <a:gd name="T0" fmla="*/ 76 w 88"/>
                <a:gd name="T1" fmla="*/ 45 h 81"/>
                <a:gd name="T2" fmla="*/ 55 w 88"/>
                <a:gd name="T3" fmla="*/ 16 h 81"/>
                <a:gd name="T4" fmla="*/ 42 w 88"/>
                <a:gd name="T5" fmla="*/ 27 h 81"/>
                <a:gd name="T6" fmla="*/ 63 w 88"/>
                <a:gd name="T7" fmla="*/ 53 h 81"/>
                <a:gd name="T8" fmla="*/ 53 w 88"/>
                <a:gd name="T9" fmla="*/ 59 h 81"/>
                <a:gd name="T10" fmla="*/ 34 w 88"/>
                <a:gd name="T11" fmla="*/ 32 h 81"/>
                <a:gd name="T12" fmla="*/ 18 w 88"/>
                <a:gd name="T13" fmla="*/ 43 h 81"/>
                <a:gd name="T14" fmla="*/ 42 w 88"/>
                <a:gd name="T15" fmla="*/ 74 h 81"/>
                <a:gd name="T16" fmla="*/ 31 w 88"/>
                <a:gd name="T17" fmla="*/ 80 h 81"/>
                <a:gd name="T18" fmla="*/ 0 w 88"/>
                <a:gd name="T19" fmla="*/ 40 h 81"/>
                <a:gd name="T20" fmla="*/ 55 w 88"/>
                <a:gd name="T21" fmla="*/ 0 h 81"/>
                <a:gd name="T22" fmla="*/ 87 w 88"/>
                <a:gd name="T23" fmla="*/ 37 h 81"/>
                <a:gd name="T24" fmla="*/ 76 w 88"/>
                <a:gd name="T25" fmla="*/ 4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1">
                  <a:moveTo>
                    <a:pt x="76" y="45"/>
                  </a:moveTo>
                  <a:lnTo>
                    <a:pt x="55" y="16"/>
                  </a:lnTo>
                  <a:lnTo>
                    <a:pt x="42" y="27"/>
                  </a:lnTo>
                  <a:lnTo>
                    <a:pt x="63" y="53"/>
                  </a:lnTo>
                  <a:lnTo>
                    <a:pt x="53" y="59"/>
                  </a:lnTo>
                  <a:lnTo>
                    <a:pt x="34" y="32"/>
                  </a:lnTo>
                  <a:lnTo>
                    <a:pt x="18" y="43"/>
                  </a:lnTo>
                  <a:lnTo>
                    <a:pt x="42" y="74"/>
                  </a:lnTo>
                  <a:lnTo>
                    <a:pt x="31" y="80"/>
                  </a:lnTo>
                  <a:lnTo>
                    <a:pt x="0" y="40"/>
                  </a:lnTo>
                  <a:lnTo>
                    <a:pt x="55" y="0"/>
                  </a:lnTo>
                  <a:lnTo>
                    <a:pt x="87" y="37"/>
                  </a:lnTo>
                  <a:lnTo>
                    <a:pt x="76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0" name="Freeform 112">
              <a:extLst>
                <a:ext uri="{FF2B5EF4-FFF2-40B4-BE49-F238E27FC236}">
                  <a16:creationId xmlns:a16="http://schemas.microsoft.com/office/drawing/2014/main" id="{19142B44-AABB-234D-929B-1FF0E30AE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2050" y="2284413"/>
              <a:ext cx="31750" cy="31750"/>
            </a:xfrm>
            <a:custGeom>
              <a:avLst/>
              <a:gdLst>
                <a:gd name="T0" fmla="*/ 71 w 90"/>
                <a:gd name="T1" fmla="*/ 63 h 90"/>
                <a:gd name="T2" fmla="*/ 24 w 90"/>
                <a:gd name="T3" fmla="*/ 74 h 90"/>
                <a:gd name="T4" fmla="*/ 18 w 90"/>
                <a:gd name="T5" fmla="*/ 26 h 90"/>
                <a:gd name="T6" fmla="*/ 66 w 90"/>
                <a:gd name="T7" fmla="*/ 16 h 90"/>
                <a:gd name="T8" fmla="*/ 71 w 90"/>
                <a:gd name="T9" fmla="*/ 63 h 90"/>
                <a:gd name="T10" fmla="*/ 61 w 90"/>
                <a:gd name="T11" fmla="*/ 55 h 90"/>
                <a:gd name="T12" fmla="*/ 58 w 90"/>
                <a:gd name="T13" fmla="*/ 26 h 90"/>
                <a:gd name="T14" fmla="*/ 29 w 90"/>
                <a:gd name="T15" fmla="*/ 34 h 90"/>
                <a:gd name="T16" fmla="*/ 32 w 90"/>
                <a:gd name="T17" fmla="*/ 63 h 90"/>
                <a:gd name="T18" fmla="*/ 61 w 90"/>
                <a:gd name="T19" fmla="*/ 5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0">
                  <a:moveTo>
                    <a:pt x="71" y="63"/>
                  </a:moveTo>
                  <a:cubicBezTo>
                    <a:pt x="52" y="89"/>
                    <a:pt x="32" y="79"/>
                    <a:pt x="24" y="74"/>
                  </a:cubicBezTo>
                  <a:cubicBezTo>
                    <a:pt x="16" y="69"/>
                    <a:pt x="0" y="53"/>
                    <a:pt x="18" y="26"/>
                  </a:cubicBezTo>
                  <a:cubicBezTo>
                    <a:pt x="37" y="0"/>
                    <a:pt x="61" y="10"/>
                    <a:pt x="66" y="16"/>
                  </a:cubicBezTo>
                  <a:cubicBezTo>
                    <a:pt x="74" y="21"/>
                    <a:pt x="89" y="36"/>
                    <a:pt x="71" y="63"/>
                  </a:cubicBezTo>
                  <a:close/>
                  <a:moveTo>
                    <a:pt x="61" y="55"/>
                  </a:moveTo>
                  <a:cubicBezTo>
                    <a:pt x="71" y="39"/>
                    <a:pt x="66" y="29"/>
                    <a:pt x="58" y="26"/>
                  </a:cubicBezTo>
                  <a:cubicBezTo>
                    <a:pt x="53" y="21"/>
                    <a:pt x="39" y="21"/>
                    <a:pt x="29" y="34"/>
                  </a:cubicBezTo>
                  <a:cubicBezTo>
                    <a:pt x="18" y="50"/>
                    <a:pt x="26" y="61"/>
                    <a:pt x="32" y="63"/>
                  </a:cubicBezTo>
                  <a:cubicBezTo>
                    <a:pt x="37" y="69"/>
                    <a:pt x="50" y="71"/>
                    <a:pt x="61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1" name="Freeform 113">
              <a:extLst>
                <a:ext uri="{FF2B5EF4-FFF2-40B4-BE49-F238E27FC236}">
                  <a16:creationId xmlns:a16="http://schemas.microsoft.com/office/drawing/2014/main" id="{E7E9296E-D86F-994F-A0C1-42B07CC4E9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6975" y="2297113"/>
              <a:ext cx="20638" cy="26987"/>
            </a:xfrm>
            <a:custGeom>
              <a:avLst/>
              <a:gdLst>
                <a:gd name="T0" fmla="*/ 45 w 59"/>
                <a:gd name="T1" fmla="*/ 16 h 75"/>
                <a:gd name="T2" fmla="*/ 58 w 59"/>
                <a:gd name="T3" fmla="*/ 21 h 75"/>
                <a:gd name="T4" fmla="*/ 13 w 59"/>
                <a:gd name="T5" fmla="*/ 74 h 75"/>
                <a:gd name="T6" fmla="*/ 0 w 59"/>
                <a:gd name="T7" fmla="*/ 71 h 75"/>
                <a:gd name="T8" fmla="*/ 3 w 59"/>
                <a:gd name="T9" fmla="*/ 0 h 75"/>
                <a:gd name="T10" fmla="*/ 19 w 59"/>
                <a:gd name="T11" fmla="*/ 5 h 75"/>
                <a:gd name="T12" fmla="*/ 13 w 59"/>
                <a:gd name="T13" fmla="*/ 58 h 75"/>
                <a:gd name="T14" fmla="*/ 13 w 59"/>
                <a:gd name="T15" fmla="*/ 58 h 75"/>
                <a:gd name="T16" fmla="*/ 45 w 59"/>
                <a:gd name="T17" fmla="*/ 1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2" name="Freeform 114">
              <a:extLst>
                <a:ext uri="{FF2B5EF4-FFF2-40B4-BE49-F238E27FC236}">
                  <a16:creationId xmlns:a16="http://schemas.microsoft.com/office/drawing/2014/main" id="{B2916529-E7B7-B24D-95DA-DCC278E054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6025" y="2306638"/>
              <a:ext cx="11113" cy="25400"/>
            </a:xfrm>
            <a:custGeom>
              <a:avLst/>
              <a:gdLst>
                <a:gd name="T0" fmla="*/ 13 w 32"/>
                <a:gd name="T1" fmla="*/ 69 h 70"/>
                <a:gd name="T2" fmla="*/ 0 w 32"/>
                <a:gd name="T3" fmla="*/ 63 h 70"/>
                <a:gd name="T4" fmla="*/ 18 w 32"/>
                <a:gd name="T5" fmla="*/ 0 h 70"/>
                <a:gd name="T6" fmla="*/ 31 w 32"/>
                <a:gd name="T7" fmla="*/ 2 h 70"/>
                <a:gd name="T8" fmla="*/ 13 w 32"/>
                <a:gd name="T9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70">
                  <a:moveTo>
                    <a:pt x="13" y="69"/>
                  </a:moveTo>
                  <a:lnTo>
                    <a:pt x="0" y="63"/>
                  </a:lnTo>
                  <a:lnTo>
                    <a:pt x="18" y="0"/>
                  </a:lnTo>
                  <a:lnTo>
                    <a:pt x="31" y="2"/>
                  </a:lnTo>
                  <a:lnTo>
                    <a:pt x="13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3" name="Freeform 115">
              <a:extLst>
                <a:ext uri="{FF2B5EF4-FFF2-40B4-BE49-F238E27FC236}">
                  <a16:creationId xmlns:a16="http://schemas.microsoft.com/office/drawing/2014/main" id="{7E775C17-92C4-6442-827D-BCC183393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2308225"/>
              <a:ext cx="25400" cy="25400"/>
            </a:xfrm>
            <a:custGeom>
              <a:avLst/>
              <a:gdLst>
                <a:gd name="T0" fmla="*/ 70 w 71"/>
                <a:gd name="T1" fmla="*/ 69 h 72"/>
                <a:gd name="T2" fmla="*/ 57 w 71"/>
                <a:gd name="T3" fmla="*/ 69 h 72"/>
                <a:gd name="T4" fmla="*/ 54 w 71"/>
                <a:gd name="T5" fmla="*/ 13 h 72"/>
                <a:gd name="T6" fmla="*/ 54 w 71"/>
                <a:gd name="T7" fmla="*/ 13 h 72"/>
                <a:gd name="T8" fmla="*/ 44 w 71"/>
                <a:gd name="T9" fmla="*/ 69 h 72"/>
                <a:gd name="T10" fmla="*/ 31 w 71"/>
                <a:gd name="T11" fmla="*/ 71 h 72"/>
                <a:gd name="T12" fmla="*/ 13 w 71"/>
                <a:gd name="T13" fmla="*/ 16 h 72"/>
                <a:gd name="T14" fmla="*/ 13 w 71"/>
                <a:gd name="T15" fmla="*/ 16 h 72"/>
                <a:gd name="T16" fmla="*/ 18 w 71"/>
                <a:gd name="T17" fmla="*/ 71 h 72"/>
                <a:gd name="T18" fmla="*/ 5 w 71"/>
                <a:gd name="T19" fmla="*/ 71 h 72"/>
                <a:gd name="T20" fmla="*/ 0 w 71"/>
                <a:gd name="T21" fmla="*/ 5 h 72"/>
                <a:gd name="T22" fmla="*/ 21 w 71"/>
                <a:gd name="T23" fmla="*/ 3 h 72"/>
                <a:gd name="T24" fmla="*/ 37 w 71"/>
                <a:gd name="T25" fmla="*/ 56 h 72"/>
                <a:gd name="T26" fmla="*/ 37 w 71"/>
                <a:gd name="T27" fmla="*/ 56 h 72"/>
                <a:gd name="T28" fmla="*/ 46 w 71"/>
                <a:gd name="T29" fmla="*/ 3 h 72"/>
                <a:gd name="T30" fmla="*/ 65 w 71"/>
                <a:gd name="T31" fmla="*/ 0 h 72"/>
                <a:gd name="T32" fmla="*/ 70 w 71"/>
                <a:gd name="T33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2">
                  <a:moveTo>
                    <a:pt x="70" y="69"/>
                  </a:moveTo>
                  <a:lnTo>
                    <a:pt x="57" y="69"/>
                  </a:lnTo>
                  <a:lnTo>
                    <a:pt x="54" y="13"/>
                  </a:lnTo>
                  <a:lnTo>
                    <a:pt x="54" y="13"/>
                  </a:lnTo>
                  <a:lnTo>
                    <a:pt x="44" y="69"/>
                  </a:lnTo>
                  <a:lnTo>
                    <a:pt x="31" y="71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8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3"/>
                  </a:lnTo>
                  <a:lnTo>
                    <a:pt x="37" y="56"/>
                  </a:lnTo>
                  <a:lnTo>
                    <a:pt x="37" y="56"/>
                  </a:lnTo>
                  <a:lnTo>
                    <a:pt x="46" y="3"/>
                  </a:lnTo>
                  <a:lnTo>
                    <a:pt x="65" y="0"/>
                  </a:lnTo>
                  <a:lnTo>
                    <a:pt x="70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4" name="Freeform 116">
              <a:extLst>
                <a:ext uri="{FF2B5EF4-FFF2-40B4-BE49-F238E27FC236}">
                  <a16:creationId xmlns:a16="http://schemas.microsoft.com/office/drawing/2014/main" id="{40585A16-E96E-2B49-8B61-ED380DEF19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5875" y="2303463"/>
              <a:ext cx="26988" cy="26987"/>
            </a:xfrm>
            <a:custGeom>
              <a:avLst/>
              <a:gdLst>
                <a:gd name="T0" fmla="*/ 66 w 73"/>
                <a:gd name="T1" fmla="*/ 39 h 75"/>
                <a:gd name="T2" fmla="*/ 45 w 73"/>
                <a:gd name="T3" fmla="*/ 71 h 75"/>
                <a:gd name="T4" fmla="*/ 21 w 73"/>
                <a:gd name="T5" fmla="*/ 69 h 75"/>
                <a:gd name="T6" fmla="*/ 11 w 73"/>
                <a:gd name="T7" fmla="*/ 53 h 75"/>
                <a:gd name="T8" fmla="*/ 0 w 73"/>
                <a:gd name="T9" fmla="*/ 10 h 75"/>
                <a:gd name="T10" fmla="*/ 13 w 73"/>
                <a:gd name="T11" fmla="*/ 8 h 75"/>
                <a:gd name="T12" fmla="*/ 24 w 73"/>
                <a:gd name="T13" fmla="*/ 50 h 75"/>
                <a:gd name="T14" fmla="*/ 40 w 73"/>
                <a:gd name="T15" fmla="*/ 61 h 75"/>
                <a:gd name="T16" fmla="*/ 50 w 73"/>
                <a:gd name="T17" fmla="*/ 45 h 75"/>
                <a:gd name="T18" fmla="*/ 40 w 73"/>
                <a:gd name="T19" fmla="*/ 2 h 75"/>
                <a:gd name="T20" fmla="*/ 53 w 73"/>
                <a:gd name="T21" fmla="*/ 0 h 75"/>
                <a:gd name="T22" fmla="*/ 66 w 73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75">
                  <a:moveTo>
                    <a:pt x="66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29" y="74"/>
                    <a:pt x="21" y="69"/>
                  </a:cubicBezTo>
                  <a:cubicBezTo>
                    <a:pt x="16" y="66"/>
                    <a:pt x="13" y="61"/>
                    <a:pt x="11" y="53"/>
                  </a:cubicBezTo>
                  <a:lnTo>
                    <a:pt x="0" y="10"/>
                  </a:lnTo>
                  <a:lnTo>
                    <a:pt x="13" y="8"/>
                  </a:lnTo>
                  <a:lnTo>
                    <a:pt x="24" y="50"/>
                  </a:lnTo>
                  <a:cubicBezTo>
                    <a:pt x="26" y="58"/>
                    <a:pt x="32" y="61"/>
                    <a:pt x="40" y="61"/>
                  </a:cubicBezTo>
                  <a:cubicBezTo>
                    <a:pt x="50" y="58"/>
                    <a:pt x="53" y="53"/>
                    <a:pt x="50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5" name="Freeform 117">
              <a:extLst>
                <a:ext uri="{FF2B5EF4-FFF2-40B4-BE49-F238E27FC236}">
                  <a16:creationId xmlns:a16="http://schemas.microsoft.com/office/drawing/2014/main" id="{E033F24B-1ACB-B048-AE57-5FCC3CB66C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0775" y="2089150"/>
              <a:ext cx="23813" cy="26988"/>
            </a:xfrm>
            <a:custGeom>
              <a:avLst/>
              <a:gdLst>
                <a:gd name="T0" fmla="*/ 66 w 67"/>
                <a:gd name="T1" fmla="*/ 66 h 77"/>
                <a:gd name="T2" fmla="*/ 59 w 67"/>
                <a:gd name="T3" fmla="*/ 76 h 77"/>
                <a:gd name="T4" fmla="*/ 0 w 67"/>
                <a:gd name="T5" fmla="*/ 39 h 77"/>
                <a:gd name="T6" fmla="*/ 19 w 67"/>
                <a:gd name="T7" fmla="*/ 13 h 77"/>
                <a:gd name="T8" fmla="*/ 51 w 67"/>
                <a:gd name="T9" fmla="*/ 8 h 77"/>
                <a:gd name="T10" fmla="*/ 56 w 67"/>
                <a:gd name="T11" fmla="*/ 37 h 77"/>
                <a:gd name="T12" fmla="*/ 45 w 67"/>
                <a:gd name="T13" fmla="*/ 53 h 77"/>
                <a:gd name="T14" fmla="*/ 66 w 67"/>
                <a:gd name="T15" fmla="*/ 66 h 77"/>
                <a:gd name="T16" fmla="*/ 43 w 67"/>
                <a:gd name="T17" fmla="*/ 37 h 77"/>
                <a:gd name="T18" fmla="*/ 40 w 67"/>
                <a:gd name="T19" fmla="*/ 21 h 77"/>
                <a:gd name="T20" fmla="*/ 24 w 67"/>
                <a:gd name="T21" fmla="*/ 26 h 77"/>
                <a:gd name="T22" fmla="*/ 19 w 67"/>
                <a:gd name="T23" fmla="*/ 37 h 77"/>
                <a:gd name="T24" fmla="*/ 35 w 67"/>
                <a:gd name="T25" fmla="*/ 47 h 77"/>
                <a:gd name="T26" fmla="*/ 43 w 67"/>
                <a:gd name="T27" fmla="*/ 3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7">
                  <a:moveTo>
                    <a:pt x="66" y="66"/>
                  </a:moveTo>
                  <a:lnTo>
                    <a:pt x="59" y="76"/>
                  </a:lnTo>
                  <a:lnTo>
                    <a:pt x="0" y="39"/>
                  </a:lnTo>
                  <a:lnTo>
                    <a:pt x="19" y="13"/>
                  </a:lnTo>
                  <a:cubicBezTo>
                    <a:pt x="27" y="2"/>
                    <a:pt x="37" y="0"/>
                    <a:pt x="51" y="8"/>
                  </a:cubicBezTo>
                  <a:cubicBezTo>
                    <a:pt x="56" y="10"/>
                    <a:pt x="66" y="23"/>
                    <a:pt x="56" y="37"/>
                  </a:cubicBezTo>
                  <a:lnTo>
                    <a:pt x="45" y="53"/>
                  </a:lnTo>
                  <a:lnTo>
                    <a:pt x="66" y="66"/>
                  </a:lnTo>
                  <a:close/>
                  <a:moveTo>
                    <a:pt x="43" y="37"/>
                  </a:moveTo>
                  <a:cubicBezTo>
                    <a:pt x="48" y="29"/>
                    <a:pt x="43" y="23"/>
                    <a:pt x="40" y="21"/>
                  </a:cubicBezTo>
                  <a:cubicBezTo>
                    <a:pt x="35" y="18"/>
                    <a:pt x="29" y="18"/>
                    <a:pt x="24" y="26"/>
                  </a:cubicBezTo>
                  <a:lnTo>
                    <a:pt x="19" y="37"/>
                  </a:lnTo>
                  <a:lnTo>
                    <a:pt x="35" y="47"/>
                  </a:lnTo>
                  <a:lnTo>
                    <a:pt x="43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6" name="Freeform 118">
              <a:extLst>
                <a:ext uri="{FF2B5EF4-FFF2-40B4-BE49-F238E27FC236}">
                  <a16:creationId xmlns:a16="http://schemas.microsoft.com/office/drawing/2014/main" id="{8FA3BB77-9A7A-8844-9C1F-B9C888788F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2274888"/>
              <a:ext cx="7938" cy="6350"/>
            </a:xfrm>
            <a:custGeom>
              <a:avLst/>
              <a:gdLst>
                <a:gd name="T0" fmla="*/ 5 w 24"/>
                <a:gd name="T1" fmla="*/ 18 h 19"/>
                <a:gd name="T2" fmla="*/ 0 w 24"/>
                <a:gd name="T3" fmla="*/ 18 h 19"/>
                <a:gd name="T4" fmla="*/ 18 w 24"/>
                <a:gd name="T5" fmla="*/ 5 h 19"/>
                <a:gd name="T6" fmla="*/ 5 w 24"/>
                <a:gd name="T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9">
                  <a:moveTo>
                    <a:pt x="5" y="18"/>
                  </a:moveTo>
                  <a:lnTo>
                    <a:pt x="0" y="18"/>
                  </a:lnTo>
                  <a:cubicBezTo>
                    <a:pt x="2" y="11"/>
                    <a:pt x="8" y="0"/>
                    <a:pt x="18" y="5"/>
                  </a:cubicBezTo>
                  <a:cubicBezTo>
                    <a:pt x="23" y="16"/>
                    <a:pt x="10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7" name="Freeform 119">
              <a:extLst>
                <a:ext uri="{FF2B5EF4-FFF2-40B4-BE49-F238E27FC236}">
                  <a16:creationId xmlns:a16="http://schemas.microsoft.com/office/drawing/2014/main" id="{D2F03F75-0DE3-6D40-9D4D-BA14ED947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2200275"/>
              <a:ext cx="7937" cy="4763"/>
            </a:xfrm>
            <a:custGeom>
              <a:avLst/>
              <a:gdLst>
                <a:gd name="T0" fmla="*/ 21 w 22"/>
                <a:gd name="T1" fmla="*/ 14 h 15"/>
                <a:gd name="T2" fmla="*/ 2 w 22"/>
                <a:gd name="T3" fmla="*/ 14 h 15"/>
                <a:gd name="T4" fmla="*/ 21 w 22"/>
                <a:gd name="T5" fmla="*/ 8 h 15"/>
                <a:gd name="T6" fmla="*/ 21 w 22"/>
                <a:gd name="T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5">
                  <a:moveTo>
                    <a:pt x="21" y="14"/>
                  </a:moveTo>
                  <a:lnTo>
                    <a:pt x="2" y="14"/>
                  </a:lnTo>
                  <a:cubicBezTo>
                    <a:pt x="0" y="3"/>
                    <a:pt x="16" y="0"/>
                    <a:pt x="21" y="8"/>
                  </a:cubicBezTo>
                  <a:lnTo>
                    <a:pt x="21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8" name="Freeform 120">
              <a:extLst>
                <a:ext uri="{FF2B5EF4-FFF2-40B4-BE49-F238E27FC236}">
                  <a16:creationId xmlns:a16="http://schemas.microsoft.com/office/drawing/2014/main" id="{5F2CA496-F209-B543-9479-7EECFB4276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50" y="2155825"/>
              <a:ext cx="15875" cy="4763"/>
            </a:xfrm>
            <a:custGeom>
              <a:avLst/>
              <a:gdLst>
                <a:gd name="T0" fmla="*/ 0 w 42"/>
                <a:gd name="T1" fmla="*/ 13 h 14"/>
                <a:gd name="T2" fmla="*/ 11 w 42"/>
                <a:gd name="T3" fmla="*/ 3 h 14"/>
                <a:gd name="T4" fmla="*/ 31 w 42"/>
                <a:gd name="T5" fmla="*/ 0 h 14"/>
                <a:gd name="T6" fmla="*/ 41 w 42"/>
                <a:gd name="T7" fmla="*/ 0 h 14"/>
                <a:gd name="T8" fmla="*/ 39 w 42"/>
                <a:gd name="T9" fmla="*/ 8 h 14"/>
                <a:gd name="T10" fmla="*/ 26 w 42"/>
                <a:gd name="T11" fmla="*/ 13 h 14"/>
                <a:gd name="T12" fmla="*/ 28 w 42"/>
                <a:gd name="T13" fmla="*/ 8 h 14"/>
                <a:gd name="T14" fmla="*/ 13 w 42"/>
                <a:gd name="T15" fmla="*/ 8 h 14"/>
                <a:gd name="T16" fmla="*/ 5 w 42"/>
                <a:gd name="T17" fmla="*/ 13 h 14"/>
                <a:gd name="T18" fmla="*/ 0 w 42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14">
                  <a:moveTo>
                    <a:pt x="0" y="13"/>
                  </a:moveTo>
                  <a:lnTo>
                    <a:pt x="11" y="3"/>
                  </a:lnTo>
                  <a:lnTo>
                    <a:pt x="31" y="0"/>
                  </a:lnTo>
                  <a:lnTo>
                    <a:pt x="41" y="0"/>
                  </a:lnTo>
                  <a:lnTo>
                    <a:pt x="39" y="8"/>
                  </a:lnTo>
                  <a:lnTo>
                    <a:pt x="26" y="13"/>
                  </a:lnTo>
                  <a:lnTo>
                    <a:pt x="28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9" name="Freeform 121">
              <a:extLst>
                <a:ext uri="{FF2B5EF4-FFF2-40B4-BE49-F238E27FC236}">
                  <a16:creationId xmlns:a16="http://schemas.microsoft.com/office/drawing/2014/main" id="{29C21051-5ECB-FE4F-A165-1060620717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2155825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3 h 17"/>
                <a:gd name="T6" fmla="*/ 27 w 33"/>
                <a:gd name="T7" fmla="*/ 8 h 17"/>
                <a:gd name="T8" fmla="*/ 19 w 33"/>
                <a:gd name="T9" fmla="*/ 11 h 17"/>
                <a:gd name="T10" fmla="*/ 14 w 33"/>
                <a:gd name="T11" fmla="*/ 16 h 17"/>
                <a:gd name="T12" fmla="*/ 11 w 33"/>
                <a:gd name="T13" fmla="*/ 11 h 17"/>
                <a:gd name="T14" fmla="*/ 3 w 33"/>
                <a:gd name="T15" fmla="*/ 13 h 17"/>
                <a:gd name="T16" fmla="*/ 0 w 33"/>
                <a:gd name="T17" fmla="*/ 11 h 17"/>
                <a:gd name="T18" fmla="*/ 8 w 33"/>
                <a:gd name="T19" fmla="*/ 8 h 17"/>
                <a:gd name="T20" fmla="*/ 6 w 33"/>
                <a:gd name="T21" fmla="*/ 5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3"/>
                  </a:lnTo>
                  <a:lnTo>
                    <a:pt x="27" y="8"/>
                  </a:lnTo>
                  <a:lnTo>
                    <a:pt x="19" y="11"/>
                  </a:lnTo>
                  <a:lnTo>
                    <a:pt x="14" y="16"/>
                  </a:lnTo>
                  <a:lnTo>
                    <a:pt x="11" y="11"/>
                  </a:lnTo>
                  <a:lnTo>
                    <a:pt x="3" y="13"/>
                  </a:lnTo>
                  <a:lnTo>
                    <a:pt x="0" y="11"/>
                  </a:lnTo>
                  <a:lnTo>
                    <a:pt x="8" y="8"/>
                  </a:lnTo>
                  <a:lnTo>
                    <a:pt x="6" y="5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0" name="Freeform 122">
              <a:extLst>
                <a:ext uri="{FF2B5EF4-FFF2-40B4-BE49-F238E27FC236}">
                  <a16:creationId xmlns:a16="http://schemas.microsoft.com/office/drawing/2014/main" id="{D15168AC-8DE2-EA4A-8081-AE40BB1D76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157413"/>
              <a:ext cx="6350" cy="3175"/>
            </a:xfrm>
            <a:custGeom>
              <a:avLst/>
              <a:gdLst>
                <a:gd name="T0" fmla="*/ 2 w 16"/>
                <a:gd name="T1" fmla="*/ 3 h 9"/>
                <a:gd name="T2" fmla="*/ 5 w 16"/>
                <a:gd name="T3" fmla="*/ 0 h 9"/>
                <a:gd name="T4" fmla="*/ 15 w 16"/>
                <a:gd name="T5" fmla="*/ 0 h 9"/>
                <a:gd name="T6" fmla="*/ 13 w 16"/>
                <a:gd name="T7" fmla="*/ 6 h 9"/>
                <a:gd name="T8" fmla="*/ 0 w 16"/>
                <a:gd name="T9" fmla="*/ 8 h 9"/>
                <a:gd name="T10" fmla="*/ 2 w 16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2" y="3"/>
                  </a:moveTo>
                  <a:lnTo>
                    <a:pt x="5" y="0"/>
                  </a:lnTo>
                  <a:lnTo>
                    <a:pt x="15" y="0"/>
                  </a:lnTo>
                  <a:lnTo>
                    <a:pt x="13" y="6"/>
                  </a:lnTo>
                  <a:lnTo>
                    <a:pt x="0" y="8"/>
                  </a:lnTo>
                  <a:lnTo>
                    <a:pt x="2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1" name="Freeform 123">
              <a:extLst>
                <a:ext uri="{FF2B5EF4-FFF2-40B4-BE49-F238E27FC236}">
                  <a16:creationId xmlns:a16="http://schemas.microsoft.com/office/drawing/2014/main" id="{773DE123-A136-6F43-964A-E240E76AE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8413" y="2162175"/>
              <a:ext cx="4762" cy="3175"/>
            </a:xfrm>
            <a:custGeom>
              <a:avLst/>
              <a:gdLst>
                <a:gd name="T0" fmla="*/ 2 w 13"/>
                <a:gd name="T1" fmla="*/ 3 h 7"/>
                <a:gd name="T2" fmla="*/ 12 w 13"/>
                <a:gd name="T3" fmla="*/ 0 h 7"/>
                <a:gd name="T4" fmla="*/ 9 w 13"/>
                <a:gd name="T5" fmla="*/ 6 h 7"/>
                <a:gd name="T6" fmla="*/ 0 w 13"/>
                <a:gd name="T7" fmla="*/ 6 h 7"/>
                <a:gd name="T8" fmla="*/ 2 w 1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7">
                  <a:moveTo>
                    <a:pt x="2" y="3"/>
                  </a:moveTo>
                  <a:lnTo>
                    <a:pt x="12" y="0"/>
                  </a:lnTo>
                  <a:lnTo>
                    <a:pt x="9" y="6"/>
                  </a:lnTo>
                  <a:lnTo>
                    <a:pt x="0" y="6"/>
                  </a:lnTo>
                  <a:lnTo>
                    <a:pt x="2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2" name="Freeform 124">
              <a:extLst>
                <a:ext uri="{FF2B5EF4-FFF2-40B4-BE49-F238E27FC236}">
                  <a16:creationId xmlns:a16="http://schemas.microsoft.com/office/drawing/2014/main" id="{360A7334-8B1E-7D43-98D3-F474348EB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160588"/>
              <a:ext cx="3175" cy="3175"/>
            </a:xfrm>
            <a:custGeom>
              <a:avLst/>
              <a:gdLst>
                <a:gd name="T0" fmla="*/ 0 w 8"/>
                <a:gd name="T1" fmla="*/ 5 h 9"/>
                <a:gd name="T2" fmla="*/ 5 w 8"/>
                <a:gd name="T3" fmla="*/ 0 h 9"/>
                <a:gd name="T4" fmla="*/ 7 w 8"/>
                <a:gd name="T5" fmla="*/ 5 h 9"/>
                <a:gd name="T6" fmla="*/ 5 w 8"/>
                <a:gd name="T7" fmla="*/ 8 h 9"/>
                <a:gd name="T8" fmla="*/ 0 w 8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0" y="5"/>
                  </a:moveTo>
                  <a:lnTo>
                    <a:pt x="5" y="0"/>
                  </a:lnTo>
                  <a:lnTo>
                    <a:pt x="7" y="5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3" name="Freeform 125">
              <a:extLst>
                <a:ext uri="{FF2B5EF4-FFF2-40B4-BE49-F238E27FC236}">
                  <a16:creationId xmlns:a16="http://schemas.microsoft.com/office/drawing/2014/main" id="{B3BF2539-9901-DF40-9DC8-196E041AE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0638" y="2163763"/>
              <a:ext cx="3175" cy="4762"/>
            </a:xfrm>
            <a:custGeom>
              <a:avLst/>
              <a:gdLst>
                <a:gd name="T0" fmla="*/ 0 w 9"/>
                <a:gd name="T1" fmla="*/ 8 h 14"/>
                <a:gd name="T2" fmla="*/ 6 w 9"/>
                <a:gd name="T3" fmla="*/ 13 h 14"/>
                <a:gd name="T4" fmla="*/ 8 w 9"/>
                <a:gd name="T5" fmla="*/ 11 h 14"/>
                <a:gd name="T6" fmla="*/ 6 w 9"/>
                <a:gd name="T7" fmla="*/ 0 h 14"/>
                <a:gd name="T8" fmla="*/ 0 w 9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8"/>
                  </a:moveTo>
                  <a:lnTo>
                    <a:pt x="6" y="13"/>
                  </a:lnTo>
                  <a:lnTo>
                    <a:pt x="8" y="11"/>
                  </a:lnTo>
                  <a:lnTo>
                    <a:pt x="6" y="0"/>
                  </a:lnTo>
                  <a:lnTo>
                    <a:pt x="0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4" name="Freeform 126">
              <a:extLst>
                <a:ext uri="{FF2B5EF4-FFF2-40B4-BE49-F238E27FC236}">
                  <a16:creationId xmlns:a16="http://schemas.microsoft.com/office/drawing/2014/main" id="{B6225E5F-DECB-9748-B4D9-384483E75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3813" y="2165350"/>
              <a:ext cx="3175" cy="3175"/>
            </a:xfrm>
            <a:custGeom>
              <a:avLst/>
              <a:gdLst>
                <a:gd name="T0" fmla="*/ 5 w 11"/>
                <a:gd name="T1" fmla="*/ 8 h 9"/>
                <a:gd name="T2" fmla="*/ 10 w 11"/>
                <a:gd name="T3" fmla="*/ 2 h 9"/>
                <a:gd name="T4" fmla="*/ 0 w 11"/>
                <a:gd name="T5" fmla="*/ 0 h 9"/>
                <a:gd name="T6" fmla="*/ 5 w 11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5" y="8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5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5" name="Freeform 127">
              <a:extLst>
                <a:ext uri="{FF2B5EF4-FFF2-40B4-BE49-F238E27FC236}">
                  <a16:creationId xmlns:a16="http://schemas.microsoft.com/office/drawing/2014/main" id="{5096A624-3B36-0C48-B16B-4C8ABA4AE1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2165350"/>
              <a:ext cx="1588" cy="6350"/>
            </a:xfrm>
            <a:custGeom>
              <a:avLst/>
              <a:gdLst>
                <a:gd name="T0" fmla="*/ 3 w 6"/>
                <a:gd name="T1" fmla="*/ 0 h 17"/>
                <a:gd name="T2" fmla="*/ 5 w 6"/>
                <a:gd name="T3" fmla="*/ 3 h 17"/>
                <a:gd name="T4" fmla="*/ 5 w 6"/>
                <a:gd name="T5" fmla="*/ 16 h 17"/>
                <a:gd name="T6" fmla="*/ 0 w 6"/>
                <a:gd name="T7" fmla="*/ 3 h 17"/>
                <a:gd name="T8" fmla="*/ 3 w 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7">
                  <a:moveTo>
                    <a:pt x="3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6" name="Freeform 128">
              <a:extLst>
                <a:ext uri="{FF2B5EF4-FFF2-40B4-BE49-F238E27FC236}">
                  <a16:creationId xmlns:a16="http://schemas.microsoft.com/office/drawing/2014/main" id="{925FA901-34A9-A844-9220-5765AAB501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1575" y="2074863"/>
              <a:ext cx="171450" cy="211137"/>
            </a:xfrm>
            <a:custGeom>
              <a:avLst/>
              <a:gdLst>
                <a:gd name="T0" fmla="*/ 199 w 477"/>
                <a:gd name="T1" fmla="*/ 18 h 586"/>
                <a:gd name="T2" fmla="*/ 204 w 477"/>
                <a:gd name="T3" fmla="*/ 40 h 586"/>
                <a:gd name="T4" fmla="*/ 220 w 477"/>
                <a:gd name="T5" fmla="*/ 74 h 586"/>
                <a:gd name="T6" fmla="*/ 209 w 477"/>
                <a:gd name="T7" fmla="*/ 66 h 586"/>
                <a:gd name="T8" fmla="*/ 215 w 477"/>
                <a:gd name="T9" fmla="*/ 71 h 586"/>
                <a:gd name="T10" fmla="*/ 202 w 477"/>
                <a:gd name="T11" fmla="*/ 90 h 586"/>
                <a:gd name="T12" fmla="*/ 215 w 477"/>
                <a:gd name="T13" fmla="*/ 98 h 586"/>
                <a:gd name="T14" fmla="*/ 236 w 477"/>
                <a:gd name="T15" fmla="*/ 93 h 586"/>
                <a:gd name="T16" fmla="*/ 241 w 477"/>
                <a:gd name="T17" fmla="*/ 58 h 586"/>
                <a:gd name="T18" fmla="*/ 241 w 477"/>
                <a:gd name="T19" fmla="*/ 58 h 586"/>
                <a:gd name="T20" fmla="*/ 239 w 477"/>
                <a:gd name="T21" fmla="*/ 45 h 586"/>
                <a:gd name="T22" fmla="*/ 237 w 477"/>
                <a:gd name="T23" fmla="*/ 68 h 586"/>
                <a:gd name="T24" fmla="*/ 312 w 477"/>
                <a:gd name="T25" fmla="*/ 283 h 586"/>
                <a:gd name="T26" fmla="*/ 341 w 477"/>
                <a:gd name="T27" fmla="*/ 296 h 586"/>
                <a:gd name="T28" fmla="*/ 357 w 477"/>
                <a:gd name="T29" fmla="*/ 296 h 586"/>
                <a:gd name="T30" fmla="*/ 396 w 477"/>
                <a:gd name="T31" fmla="*/ 339 h 586"/>
                <a:gd name="T32" fmla="*/ 418 w 477"/>
                <a:gd name="T33" fmla="*/ 437 h 586"/>
                <a:gd name="T34" fmla="*/ 338 w 477"/>
                <a:gd name="T35" fmla="*/ 500 h 586"/>
                <a:gd name="T36" fmla="*/ 262 w 477"/>
                <a:gd name="T37" fmla="*/ 572 h 586"/>
                <a:gd name="T38" fmla="*/ 241 w 477"/>
                <a:gd name="T39" fmla="*/ 559 h 586"/>
                <a:gd name="T40" fmla="*/ 260 w 477"/>
                <a:gd name="T41" fmla="*/ 344 h 586"/>
                <a:gd name="T42" fmla="*/ 270 w 477"/>
                <a:gd name="T43" fmla="*/ 302 h 586"/>
                <a:gd name="T44" fmla="*/ 239 w 477"/>
                <a:gd name="T45" fmla="*/ 294 h 586"/>
                <a:gd name="T46" fmla="*/ 167 w 477"/>
                <a:gd name="T47" fmla="*/ 259 h 586"/>
                <a:gd name="T48" fmla="*/ 135 w 477"/>
                <a:gd name="T49" fmla="*/ 238 h 586"/>
                <a:gd name="T50" fmla="*/ 104 w 477"/>
                <a:gd name="T51" fmla="*/ 148 h 586"/>
                <a:gd name="T52" fmla="*/ 0 w 477"/>
                <a:gd name="T53" fmla="*/ 132 h 586"/>
                <a:gd name="T54" fmla="*/ 24 w 477"/>
                <a:gd name="T55" fmla="*/ 103 h 586"/>
                <a:gd name="T56" fmla="*/ 24 w 477"/>
                <a:gd name="T57" fmla="*/ 93 h 586"/>
                <a:gd name="T58" fmla="*/ 24 w 477"/>
                <a:gd name="T59" fmla="*/ 79 h 586"/>
                <a:gd name="T60" fmla="*/ 156 w 477"/>
                <a:gd name="T61" fmla="*/ 42 h 586"/>
                <a:gd name="T62" fmla="*/ 167 w 477"/>
                <a:gd name="T63" fmla="*/ 21 h 586"/>
                <a:gd name="T64" fmla="*/ 207 w 477"/>
                <a:gd name="T65" fmla="*/ 3 h 586"/>
                <a:gd name="T66" fmla="*/ 220 w 477"/>
                <a:gd name="T67" fmla="*/ 10 h 586"/>
                <a:gd name="T68" fmla="*/ 231 w 477"/>
                <a:gd name="T69" fmla="*/ 10 h 586"/>
                <a:gd name="T70" fmla="*/ 285 w 477"/>
                <a:gd name="T71" fmla="*/ 55 h 586"/>
                <a:gd name="T72" fmla="*/ 291 w 477"/>
                <a:gd name="T73" fmla="*/ 79 h 586"/>
                <a:gd name="T74" fmla="*/ 341 w 477"/>
                <a:gd name="T75" fmla="*/ 116 h 586"/>
                <a:gd name="T76" fmla="*/ 265 w 477"/>
                <a:gd name="T77" fmla="*/ 220 h 586"/>
                <a:gd name="T78" fmla="*/ 249 w 477"/>
                <a:gd name="T79" fmla="*/ 206 h 586"/>
                <a:gd name="T80" fmla="*/ 204 w 477"/>
                <a:gd name="T81" fmla="*/ 251 h 586"/>
                <a:gd name="T82" fmla="*/ 225 w 477"/>
                <a:gd name="T83" fmla="*/ 233 h 586"/>
                <a:gd name="T84" fmla="*/ 252 w 477"/>
                <a:gd name="T85" fmla="*/ 270 h 586"/>
                <a:gd name="T86" fmla="*/ 257 w 477"/>
                <a:gd name="T87" fmla="*/ 291 h 586"/>
                <a:gd name="T88" fmla="*/ 273 w 477"/>
                <a:gd name="T89" fmla="*/ 291 h 586"/>
                <a:gd name="T90" fmla="*/ 283 w 477"/>
                <a:gd name="T91" fmla="*/ 296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7" h="586">
                  <a:moveTo>
                    <a:pt x="204" y="40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2"/>
                    <a:pt x="199" y="40"/>
                  </a:cubicBezTo>
                  <a:lnTo>
                    <a:pt x="204" y="40"/>
                  </a:lnTo>
                  <a:close/>
                  <a:moveTo>
                    <a:pt x="237" y="69"/>
                  </a:moveTo>
                  <a:cubicBezTo>
                    <a:pt x="236" y="72"/>
                    <a:pt x="231" y="74"/>
                    <a:pt x="220" y="74"/>
                  </a:cubicBezTo>
                  <a:cubicBezTo>
                    <a:pt x="217" y="71"/>
                    <a:pt x="215" y="69"/>
                    <a:pt x="215" y="66"/>
                  </a:cubicBezTo>
                  <a:lnTo>
                    <a:pt x="209" y="66"/>
                  </a:lnTo>
                  <a:lnTo>
                    <a:pt x="209" y="71"/>
                  </a:lnTo>
                  <a:lnTo>
                    <a:pt x="215" y="71"/>
                  </a:lnTo>
                  <a:cubicBezTo>
                    <a:pt x="212" y="74"/>
                    <a:pt x="209" y="77"/>
                    <a:pt x="207" y="77"/>
                  </a:cubicBezTo>
                  <a:cubicBezTo>
                    <a:pt x="207" y="82"/>
                    <a:pt x="207" y="87"/>
                    <a:pt x="202" y="90"/>
                  </a:cubicBezTo>
                  <a:lnTo>
                    <a:pt x="209" y="90"/>
                  </a:lnTo>
                  <a:cubicBezTo>
                    <a:pt x="212" y="93"/>
                    <a:pt x="215" y="95"/>
                    <a:pt x="215" y="98"/>
                  </a:cubicBezTo>
                  <a:cubicBezTo>
                    <a:pt x="220" y="100"/>
                    <a:pt x="231" y="95"/>
                    <a:pt x="233" y="103"/>
                  </a:cubicBezTo>
                  <a:cubicBezTo>
                    <a:pt x="231" y="95"/>
                    <a:pt x="233" y="93"/>
                    <a:pt x="236" y="93"/>
                  </a:cubicBezTo>
                  <a:cubicBezTo>
                    <a:pt x="236" y="87"/>
                    <a:pt x="235" y="78"/>
                    <a:pt x="237" y="69"/>
                  </a:cubicBezTo>
                  <a:close/>
                  <a:moveTo>
                    <a:pt x="241" y="58"/>
                  </a:moveTo>
                  <a:lnTo>
                    <a:pt x="247" y="53"/>
                  </a:lnTo>
                  <a:cubicBezTo>
                    <a:pt x="244" y="53"/>
                    <a:pt x="244" y="55"/>
                    <a:pt x="241" y="58"/>
                  </a:cubicBezTo>
                  <a:lnTo>
                    <a:pt x="233" y="50"/>
                  </a:lnTo>
                  <a:lnTo>
                    <a:pt x="239" y="45"/>
                  </a:lnTo>
                  <a:cubicBezTo>
                    <a:pt x="233" y="48"/>
                    <a:pt x="231" y="40"/>
                    <a:pt x="225" y="37"/>
                  </a:cubicBezTo>
                  <a:cubicBezTo>
                    <a:pt x="222" y="48"/>
                    <a:pt x="238" y="61"/>
                    <a:pt x="237" y="68"/>
                  </a:cubicBezTo>
                  <a:cubicBezTo>
                    <a:pt x="238" y="65"/>
                    <a:pt x="239" y="61"/>
                    <a:pt x="241" y="58"/>
                  </a:cubicBezTo>
                  <a:close/>
                  <a:moveTo>
                    <a:pt x="312" y="283"/>
                  </a:moveTo>
                  <a:cubicBezTo>
                    <a:pt x="312" y="288"/>
                    <a:pt x="314" y="288"/>
                    <a:pt x="317" y="291"/>
                  </a:cubicBezTo>
                  <a:cubicBezTo>
                    <a:pt x="328" y="281"/>
                    <a:pt x="333" y="288"/>
                    <a:pt x="341" y="296"/>
                  </a:cubicBezTo>
                  <a:cubicBezTo>
                    <a:pt x="343" y="299"/>
                    <a:pt x="349" y="302"/>
                    <a:pt x="354" y="302"/>
                  </a:cubicBezTo>
                  <a:cubicBezTo>
                    <a:pt x="354" y="299"/>
                    <a:pt x="354" y="299"/>
                    <a:pt x="357" y="296"/>
                  </a:cubicBezTo>
                  <a:lnTo>
                    <a:pt x="362" y="296"/>
                  </a:lnTo>
                  <a:cubicBezTo>
                    <a:pt x="367" y="312"/>
                    <a:pt x="394" y="323"/>
                    <a:pt x="396" y="339"/>
                  </a:cubicBezTo>
                  <a:cubicBezTo>
                    <a:pt x="412" y="347"/>
                    <a:pt x="434" y="339"/>
                    <a:pt x="444" y="355"/>
                  </a:cubicBezTo>
                  <a:cubicBezTo>
                    <a:pt x="476" y="389"/>
                    <a:pt x="407" y="402"/>
                    <a:pt x="418" y="437"/>
                  </a:cubicBezTo>
                  <a:cubicBezTo>
                    <a:pt x="412" y="461"/>
                    <a:pt x="394" y="463"/>
                    <a:pt x="373" y="466"/>
                  </a:cubicBezTo>
                  <a:cubicBezTo>
                    <a:pt x="365" y="484"/>
                    <a:pt x="351" y="490"/>
                    <a:pt x="338" y="500"/>
                  </a:cubicBezTo>
                  <a:cubicBezTo>
                    <a:pt x="317" y="500"/>
                    <a:pt x="314" y="516"/>
                    <a:pt x="293" y="522"/>
                  </a:cubicBezTo>
                  <a:cubicBezTo>
                    <a:pt x="285" y="543"/>
                    <a:pt x="268" y="551"/>
                    <a:pt x="262" y="572"/>
                  </a:cubicBezTo>
                  <a:cubicBezTo>
                    <a:pt x="265" y="580"/>
                    <a:pt x="277" y="574"/>
                    <a:pt x="275" y="585"/>
                  </a:cubicBezTo>
                  <a:cubicBezTo>
                    <a:pt x="260" y="585"/>
                    <a:pt x="241" y="577"/>
                    <a:pt x="241" y="559"/>
                  </a:cubicBezTo>
                  <a:cubicBezTo>
                    <a:pt x="247" y="511"/>
                    <a:pt x="283" y="474"/>
                    <a:pt x="285" y="426"/>
                  </a:cubicBezTo>
                  <a:cubicBezTo>
                    <a:pt x="262" y="408"/>
                    <a:pt x="260" y="376"/>
                    <a:pt x="260" y="344"/>
                  </a:cubicBezTo>
                  <a:cubicBezTo>
                    <a:pt x="275" y="336"/>
                    <a:pt x="270" y="320"/>
                    <a:pt x="277" y="310"/>
                  </a:cubicBezTo>
                  <a:lnTo>
                    <a:pt x="270" y="302"/>
                  </a:lnTo>
                  <a:cubicBezTo>
                    <a:pt x="262" y="315"/>
                    <a:pt x="254" y="296"/>
                    <a:pt x="244" y="302"/>
                  </a:cubicBezTo>
                  <a:cubicBezTo>
                    <a:pt x="244" y="299"/>
                    <a:pt x="241" y="296"/>
                    <a:pt x="239" y="294"/>
                  </a:cubicBezTo>
                  <a:cubicBezTo>
                    <a:pt x="233" y="288"/>
                    <a:pt x="225" y="283"/>
                    <a:pt x="220" y="275"/>
                  </a:cubicBezTo>
                  <a:cubicBezTo>
                    <a:pt x="202" y="270"/>
                    <a:pt x="183" y="270"/>
                    <a:pt x="167" y="259"/>
                  </a:cubicBezTo>
                  <a:cubicBezTo>
                    <a:pt x="146" y="257"/>
                    <a:pt x="159" y="236"/>
                    <a:pt x="141" y="230"/>
                  </a:cubicBezTo>
                  <a:cubicBezTo>
                    <a:pt x="138" y="233"/>
                    <a:pt x="135" y="236"/>
                    <a:pt x="135" y="238"/>
                  </a:cubicBezTo>
                  <a:cubicBezTo>
                    <a:pt x="106" y="230"/>
                    <a:pt x="119" y="201"/>
                    <a:pt x="104" y="183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4" y="95"/>
                    <a:pt x="35" y="148"/>
                    <a:pt x="0" y="132"/>
                  </a:cubicBezTo>
                  <a:cubicBezTo>
                    <a:pt x="13" y="132"/>
                    <a:pt x="24" y="127"/>
                    <a:pt x="32" y="116"/>
                  </a:cubicBezTo>
                  <a:cubicBezTo>
                    <a:pt x="29" y="111"/>
                    <a:pt x="21" y="111"/>
                    <a:pt x="24" y="103"/>
                  </a:cubicBezTo>
                  <a:lnTo>
                    <a:pt x="29" y="98"/>
                  </a:lnTo>
                  <a:lnTo>
                    <a:pt x="24" y="93"/>
                  </a:lnTo>
                  <a:lnTo>
                    <a:pt x="29" y="87"/>
                  </a:lnTo>
                  <a:cubicBezTo>
                    <a:pt x="27" y="85"/>
                    <a:pt x="24" y="82"/>
                    <a:pt x="24" y="79"/>
                  </a:cubicBezTo>
                  <a:cubicBezTo>
                    <a:pt x="40" y="66"/>
                    <a:pt x="64" y="48"/>
                    <a:pt x="90" y="50"/>
                  </a:cubicBezTo>
                  <a:cubicBezTo>
                    <a:pt x="111" y="42"/>
                    <a:pt x="138" y="66"/>
                    <a:pt x="156" y="42"/>
                  </a:cubicBezTo>
                  <a:cubicBezTo>
                    <a:pt x="146" y="42"/>
                    <a:pt x="138" y="29"/>
                    <a:pt x="149" y="21"/>
                  </a:cubicBezTo>
                  <a:cubicBezTo>
                    <a:pt x="154" y="21"/>
                    <a:pt x="162" y="10"/>
                    <a:pt x="167" y="21"/>
                  </a:cubicBezTo>
                  <a:cubicBezTo>
                    <a:pt x="172" y="18"/>
                    <a:pt x="172" y="13"/>
                    <a:pt x="172" y="8"/>
                  </a:cubicBezTo>
                  <a:cubicBezTo>
                    <a:pt x="186" y="0"/>
                    <a:pt x="202" y="24"/>
                    <a:pt x="207" y="3"/>
                  </a:cubicBezTo>
                  <a:lnTo>
                    <a:pt x="215" y="3"/>
                  </a:lnTo>
                  <a:cubicBezTo>
                    <a:pt x="215" y="8"/>
                    <a:pt x="217" y="8"/>
                    <a:pt x="220" y="10"/>
                  </a:cubicBezTo>
                  <a:lnTo>
                    <a:pt x="225" y="5"/>
                  </a:lnTo>
                  <a:lnTo>
                    <a:pt x="231" y="10"/>
                  </a:lnTo>
                  <a:cubicBezTo>
                    <a:pt x="241" y="0"/>
                    <a:pt x="249" y="24"/>
                    <a:pt x="265" y="16"/>
                  </a:cubicBezTo>
                  <a:cubicBezTo>
                    <a:pt x="275" y="24"/>
                    <a:pt x="283" y="40"/>
                    <a:pt x="285" y="55"/>
                  </a:cubicBezTo>
                  <a:cubicBezTo>
                    <a:pt x="280" y="55"/>
                    <a:pt x="275" y="55"/>
                    <a:pt x="273" y="61"/>
                  </a:cubicBezTo>
                  <a:lnTo>
                    <a:pt x="291" y="79"/>
                  </a:lnTo>
                  <a:cubicBezTo>
                    <a:pt x="296" y="77"/>
                    <a:pt x="296" y="71"/>
                    <a:pt x="296" y="66"/>
                  </a:cubicBezTo>
                  <a:cubicBezTo>
                    <a:pt x="317" y="77"/>
                    <a:pt x="330" y="98"/>
                    <a:pt x="341" y="116"/>
                  </a:cubicBezTo>
                  <a:cubicBezTo>
                    <a:pt x="317" y="119"/>
                    <a:pt x="296" y="130"/>
                    <a:pt x="283" y="151"/>
                  </a:cubicBezTo>
                  <a:cubicBezTo>
                    <a:pt x="296" y="185"/>
                    <a:pt x="239" y="185"/>
                    <a:pt x="265" y="220"/>
                  </a:cubicBezTo>
                  <a:lnTo>
                    <a:pt x="257" y="228"/>
                  </a:lnTo>
                  <a:cubicBezTo>
                    <a:pt x="257" y="220"/>
                    <a:pt x="254" y="212"/>
                    <a:pt x="249" y="206"/>
                  </a:cubicBezTo>
                  <a:cubicBezTo>
                    <a:pt x="225" y="220"/>
                    <a:pt x="186" y="193"/>
                    <a:pt x="191" y="236"/>
                  </a:cubicBezTo>
                  <a:cubicBezTo>
                    <a:pt x="196" y="241"/>
                    <a:pt x="196" y="249"/>
                    <a:pt x="204" y="251"/>
                  </a:cubicBezTo>
                  <a:cubicBezTo>
                    <a:pt x="215" y="257"/>
                    <a:pt x="220" y="243"/>
                    <a:pt x="225" y="238"/>
                  </a:cubicBezTo>
                  <a:lnTo>
                    <a:pt x="225" y="233"/>
                  </a:lnTo>
                  <a:lnTo>
                    <a:pt x="244" y="233"/>
                  </a:lnTo>
                  <a:cubicBezTo>
                    <a:pt x="254" y="249"/>
                    <a:pt x="225" y="267"/>
                    <a:pt x="252" y="270"/>
                  </a:cubicBezTo>
                  <a:cubicBezTo>
                    <a:pt x="252" y="275"/>
                    <a:pt x="252" y="281"/>
                    <a:pt x="247" y="283"/>
                  </a:cubicBezTo>
                  <a:cubicBezTo>
                    <a:pt x="249" y="288"/>
                    <a:pt x="252" y="291"/>
                    <a:pt x="257" y="291"/>
                  </a:cubicBezTo>
                  <a:lnTo>
                    <a:pt x="268" y="291"/>
                  </a:lnTo>
                  <a:lnTo>
                    <a:pt x="273" y="291"/>
                  </a:lnTo>
                  <a:cubicBezTo>
                    <a:pt x="275" y="291"/>
                    <a:pt x="280" y="291"/>
                    <a:pt x="280" y="296"/>
                  </a:cubicBezTo>
                  <a:cubicBezTo>
                    <a:pt x="277" y="299"/>
                    <a:pt x="280" y="296"/>
                    <a:pt x="283" y="296"/>
                  </a:cubicBezTo>
                  <a:cubicBezTo>
                    <a:pt x="293" y="291"/>
                    <a:pt x="298" y="286"/>
                    <a:pt x="312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7" name="Freeform 129">
              <a:extLst>
                <a:ext uri="{FF2B5EF4-FFF2-40B4-BE49-F238E27FC236}">
                  <a16:creationId xmlns:a16="http://schemas.microsoft.com/office/drawing/2014/main" id="{F69DCEA3-FFA9-B34C-9AE8-FFD4C5FF3E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063" y="2151063"/>
              <a:ext cx="14287" cy="17462"/>
            </a:xfrm>
            <a:custGeom>
              <a:avLst/>
              <a:gdLst>
                <a:gd name="T0" fmla="*/ 2 w 38"/>
                <a:gd name="T1" fmla="*/ 1 h 47"/>
                <a:gd name="T2" fmla="*/ 18 w 38"/>
                <a:gd name="T3" fmla="*/ 1 h 47"/>
                <a:gd name="T4" fmla="*/ 31 w 38"/>
                <a:gd name="T5" fmla="*/ 3 h 47"/>
                <a:gd name="T6" fmla="*/ 37 w 38"/>
                <a:gd name="T7" fmla="*/ 14 h 47"/>
                <a:gd name="T8" fmla="*/ 31 w 38"/>
                <a:gd name="T9" fmla="*/ 25 h 47"/>
                <a:gd name="T10" fmla="*/ 16 w 38"/>
                <a:gd name="T11" fmla="*/ 30 h 47"/>
                <a:gd name="T12" fmla="*/ 13 w 38"/>
                <a:gd name="T13" fmla="*/ 30 h 47"/>
                <a:gd name="T14" fmla="*/ 13 w 38"/>
                <a:gd name="T15" fmla="*/ 46 h 47"/>
                <a:gd name="T16" fmla="*/ 0 w 38"/>
                <a:gd name="T17" fmla="*/ 46 h 47"/>
                <a:gd name="T18" fmla="*/ 2 w 38"/>
                <a:gd name="T19" fmla="*/ 1 h 47"/>
                <a:gd name="T20" fmla="*/ 13 w 38"/>
                <a:gd name="T21" fmla="*/ 22 h 47"/>
                <a:gd name="T22" fmla="*/ 16 w 38"/>
                <a:gd name="T23" fmla="*/ 22 h 47"/>
                <a:gd name="T24" fmla="*/ 23 w 38"/>
                <a:gd name="T25" fmla="*/ 17 h 47"/>
                <a:gd name="T26" fmla="*/ 16 w 38"/>
                <a:gd name="T27" fmla="*/ 11 h 47"/>
                <a:gd name="T28" fmla="*/ 13 w 38"/>
                <a:gd name="T29" fmla="*/ 11 h 47"/>
                <a:gd name="T30" fmla="*/ 13 w 38"/>
                <a:gd name="T31" fmla="*/ 2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7">
                  <a:moveTo>
                    <a:pt x="2" y="1"/>
                  </a:moveTo>
                  <a:cubicBezTo>
                    <a:pt x="5" y="1"/>
                    <a:pt x="10" y="1"/>
                    <a:pt x="18" y="1"/>
                  </a:cubicBezTo>
                  <a:cubicBezTo>
                    <a:pt x="23" y="1"/>
                    <a:pt x="29" y="0"/>
                    <a:pt x="31" y="3"/>
                  </a:cubicBezTo>
                  <a:cubicBezTo>
                    <a:pt x="34" y="5"/>
                    <a:pt x="37" y="9"/>
                    <a:pt x="37" y="14"/>
                  </a:cubicBezTo>
                  <a:cubicBezTo>
                    <a:pt x="37" y="19"/>
                    <a:pt x="34" y="22"/>
                    <a:pt x="31" y="25"/>
                  </a:cubicBezTo>
                  <a:cubicBezTo>
                    <a:pt x="29" y="27"/>
                    <a:pt x="23" y="30"/>
                    <a:pt x="16" y="30"/>
                  </a:cubicBezTo>
                  <a:lnTo>
                    <a:pt x="13" y="30"/>
                  </a:lnTo>
                  <a:lnTo>
                    <a:pt x="13" y="46"/>
                  </a:lnTo>
                  <a:lnTo>
                    <a:pt x="0" y="46"/>
                  </a:lnTo>
                  <a:lnTo>
                    <a:pt x="2" y="1"/>
                  </a:lnTo>
                  <a:close/>
                  <a:moveTo>
                    <a:pt x="13" y="22"/>
                  </a:moveTo>
                  <a:lnTo>
                    <a:pt x="16" y="22"/>
                  </a:lnTo>
                  <a:cubicBezTo>
                    <a:pt x="21" y="22"/>
                    <a:pt x="23" y="19"/>
                    <a:pt x="23" y="17"/>
                  </a:cubicBezTo>
                  <a:cubicBezTo>
                    <a:pt x="23" y="14"/>
                    <a:pt x="21" y="11"/>
                    <a:pt x="16" y="11"/>
                  </a:cubicBezTo>
                  <a:cubicBezTo>
                    <a:pt x="13" y="11"/>
                    <a:pt x="13" y="11"/>
                    <a:pt x="13" y="11"/>
                  </a:cubicBezTo>
                  <a:lnTo>
                    <a:pt x="13" y="2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8" name="Freeform 130">
              <a:extLst>
                <a:ext uri="{FF2B5EF4-FFF2-40B4-BE49-F238E27FC236}">
                  <a16:creationId xmlns:a16="http://schemas.microsoft.com/office/drawing/2014/main" id="{D362DA44-39C7-DF44-B695-562428BD4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2174875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32 w 43"/>
                <a:gd name="T13" fmla="*/ 45 h 46"/>
                <a:gd name="T14" fmla="*/ 29 w 43"/>
                <a:gd name="T15" fmla="*/ 35 h 46"/>
                <a:gd name="T16" fmla="*/ 16 w 43"/>
                <a:gd name="T17" fmla="*/ 35 h 46"/>
                <a:gd name="T18" fmla="*/ 26 w 43"/>
                <a:gd name="T19" fmla="*/ 24 h 46"/>
                <a:gd name="T20" fmla="*/ 24 w 43"/>
                <a:gd name="T21" fmla="*/ 16 h 46"/>
                <a:gd name="T22" fmla="*/ 21 w 43"/>
                <a:gd name="T23" fmla="*/ 8 h 46"/>
                <a:gd name="T24" fmla="*/ 21 w 43"/>
                <a:gd name="T25" fmla="*/ 8 h 46"/>
                <a:gd name="T26" fmla="*/ 18 w 43"/>
                <a:gd name="T27" fmla="*/ 16 h 46"/>
                <a:gd name="T28" fmla="*/ 16 w 43"/>
                <a:gd name="T29" fmla="*/ 24 h 46"/>
                <a:gd name="T30" fmla="*/ 26 w 43"/>
                <a:gd name="T31" fmla="*/ 2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32" y="45"/>
                  </a:lnTo>
                  <a:lnTo>
                    <a:pt x="29" y="35"/>
                  </a:lnTo>
                  <a:lnTo>
                    <a:pt x="16" y="35"/>
                  </a:lnTo>
                  <a:close/>
                  <a:moveTo>
                    <a:pt x="26" y="24"/>
                  </a:moveTo>
                  <a:lnTo>
                    <a:pt x="24" y="16"/>
                  </a:lnTo>
                  <a:cubicBezTo>
                    <a:pt x="24" y="13"/>
                    <a:pt x="21" y="11"/>
                    <a:pt x="21" y="8"/>
                  </a:cubicBezTo>
                  <a:lnTo>
                    <a:pt x="21" y="8"/>
                  </a:lnTo>
                  <a:cubicBezTo>
                    <a:pt x="21" y="11"/>
                    <a:pt x="18" y="13"/>
                    <a:pt x="18" y="16"/>
                  </a:cubicBezTo>
                  <a:lnTo>
                    <a:pt x="16" y="24"/>
                  </a:lnTo>
                  <a:lnTo>
                    <a:pt x="26" y="2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9" name="Freeform 131">
              <a:extLst>
                <a:ext uri="{FF2B5EF4-FFF2-40B4-BE49-F238E27FC236}">
                  <a16:creationId xmlns:a16="http://schemas.microsoft.com/office/drawing/2014/main" id="{A428673C-1905-6945-9C65-4117F2D02E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063" y="2197100"/>
              <a:ext cx="14287" cy="15875"/>
            </a:xfrm>
            <a:custGeom>
              <a:avLst/>
              <a:gdLst>
                <a:gd name="T0" fmla="*/ 10 w 40"/>
                <a:gd name="T1" fmla="*/ 0 h 46"/>
                <a:gd name="T2" fmla="*/ 10 w 40"/>
                <a:gd name="T3" fmla="*/ 16 h 46"/>
                <a:gd name="T4" fmla="*/ 26 w 40"/>
                <a:gd name="T5" fmla="*/ 16 h 46"/>
                <a:gd name="T6" fmla="*/ 26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6 w 40"/>
                <a:gd name="T13" fmla="*/ 45 h 46"/>
                <a:gd name="T14" fmla="*/ 26 w 40"/>
                <a:gd name="T15" fmla="*/ 26 h 46"/>
                <a:gd name="T16" fmla="*/ 10 w 40"/>
                <a:gd name="T17" fmla="*/ 26 h 46"/>
                <a:gd name="T18" fmla="*/ 10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0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0" y="0"/>
                  </a:moveTo>
                  <a:lnTo>
                    <a:pt x="10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6" y="45"/>
                  </a:lnTo>
                  <a:lnTo>
                    <a:pt x="26" y="26"/>
                  </a:lnTo>
                  <a:lnTo>
                    <a:pt x="10" y="26"/>
                  </a:lnTo>
                  <a:lnTo>
                    <a:pt x="10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0" name="Freeform 132">
              <a:extLst>
                <a:ext uri="{FF2B5EF4-FFF2-40B4-BE49-F238E27FC236}">
                  <a16:creationId xmlns:a16="http://schemas.microsoft.com/office/drawing/2014/main" id="{BDE1A839-6714-2D46-B9E4-F2381B57A7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22193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4 h 48"/>
                <a:gd name="T14" fmla="*/ 24 w 46"/>
                <a:gd name="T15" fmla="*/ 10 h 48"/>
                <a:gd name="T16" fmla="*/ 13 w 46"/>
                <a:gd name="T17" fmla="*/ 24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4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4"/>
                  </a:cubicBezTo>
                  <a:cubicBezTo>
                    <a:pt x="34" y="16"/>
                    <a:pt x="32" y="10"/>
                    <a:pt x="24" y="10"/>
                  </a:cubicBezTo>
                  <a:cubicBezTo>
                    <a:pt x="16" y="10"/>
                    <a:pt x="13" y="16"/>
                    <a:pt x="13" y="24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1" name="Freeform 133">
              <a:extLst>
                <a:ext uri="{FF2B5EF4-FFF2-40B4-BE49-F238E27FC236}">
                  <a16:creationId xmlns:a16="http://schemas.microsoft.com/office/drawing/2014/main" id="{FD6624E9-7FEC-1D40-B720-0EA70955F4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6488" y="2159000"/>
              <a:ext cx="15875" cy="17463"/>
            </a:xfrm>
            <a:custGeom>
              <a:avLst/>
              <a:gdLst>
                <a:gd name="T0" fmla="*/ 21 w 46"/>
                <a:gd name="T1" fmla="*/ 48 h 49"/>
                <a:gd name="T2" fmla="*/ 0 w 46"/>
                <a:gd name="T3" fmla="*/ 24 h 49"/>
                <a:gd name="T4" fmla="*/ 24 w 46"/>
                <a:gd name="T5" fmla="*/ 0 h 49"/>
                <a:gd name="T6" fmla="*/ 45 w 46"/>
                <a:gd name="T7" fmla="*/ 24 h 49"/>
                <a:gd name="T8" fmla="*/ 21 w 46"/>
                <a:gd name="T9" fmla="*/ 48 h 49"/>
                <a:gd name="T10" fmla="*/ 24 w 46"/>
                <a:gd name="T11" fmla="*/ 37 h 49"/>
                <a:gd name="T12" fmla="*/ 35 w 46"/>
                <a:gd name="T13" fmla="*/ 24 h 49"/>
                <a:gd name="T14" fmla="*/ 24 w 46"/>
                <a:gd name="T15" fmla="*/ 10 h 49"/>
                <a:gd name="T16" fmla="*/ 13 w 46"/>
                <a:gd name="T17" fmla="*/ 24 h 49"/>
                <a:gd name="T18" fmla="*/ 24 w 46"/>
                <a:gd name="T19" fmla="*/ 3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9">
                  <a:moveTo>
                    <a:pt x="21" y="48"/>
                  </a:moveTo>
                  <a:cubicBezTo>
                    <a:pt x="8" y="48"/>
                    <a:pt x="0" y="37"/>
                    <a:pt x="0" y="24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3"/>
                    <a:pt x="45" y="13"/>
                    <a:pt x="45" y="24"/>
                  </a:cubicBezTo>
                  <a:cubicBezTo>
                    <a:pt x="45" y="37"/>
                    <a:pt x="37" y="48"/>
                    <a:pt x="21" y="48"/>
                  </a:cubicBezTo>
                  <a:close/>
                  <a:moveTo>
                    <a:pt x="24" y="37"/>
                  </a:moveTo>
                  <a:cubicBezTo>
                    <a:pt x="29" y="37"/>
                    <a:pt x="35" y="32"/>
                    <a:pt x="35" y="24"/>
                  </a:cubicBezTo>
                  <a:cubicBezTo>
                    <a:pt x="35" y="16"/>
                    <a:pt x="32" y="10"/>
                    <a:pt x="24" y="10"/>
                  </a:cubicBezTo>
                  <a:cubicBezTo>
                    <a:pt x="16" y="10"/>
                    <a:pt x="13" y="16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2" name="Freeform 134">
              <a:extLst>
                <a:ext uri="{FF2B5EF4-FFF2-40B4-BE49-F238E27FC236}">
                  <a16:creationId xmlns:a16="http://schemas.microsoft.com/office/drawing/2014/main" id="{7063EC98-B0FA-3B4C-A88D-8446FF44CA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6488" y="2185988"/>
              <a:ext cx="14287" cy="15875"/>
            </a:xfrm>
            <a:custGeom>
              <a:avLst/>
              <a:gdLst>
                <a:gd name="T0" fmla="*/ 2 w 38"/>
                <a:gd name="T1" fmla="*/ 0 h 46"/>
                <a:gd name="T2" fmla="*/ 18 w 38"/>
                <a:gd name="T3" fmla="*/ 0 h 46"/>
                <a:gd name="T4" fmla="*/ 31 w 38"/>
                <a:gd name="T5" fmla="*/ 3 h 46"/>
                <a:gd name="T6" fmla="*/ 37 w 38"/>
                <a:gd name="T7" fmla="*/ 13 h 46"/>
                <a:gd name="T8" fmla="*/ 31 w 38"/>
                <a:gd name="T9" fmla="*/ 24 h 46"/>
                <a:gd name="T10" fmla="*/ 15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2 w 38"/>
                <a:gd name="T19" fmla="*/ 0 h 46"/>
                <a:gd name="T20" fmla="*/ 13 w 38"/>
                <a:gd name="T21" fmla="*/ 21 h 46"/>
                <a:gd name="T22" fmla="*/ 15 w 38"/>
                <a:gd name="T23" fmla="*/ 21 h 46"/>
                <a:gd name="T24" fmla="*/ 23 w 38"/>
                <a:gd name="T25" fmla="*/ 16 h 46"/>
                <a:gd name="T26" fmla="*/ 15 w 38"/>
                <a:gd name="T27" fmla="*/ 11 h 46"/>
                <a:gd name="T28" fmla="*/ 13 w 38"/>
                <a:gd name="T29" fmla="*/ 11 h 46"/>
                <a:gd name="T30" fmla="*/ 13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2" y="0"/>
                  </a:moveTo>
                  <a:cubicBezTo>
                    <a:pt x="5" y="0"/>
                    <a:pt x="10" y="0"/>
                    <a:pt x="18" y="0"/>
                  </a:cubicBezTo>
                  <a:cubicBezTo>
                    <a:pt x="23" y="0"/>
                    <a:pt x="28" y="0"/>
                    <a:pt x="31" y="3"/>
                  </a:cubicBezTo>
                  <a:cubicBezTo>
                    <a:pt x="33" y="5"/>
                    <a:pt x="37" y="8"/>
                    <a:pt x="37" y="13"/>
                  </a:cubicBezTo>
                  <a:cubicBezTo>
                    <a:pt x="37" y="19"/>
                    <a:pt x="34" y="21"/>
                    <a:pt x="31" y="24"/>
                  </a:cubicBezTo>
                  <a:cubicBezTo>
                    <a:pt x="29" y="27"/>
                    <a:pt x="23" y="29"/>
                    <a:pt x="15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2" y="0"/>
                  </a:lnTo>
                  <a:close/>
                  <a:moveTo>
                    <a:pt x="13" y="21"/>
                  </a:moveTo>
                  <a:lnTo>
                    <a:pt x="15" y="21"/>
                  </a:lnTo>
                  <a:cubicBezTo>
                    <a:pt x="21" y="21"/>
                    <a:pt x="23" y="19"/>
                    <a:pt x="23" y="16"/>
                  </a:cubicBezTo>
                  <a:cubicBezTo>
                    <a:pt x="23" y="13"/>
                    <a:pt x="21" y="11"/>
                    <a:pt x="15" y="11"/>
                  </a:cubicBezTo>
                  <a:cubicBezTo>
                    <a:pt x="13" y="11"/>
                    <a:pt x="13" y="11"/>
                    <a:pt x="13" y="11"/>
                  </a:cubicBezTo>
                  <a:lnTo>
                    <a:pt x="13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3" name="Freeform 135">
              <a:extLst>
                <a:ext uri="{FF2B5EF4-FFF2-40B4-BE49-F238E27FC236}">
                  <a16:creationId xmlns:a16="http://schemas.microsoft.com/office/drawing/2014/main" id="{F3EEF6DA-251A-024C-8F42-9AB574E37C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2208213"/>
              <a:ext cx="11113" cy="15875"/>
            </a:xfrm>
            <a:custGeom>
              <a:avLst/>
              <a:gdLst>
                <a:gd name="T0" fmla="*/ 6 w 33"/>
                <a:gd name="T1" fmla="*/ 31 h 46"/>
                <a:gd name="T2" fmla="*/ 16 w 33"/>
                <a:gd name="T3" fmla="*/ 34 h 46"/>
                <a:gd name="T4" fmla="*/ 22 w 33"/>
                <a:gd name="T5" fmla="*/ 31 h 46"/>
                <a:gd name="T6" fmla="*/ 14 w 33"/>
                <a:gd name="T7" fmla="*/ 26 h 46"/>
                <a:gd name="T8" fmla="*/ 0 w 33"/>
                <a:gd name="T9" fmla="*/ 13 h 46"/>
                <a:gd name="T10" fmla="*/ 19 w 33"/>
                <a:gd name="T11" fmla="*/ 0 h 46"/>
                <a:gd name="T12" fmla="*/ 32 w 33"/>
                <a:gd name="T13" fmla="*/ 2 h 46"/>
                <a:gd name="T14" fmla="*/ 30 w 33"/>
                <a:gd name="T15" fmla="*/ 13 h 46"/>
                <a:gd name="T16" fmla="*/ 19 w 33"/>
                <a:gd name="T17" fmla="*/ 10 h 46"/>
                <a:gd name="T18" fmla="*/ 14 w 33"/>
                <a:gd name="T19" fmla="*/ 13 h 46"/>
                <a:gd name="T20" fmla="*/ 22 w 33"/>
                <a:gd name="T21" fmla="*/ 18 h 46"/>
                <a:gd name="T22" fmla="*/ 32 w 33"/>
                <a:gd name="T23" fmla="*/ 31 h 46"/>
                <a:gd name="T24" fmla="*/ 14 w 33"/>
                <a:gd name="T25" fmla="*/ 45 h 46"/>
                <a:gd name="T26" fmla="*/ 0 w 33"/>
                <a:gd name="T27" fmla="*/ 42 h 46"/>
                <a:gd name="T28" fmla="*/ 6 w 33"/>
                <a:gd name="T29" fmla="*/ 3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46">
                  <a:moveTo>
                    <a:pt x="6" y="31"/>
                  </a:moveTo>
                  <a:cubicBezTo>
                    <a:pt x="8" y="34"/>
                    <a:pt x="14" y="34"/>
                    <a:pt x="16" y="34"/>
                  </a:cubicBezTo>
                  <a:cubicBezTo>
                    <a:pt x="22" y="34"/>
                    <a:pt x="22" y="31"/>
                    <a:pt x="22" y="31"/>
                  </a:cubicBezTo>
                  <a:cubicBezTo>
                    <a:pt x="22" y="29"/>
                    <a:pt x="19" y="29"/>
                    <a:pt x="14" y="26"/>
                  </a:cubicBezTo>
                  <a:cubicBezTo>
                    <a:pt x="6" y="23"/>
                    <a:pt x="0" y="18"/>
                    <a:pt x="0" y="13"/>
                  </a:cubicBezTo>
                  <a:cubicBezTo>
                    <a:pt x="0" y="5"/>
                    <a:pt x="8" y="0"/>
                    <a:pt x="19" y="0"/>
                  </a:cubicBezTo>
                  <a:cubicBezTo>
                    <a:pt x="24" y="0"/>
                    <a:pt x="30" y="0"/>
                    <a:pt x="32" y="2"/>
                  </a:cubicBezTo>
                  <a:lnTo>
                    <a:pt x="30" y="13"/>
                  </a:lnTo>
                  <a:cubicBezTo>
                    <a:pt x="27" y="13"/>
                    <a:pt x="24" y="10"/>
                    <a:pt x="19" y="10"/>
                  </a:cubicBezTo>
                  <a:cubicBezTo>
                    <a:pt x="16" y="10"/>
                    <a:pt x="14" y="13"/>
                    <a:pt x="14" y="13"/>
                  </a:cubicBezTo>
                  <a:cubicBezTo>
                    <a:pt x="14" y="15"/>
                    <a:pt x="16" y="15"/>
                    <a:pt x="22" y="18"/>
                  </a:cubicBezTo>
                  <a:cubicBezTo>
                    <a:pt x="30" y="21"/>
                    <a:pt x="32" y="26"/>
                    <a:pt x="32" y="31"/>
                  </a:cubicBezTo>
                  <a:cubicBezTo>
                    <a:pt x="32" y="39"/>
                    <a:pt x="27" y="45"/>
                    <a:pt x="14" y="45"/>
                  </a:cubicBezTo>
                  <a:cubicBezTo>
                    <a:pt x="8" y="45"/>
                    <a:pt x="3" y="42"/>
                    <a:pt x="0" y="42"/>
                  </a:cubicBezTo>
                  <a:lnTo>
                    <a:pt x="6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4" name="Freeform 136">
              <a:extLst>
                <a:ext uri="{FF2B5EF4-FFF2-40B4-BE49-F238E27FC236}">
                  <a16:creationId xmlns:a16="http://schemas.microsoft.com/office/drawing/2014/main" id="{2E2077CB-9451-F048-9F53-94D184C4EA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2017713"/>
              <a:ext cx="438150" cy="381000"/>
            </a:xfrm>
            <a:custGeom>
              <a:avLst/>
              <a:gdLst>
                <a:gd name="T0" fmla="*/ 0 w 1219"/>
                <a:gd name="T1" fmla="*/ 0 h 1060"/>
                <a:gd name="T2" fmla="*/ 784 w 1219"/>
                <a:gd name="T3" fmla="*/ 0 h 1060"/>
                <a:gd name="T4" fmla="*/ 1218 w 1219"/>
                <a:gd name="T5" fmla="*/ 365 h 1060"/>
                <a:gd name="T6" fmla="*/ 781 w 1219"/>
                <a:gd name="T7" fmla="*/ 755 h 1060"/>
                <a:gd name="T8" fmla="*/ 455 w 1219"/>
                <a:gd name="T9" fmla="*/ 755 h 1060"/>
                <a:gd name="T10" fmla="*/ 455 w 1219"/>
                <a:gd name="T11" fmla="*/ 1059 h 1060"/>
                <a:gd name="T12" fmla="*/ 0 w 1219"/>
                <a:gd name="T13" fmla="*/ 1059 h 1060"/>
                <a:gd name="T14" fmla="*/ 0 w 1219"/>
                <a:gd name="T15" fmla="*/ 0 h 1060"/>
                <a:gd name="T16" fmla="*/ 543 w 1219"/>
                <a:gd name="T17" fmla="*/ 508 h 1060"/>
                <a:gd name="T18" fmla="*/ 762 w 1219"/>
                <a:gd name="T19" fmla="*/ 371 h 1060"/>
                <a:gd name="T20" fmla="*/ 543 w 1219"/>
                <a:gd name="T21" fmla="*/ 244 h 1060"/>
                <a:gd name="T22" fmla="*/ 445 w 1219"/>
                <a:gd name="T23" fmla="*/ 244 h 1060"/>
                <a:gd name="T24" fmla="*/ 445 w 1219"/>
                <a:gd name="T25" fmla="*/ 508 h 1060"/>
                <a:gd name="T26" fmla="*/ 543 w 1219"/>
                <a:gd name="T27" fmla="*/ 508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9" h="1060">
                  <a:moveTo>
                    <a:pt x="0" y="0"/>
                  </a:moveTo>
                  <a:lnTo>
                    <a:pt x="784" y="0"/>
                  </a:lnTo>
                  <a:cubicBezTo>
                    <a:pt x="969" y="0"/>
                    <a:pt x="1218" y="79"/>
                    <a:pt x="1218" y="365"/>
                  </a:cubicBezTo>
                  <a:cubicBezTo>
                    <a:pt x="1218" y="641"/>
                    <a:pt x="1019" y="755"/>
                    <a:pt x="781" y="755"/>
                  </a:cubicBezTo>
                  <a:lnTo>
                    <a:pt x="455" y="755"/>
                  </a:lnTo>
                  <a:lnTo>
                    <a:pt x="455" y="1059"/>
                  </a:lnTo>
                  <a:lnTo>
                    <a:pt x="0" y="1059"/>
                  </a:lnTo>
                  <a:lnTo>
                    <a:pt x="0" y="0"/>
                  </a:lnTo>
                  <a:close/>
                  <a:moveTo>
                    <a:pt x="543" y="508"/>
                  </a:moveTo>
                  <a:cubicBezTo>
                    <a:pt x="651" y="508"/>
                    <a:pt x="762" y="490"/>
                    <a:pt x="762" y="371"/>
                  </a:cubicBezTo>
                  <a:cubicBezTo>
                    <a:pt x="762" y="259"/>
                    <a:pt x="651" y="244"/>
                    <a:pt x="543" y="244"/>
                  </a:cubicBezTo>
                  <a:lnTo>
                    <a:pt x="445" y="244"/>
                  </a:lnTo>
                  <a:lnTo>
                    <a:pt x="445" y="508"/>
                  </a:lnTo>
                  <a:lnTo>
                    <a:pt x="543" y="50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5" name="Freeform 137">
              <a:extLst>
                <a:ext uri="{FF2B5EF4-FFF2-40B4-BE49-F238E27FC236}">
                  <a16:creationId xmlns:a16="http://schemas.microsoft.com/office/drawing/2014/main" id="{29E0CA6D-5050-6448-B267-837D5B6A2D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338" y="2017713"/>
              <a:ext cx="528637" cy="381000"/>
            </a:xfrm>
            <a:custGeom>
              <a:avLst/>
              <a:gdLst>
                <a:gd name="T0" fmla="*/ 416 w 1468"/>
                <a:gd name="T1" fmla="*/ 0 h 1060"/>
                <a:gd name="T2" fmla="*/ 1044 w 1468"/>
                <a:gd name="T3" fmla="*/ 0 h 1060"/>
                <a:gd name="T4" fmla="*/ 1467 w 1468"/>
                <a:gd name="T5" fmla="*/ 1059 h 1060"/>
                <a:gd name="T6" fmla="*/ 991 w 1468"/>
                <a:gd name="T7" fmla="*/ 1059 h 1060"/>
                <a:gd name="T8" fmla="*/ 911 w 1468"/>
                <a:gd name="T9" fmla="*/ 829 h 1060"/>
                <a:gd name="T10" fmla="*/ 527 w 1468"/>
                <a:gd name="T11" fmla="*/ 829 h 1060"/>
                <a:gd name="T12" fmla="*/ 453 w 1468"/>
                <a:gd name="T13" fmla="*/ 1059 h 1060"/>
                <a:gd name="T14" fmla="*/ 0 w 1468"/>
                <a:gd name="T15" fmla="*/ 1059 h 1060"/>
                <a:gd name="T16" fmla="*/ 416 w 1468"/>
                <a:gd name="T17" fmla="*/ 0 h 1060"/>
                <a:gd name="T18" fmla="*/ 591 w 1468"/>
                <a:gd name="T19" fmla="*/ 575 h 1060"/>
                <a:gd name="T20" fmla="*/ 856 w 1468"/>
                <a:gd name="T21" fmla="*/ 575 h 1060"/>
                <a:gd name="T22" fmla="*/ 726 w 1468"/>
                <a:gd name="T23" fmla="*/ 228 h 1060"/>
                <a:gd name="T24" fmla="*/ 723 w 1468"/>
                <a:gd name="T25" fmla="*/ 228 h 1060"/>
                <a:gd name="T26" fmla="*/ 591 w 1468"/>
                <a:gd name="T27" fmla="*/ 575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68" h="1060">
                  <a:moveTo>
                    <a:pt x="416" y="0"/>
                  </a:moveTo>
                  <a:lnTo>
                    <a:pt x="1044" y="0"/>
                  </a:lnTo>
                  <a:lnTo>
                    <a:pt x="1467" y="1059"/>
                  </a:lnTo>
                  <a:lnTo>
                    <a:pt x="991" y="1059"/>
                  </a:lnTo>
                  <a:lnTo>
                    <a:pt x="911" y="829"/>
                  </a:lnTo>
                  <a:lnTo>
                    <a:pt x="527" y="829"/>
                  </a:lnTo>
                  <a:lnTo>
                    <a:pt x="453" y="1059"/>
                  </a:lnTo>
                  <a:lnTo>
                    <a:pt x="0" y="1059"/>
                  </a:lnTo>
                  <a:lnTo>
                    <a:pt x="416" y="0"/>
                  </a:lnTo>
                  <a:close/>
                  <a:moveTo>
                    <a:pt x="591" y="575"/>
                  </a:moveTo>
                  <a:lnTo>
                    <a:pt x="856" y="575"/>
                  </a:lnTo>
                  <a:lnTo>
                    <a:pt x="726" y="228"/>
                  </a:lnTo>
                  <a:lnTo>
                    <a:pt x="723" y="228"/>
                  </a:lnTo>
                  <a:lnTo>
                    <a:pt x="591" y="57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6" name="Freeform 138">
              <a:extLst>
                <a:ext uri="{FF2B5EF4-FFF2-40B4-BE49-F238E27FC236}">
                  <a16:creationId xmlns:a16="http://schemas.microsoft.com/office/drawing/2014/main" id="{A8BE57D4-78B2-6842-B547-445DDE5B23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6200" y="2017713"/>
              <a:ext cx="438150" cy="381000"/>
            </a:xfrm>
            <a:custGeom>
              <a:avLst/>
              <a:gdLst>
                <a:gd name="T0" fmla="*/ 760 w 1217"/>
                <a:gd name="T1" fmla="*/ 0 h 1060"/>
                <a:gd name="T2" fmla="*/ 1216 w 1217"/>
                <a:gd name="T3" fmla="*/ 0 h 1060"/>
                <a:gd name="T4" fmla="*/ 1216 w 1217"/>
                <a:gd name="T5" fmla="*/ 1059 h 1060"/>
                <a:gd name="T6" fmla="*/ 760 w 1217"/>
                <a:gd name="T7" fmla="*/ 1059 h 1060"/>
                <a:gd name="T8" fmla="*/ 760 w 1217"/>
                <a:gd name="T9" fmla="*/ 678 h 1060"/>
                <a:gd name="T10" fmla="*/ 456 w 1217"/>
                <a:gd name="T11" fmla="*/ 678 h 1060"/>
                <a:gd name="T12" fmla="*/ 456 w 1217"/>
                <a:gd name="T13" fmla="*/ 1059 h 1060"/>
                <a:gd name="T14" fmla="*/ 0 w 1217"/>
                <a:gd name="T15" fmla="*/ 1059 h 1060"/>
                <a:gd name="T16" fmla="*/ 0 w 1217"/>
                <a:gd name="T17" fmla="*/ 0 h 1060"/>
                <a:gd name="T18" fmla="*/ 456 w 1217"/>
                <a:gd name="T19" fmla="*/ 0 h 1060"/>
                <a:gd name="T20" fmla="*/ 456 w 1217"/>
                <a:gd name="T21" fmla="*/ 365 h 1060"/>
                <a:gd name="T22" fmla="*/ 760 w 1217"/>
                <a:gd name="T23" fmla="*/ 365 h 1060"/>
                <a:gd name="T24" fmla="*/ 760 w 1217"/>
                <a:gd name="T25" fmla="*/ 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7" h="1060">
                  <a:moveTo>
                    <a:pt x="760" y="0"/>
                  </a:moveTo>
                  <a:lnTo>
                    <a:pt x="1216" y="0"/>
                  </a:lnTo>
                  <a:lnTo>
                    <a:pt x="1216" y="1059"/>
                  </a:lnTo>
                  <a:lnTo>
                    <a:pt x="760" y="1059"/>
                  </a:lnTo>
                  <a:lnTo>
                    <a:pt x="760" y="678"/>
                  </a:lnTo>
                  <a:lnTo>
                    <a:pt x="456" y="678"/>
                  </a:lnTo>
                  <a:lnTo>
                    <a:pt x="456" y="1059"/>
                  </a:lnTo>
                  <a:lnTo>
                    <a:pt x="0" y="1059"/>
                  </a:lnTo>
                  <a:lnTo>
                    <a:pt x="0" y="0"/>
                  </a:lnTo>
                  <a:lnTo>
                    <a:pt x="456" y="0"/>
                  </a:lnTo>
                  <a:lnTo>
                    <a:pt x="456" y="365"/>
                  </a:lnTo>
                  <a:lnTo>
                    <a:pt x="760" y="365"/>
                  </a:lnTo>
                  <a:lnTo>
                    <a:pt x="76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7" name="Freeform 139">
              <a:extLst>
                <a:ext uri="{FF2B5EF4-FFF2-40B4-BE49-F238E27FC236}">
                  <a16:creationId xmlns:a16="http://schemas.microsoft.com/office/drawing/2014/main" id="{D848534A-4774-E14E-9A80-9940E0A67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5625" y="2011363"/>
              <a:ext cx="476250" cy="395287"/>
            </a:xfrm>
            <a:custGeom>
              <a:avLst/>
              <a:gdLst>
                <a:gd name="T0" fmla="*/ 657 w 1322"/>
                <a:gd name="T1" fmla="*/ 1097 h 1098"/>
                <a:gd name="T2" fmla="*/ 0 w 1322"/>
                <a:gd name="T3" fmla="*/ 549 h 1098"/>
                <a:gd name="T4" fmla="*/ 657 w 1322"/>
                <a:gd name="T5" fmla="*/ 0 h 1098"/>
                <a:gd name="T6" fmla="*/ 1319 w 1322"/>
                <a:gd name="T7" fmla="*/ 549 h 1098"/>
                <a:gd name="T8" fmla="*/ 657 w 1322"/>
                <a:gd name="T9" fmla="*/ 1097 h 1098"/>
                <a:gd name="T10" fmla="*/ 657 w 1322"/>
                <a:gd name="T11" fmla="*/ 843 h 1098"/>
                <a:gd name="T12" fmla="*/ 845 w 1322"/>
                <a:gd name="T13" fmla="*/ 549 h 1098"/>
                <a:gd name="T14" fmla="*/ 657 w 1322"/>
                <a:gd name="T15" fmla="*/ 255 h 1098"/>
                <a:gd name="T16" fmla="*/ 474 w 1322"/>
                <a:gd name="T17" fmla="*/ 549 h 1098"/>
                <a:gd name="T18" fmla="*/ 657 w 1322"/>
                <a:gd name="T19" fmla="*/ 843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2" h="1098">
                  <a:moveTo>
                    <a:pt x="657" y="1097"/>
                  </a:moveTo>
                  <a:cubicBezTo>
                    <a:pt x="241" y="1097"/>
                    <a:pt x="0" y="909"/>
                    <a:pt x="0" y="549"/>
                  </a:cubicBezTo>
                  <a:cubicBezTo>
                    <a:pt x="0" y="194"/>
                    <a:pt x="244" y="0"/>
                    <a:pt x="657" y="0"/>
                  </a:cubicBezTo>
                  <a:cubicBezTo>
                    <a:pt x="1072" y="0"/>
                    <a:pt x="1319" y="194"/>
                    <a:pt x="1319" y="549"/>
                  </a:cubicBezTo>
                  <a:cubicBezTo>
                    <a:pt x="1321" y="911"/>
                    <a:pt x="1072" y="1097"/>
                    <a:pt x="657" y="1097"/>
                  </a:cubicBezTo>
                  <a:close/>
                  <a:moveTo>
                    <a:pt x="657" y="843"/>
                  </a:moveTo>
                  <a:cubicBezTo>
                    <a:pt x="837" y="843"/>
                    <a:pt x="842" y="662"/>
                    <a:pt x="845" y="549"/>
                  </a:cubicBezTo>
                  <a:cubicBezTo>
                    <a:pt x="842" y="451"/>
                    <a:pt x="831" y="255"/>
                    <a:pt x="657" y="255"/>
                  </a:cubicBezTo>
                  <a:cubicBezTo>
                    <a:pt x="487" y="255"/>
                    <a:pt x="474" y="448"/>
                    <a:pt x="474" y="549"/>
                  </a:cubicBezTo>
                  <a:cubicBezTo>
                    <a:pt x="477" y="662"/>
                    <a:pt x="495" y="843"/>
                    <a:pt x="657" y="8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</p:grpSp>
      <p:pic>
        <p:nvPicPr>
          <p:cNvPr id="148" name="Picture 147">
            <a:extLst>
              <a:ext uri="{FF2B5EF4-FFF2-40B4-BE49-F238E27FC236}">
                <a16:creationId xmlns:a16="http://schemas.microsoft.com/office/drawing/2014/main" id="{2FDB2623-16F9-3644-9923-DA052E3384C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23570" y="7588187"/>
            <a:ext cx="3316289" cy="46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47366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1006103" y="733985"/>
            <a:ext cx="12618196" cy="1030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>
            <a:lvl1pPr algn="ctr">
              <a:defRPr sz="4560" b="1">
                <a:solidFill>
                  <a:srgbClr val="0F5472"/>
                </a:solidFill>
              </a:defRPr>
            </a:lvl1pPr>
          </a:lstStyle>
          <a:p>
            <a:pPr lvl="0"/>
            <a:r>
              <a:rPr lang="en-US" altLang="x-none" dirty="0"/>
              <a:t>CLICK TO EDIT MASTER TITLE STYLE</a:t>
            </a:r>
          </a:p>
        </p:txBody>
      </p:sp>
      <p:sp>
        <p:nvSpPr>
          <p:cNvPr id="24" name="Rectangle 23"/>
          <p:cNvSpPr>
            <a:spLocks/>
          </p:cNvSpPr>
          <p:nvPr userDrawn="1"/>
        </p:nvSpPr>
        <p:spPr bwMode="auto">
          <a:xfrm>
            <a:off x="6812967" y="437949"/>
            <a:ext cx="1008289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680" b="1" dirty="0">
                <a:solidFill>
                  <a:schemeClr val="bg1">
                    <a:lumMod val="65000"/>
                  </a:schemeClr>
                </a:solidFill>
                <a:latin typeface="+mn-lt"/>
                <a:sym typeface="Montserrat-Regular" charset="0"/>
              </a:rPr>
              <a:t>OPS/OMS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7077076" y="1764041"/>
            <a:ext cx="480060" cy="1143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6" name="Oval 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27" name="Oval 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28" name="Oval 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FABF75-2C68-4740-BEFD-5A3A99D8A7A5}"/>
              </a:ext>
            </a:extLst>
          </p:cNvPr>
          <p:cNvGrpSpPr/>
          <p:nvPr userDrawn="1"/>
        </p:nvGrpSpPr>
        <p:grpSpPr>
          <a:xfrm>
            <a:off x="1006102" y="7487374"/>
            <a:ext cx="4036696" cy="398231"/>
            <a:chOff x="2933700" y="2011363"/>
            <a:chExt cx="4006850" cy="395287"/>
          </a:xfrm>
          <a:solidFill>
            <a:srgbClr val="0F5472"/>
          </a:solidFill>
        </p:grpSpPr>
        <p:sp>
          <p:nvSpPr>
            <p:cNvPr id="9" name="Freeform 1">
              <a:extLst>
                <a:ext uri="{FF2B5EF4-FFF2-40B4-BE49-F238E27FC236}">
                  <a16:creationId xmlns:a16="http://schemas.microsoft.com/office/drawing/2014/main" id="{92177A3E-1E80-F140-B2C7-5CC55C027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336800"/>
              <a:ext cx="53975" cy="66675"/>
            </a:xfrm>
            <a:custGeom>
              <a:avLst/>
              <a:gdLst>
                <a:gd name="T0" fmla="*/ 98 w 149"/>
                <a:gd name="T1" fmla="*/ 143 h 187"/>
                <a:gd name="T2" fmla="*/ 47 w 149"/>
                <a:gd name="T3" fmla="*/ 143 h 187"/>
                <a:gd name="T4" fmla="*/ 37 w 149"/>
                <a:gd name="T5" fmla="*/ 186 h 187"/>
                <a:gd name="T6" fmla="*/ 0 w 149"/>
                <a:gd name="T7" fmla="*/ 186 h 187"/>
                <a:gd name="T8" fmla="*/ 53 w 149"/>
                <a:gd name="T9" fmla="*/ 0 h 187"/>
                <a:gd name="T10" fmla="*/ 95 w 149"/>
                <a:gd name="T11" fmla="*/ 0 h 187"/>
                <a:gd name="T12" fmla="*/ 148 w 149"/>
                <a:gd name="T13" fmla="*/ 186 h 187"/>
                <a:gd name="T14" fmla="*/ 108 w 149"/>
                <a:gd name="T15" fmla="*/ 186 h 187"/>
                <a:gd name="T16" fmla="*/ 98 w 149"/>
                <a:gd name="T17" fmla="*/ 143 h 187"/>
                <a:gd name="T18" fmla="*/ 74 w 149"/>
                <a:gd name="T19" fmla="*/ 35 h 187"/>
                <a:gd name="T20" fmla="*/ 74 w 149"/>
                <a:gd name="T21" fmla="*/ 35 h 187"/>
                <a:gd name="T22" fmla="*/ 55 w 149"/>
                <a:gd name="T23" fmla="*/ 112 h 187"/>
                <a:gd name="T24" fmla="*/ 93 w 149"/>
                <a:gd name="T25" fmla="*/ 112 h 187"/>
                <a:gd name="T26" fmla="*/ 74 w 149"/>
                <a:gd name="T27" fmla="*/ 3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9" h="187">
                  <a:moveTo>
                    <a:pt x="98" y="143"/>
                  </a:moveTo>
                  <a:lnTo>
                    <a:pt x="47" y="143"/>
                  </a:lnTo>
                  <a:lnTo>
                    <a:pt x="37" y="186"/>
                  </a:lnTo>
                  <a:lnTo>
                    <a:pt x="0" y="186"/>
                  </a:lnTo>
                  <a:lnTo>
                    <a:pt x="53" y="0"/>
                  </a:lnTo>
                  <a:lnTo>
                    <a:pt x="95" y="0"/>
                  </a:lnTo>
                  <a:lnTo>
                    <a:pt x="148" y="186"/>
                  </a:lnTo>
                  <a:lnTo>
                    <a:pt x="108" y="186"/>
                  </a:lnTo>
                  <a:lnTo>
                    <a:pt x="98" y="143"/>
                  </a:lnTo>
                  <a:close/>
                  <a:moveTo>
                    <a:pt x="74" y="35"/>
                  </a:moveTo>
                  <a:lnTo>
                    <a:pt x="74" y="35"/>
                  </a:lnTo>
                  <a:lnTo>
                    <a:pt x="55" y="112"/>
                  </a:lnTo>
                  <a:lnTo>
                    <a:pt x="93" y="112"/>
                  </a:lnTo>
                  <a:lnTo>
                    <a:pt x="74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" name="Freeform 2">
              <a:extLst>
                <a:ext uri="{FF2B5EF4-FFF2-40B4-BE49-F238E27FC236}">
                  <a16:creationId xmlns:a16="http://schemas.microsoft.com/office/drawing/2014/main" id="{33A3B169-E93D-4B49-A8C4-AA79FC345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4925" y="2351088"/>
              <a:ext cx="60325" cy="50800"/>
            </a:xfrm>
            <a:custGeom>
              <a:avLst/>
              <a:gdLst>
                <a:gd name="T0" fmla="*/ 132 w 168"/>
                <a:gd name="T1" fmla="*/ 55 h 141"/>
                <a:gd name="T2" fmla="*/ 119 w 168"/>
                <a:gd name="T3" fmla="*/ 34 h 141"/>
                <a:gd name="T4" fmla="*/ 103 w 168"/>
                <a:gd name="T5" fmla="*/ 53 h 141"/>
                <a:gd name="T6" fmla="*/ 103 w 168"/>
                <a:gd name="T7" fmla="*/ 140 h 141"/>
                <a:gd name="T8" fmla="*/ 66 w 168"/>
                <a:gd name="T9" fmla="*/ 140 h 141"/>
                <a:gd name="T10" fmla="*/ 66 w 168"/>
                <a:gd name="T11" fmla="*/ 55 h 141"/>
                <a:gd name="T12" fmla="*/ 53 w 168"/>
                <a:gd name="T13" fmla="*/ 34 h 141"/>
                <a:gd name="T14" fmla="*/ 37 w 168"/>
                <a:gd name="T15" fmla="*/ 63 h 141"/>
                <a:gd name="T16" fmla="*/ 37 w 168"/>
                <a:gd name="T17" fmla="*/ 140 h 141"/>
                <a:gd name="T18" fmla="*/ 0 w 168"/>
                <a:gd name="T19" fmla="*/ 140 h 141"/>
                <a:gd name="T20" fmla="*/ 0 w 168"/>
                <a:gd name="T21" fmla="*/ 32 h 141"/>
                <a:gd name="T22" fmla="*/ 0 w 168"/>
                <a:gd name="T23" fmla="*/ 2 h 141"/>
                <a:gd name="T24" fmla="*/ 34 w 168"/>
                <a:gd name="T25" fmla="*/ 2 h 141"/>
                <a:gd name="T26" fmla="*/ 34 w 168"/>
                <a:gd name="T27" fmla="*/ 26 h 141"/>
                <a:gd name="T28" fmla="*/ 34 w 168"/>
                <a:gd name="T29" fmla="*/ 26 h 141"/>
                <a:gd name="T30" fmla="*/ 69 w 168"/>
                <a:gd name="T31" fmla="*/ 0 h 141"/>
                <a:gd name="T32" fmla="*/ 100 w 168"/>
                <a:gd name="T33" fmla="*/ 24 h 141"/>
                <a:gd name="T34" fmla="*/ 132 w 168"/>
                <a:gd name="T35" fmla="*/ 0 h 141"/>
                <a:gd name="T36" fmla="*/ 167 w 168"/>
                <a:gd name="T37" fmla="*/ 50 h 141"/>
                <a:gd name="T38" fmla="*/ 167 w 168"/>
                <a:gd name="T39" fmla="*/ 140 h 141"/>
                <a:gd name="T40" fmla="*/ 132 w 168"/>
                <a:gd name="T41" fmla="*/ 140 h 141"/>
                <a:gd name="T42" fmla="*/ 132 w 168"/>
                <a:gd name="T43" fmla="*/ 5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8" h="141">
                  <a:moveTo>
                    <a:pt x="132" y="55"/>
                  </a:moveTo>
                  <a:cubicBezTo>
                    <a:pt x="132" y="40"/>
                    <a:pt x="127" y="34"/>
                    <a:pt x="119" y="34"/>
                  </a:cubicBezTo>
                  <a:cubicBezTo>
                    <a:pt x="108" y="34"/>
                    <a:pt x="103" y="42"/>
                    <a:pt x="103" y="53"/>
                  </a:cubicBezTo>
                  <a:lnTo>
                    <a:pt x="103" y="140"/>
                  </a:lnTo>
                  <a:lnTo>
                    <a:pt x="66" y="140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0"/>
                  </a:lnTo>
                  <a:lnTo>
                    <a:pt x="0" y="140"/>
                  </a:lnTo>
                  <a:lnTo>
                    <a:pt x="0" y="32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8"/>
                    <a:pt x="34" y="16"/>
                    <a:pt x="34" y="26"/>
                  </a:cubicBezTo>
                  <a:lnTo>
                    <a:pt x="34" y="26"/>
                  </a:ln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4"/>
                  </a:cubicBezTo>
                  <a:cubicBezTo>
                    <a:pt x="106" y="10"/>
                    <a:pt x="114" y="0"/>
                    <a:pt x="132" y="0"/>
                  </a:cubicBezTo>
                  <a:cubicBezTo>
                    <a:pt x="159" y="0"/>
                    <a:pt x="167" y="21"/>
                    <a:pt x="167" y="50"/>
                  </a:cubicBezTo>
                  <a:lnTo>
                    <a:pt x="167" y="140"/>
                  </a:lnTo>
                  <a:lnTo>
                    <a:pt x="132" y="140"/>
                  </a:lnTo>
                  <a:lnTo>
                    <a:pt x="132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C583E99F-E1BF-D848-AD20-F2C6E01A9E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4775" y="2351088"/>
              <a:ext cx="38100" cy="52387"/>
            </a:xfrm>
            <a:custGeom>
              <a:avLst/>
              <a:gdLst>
                <a:gd name="T0" fmla="*/ 106 w 107"/>
                <a:gd name="T1" fmla="*/ 82 h 144"/>
                <a:gd name="T2" fmla="*/ 35 w 107"/>
                <a:gd name="T3" fmla="*/ 82 h 144"/>
                <a:gd name="T4" fmla="*/ 64 w 107"/>
                <a:gd name="T5" fmla="*/ 114 h 144"/>
                <a:gd name="T6" fmla="*/ 98 w 107"/>
                <a:gd name="T7" fmla="*/ 103 h 144"/>
                <a:gd name="T8" fmla="*/ 98 w 107"/>
                <a:gd name="T9" fmla="*/ 135 h 144"/>
                <a:gd name="T10" fmla="*/ 61 w 107"/>
                <a:gd name="T11" fmla="*/ 143 h 144"/>
                <a:gd name="T12" fmla="*/ 0 w 107"/>
                <a:gd name="T13" fmla="*/ 71 h 144"/>
                <a:gd name="T14" fmla="*/ 53 w 107"/>
                <a:gd name="T15" fmla="*/ 0 h 144"/>
                <a:gd name="T16" fmla="*/ 106 w 107"/>
                <a:gd name="T17" fmla="*/ 71 h 144"/>
                <a:gd name="T18" fmla="*/ 106 w 107"/>
                <a:gd name="T19" fmla="*/ 82 h 144"/>
                <a:gd name="T20" fmla="*/ 75 w 107"/>
                <a:gd name="T21" fmla="*/ 61 h 144"/>
                <a:gd name="T22" fmla="*/ 56 w 107"/>
                <a:gd name="T23" fmla="*/ 26 h 144"/>
                <a:gd name="T24" fmla="*/ 37 w 107"/>
                <a:gd name="T25" fmla="*/ 61 h 144"/>
                <a:gd name="T26" fmla="*/ 75 w 107"/>
                <a:gd name="T27" fmla="*/ 6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7" h="144">
                  <a:moveTo>
                    <a:pt x="106" y="82"/>
                  </a:moveTo>
                  <a:lnTo>
                    <a:pt x="35" y="82"/>
                  </a:lnTo>
                  <a:cubicBezTo>
                    <a:pt x="35" y="98"/>
                    <a:pt x="43" y="114"/>
                    <a:pt x="64" y="114"/>
                  </a:cubicBezTo>
                  <a:cubicBezTo>
                    <a:pt x="77" y="114"/>
                    <a:pt x="88" y="108"/>
                    <a:pt x="98" y="103"/>
                  </a:cubicBezTo>
                  <a:lnTo>
                    <a:pt x="98" y="135"/>
                  </a:lnTo>
                  <a:cubicBezTo>
                    <a:pt x="88" y="140"/>
                    <a:pt x="72" y="143"/>
                    <a:pt x="61" y="143"/>
                  </a:cubicBezTo>
                  <a:cubicBezTo>
                    <a:pt x="19" y="143"/>
                    <a:pt x="0" y="114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1"/>
                  </a:cubicBezTo>
                  <a:lnTo>
                    <a:pt x="106" y="82"/>
                  </a:lnTo>
                  <a:close/>
                  <a:moveTo>
                    <a:pt x="75" y="61"/>
                  </a:moveTo>
                  <a:cubicBezTo>
                    <a:pt x="75" y="42"/>
                    <a:pt x="72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5AD156FE-54D0-C247-AD20-F05792DD5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5" y="2351088"/>
              <a:ext cx="26988" cy="50800"/>
            </a:xfrm>
            <a:custGeom>
              <a:avLst/>
              <a:gdLst>
                <a:gd name="T0" fmla="*/ 0 w 76"/>
                <a:gd name="T1" fmla="*/ 32 h 141"/>
                <a:gd name="T2" fmla="*/ 0 w 76"/>
                <a:gd name="T3" fmla="*/ 2 h 141"/>
                <a:gd name="T4" fmla="*/ 35 w 76"/>
                <a:gd name="T5" fmla="*/ 2 h 141"/>
                <a:gd name="T6" fmla="*/ 35 w 76"/>
                <a:gd name="T7" fmla="*/ 26 h 141"/>
                <a:gd name="T8" fmla="*/ 35 w 76"/>
                <a:gd name="T9" fmla="*/ 26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40 h 141"/>
                <a:gd name="T16" fmla="*/ 61 w 76"/>
                <a:gd name="T17" fmla="*/ 37 h 141"/>
                <a:gd name="T18" fmla="*/ 38 w 76"/>
                <a:gd name="T19" fmla="*/ 79 h 141"/>
                <a:gd name="T20" fmla="*/ 38 w 76"/>
                <a:gd name="T21" fmla="*/ 140 h 141"/>
                <a:gd name="T22" fmla="*/ 0 w 76"/>
                <a:gd name="T23" fmla="*/ 140 h 141"/>
                <a:gd name="T24" fmla="*/ 0 w 76"/>
                <a:gd name="T25" fmla="*/ 3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5" y="2"/>
                  </a:lnTo>
                  <a:cubicBezTo>
                    <a:pt x="35" y="10"/>
                    <a:pt x="35" y="18"/>
                    <a:pt x="35" y="26"/>
                  </a:cubicBez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5" y="0"/>
                  </a:lnTo>
                  <a:lnTo>
                    <a:pt x="75" y="40"/>
                  </a:lnTo>
                  <a:cubicBezTo>
                    <a:pt x="72" y="40"/>
                    <a:pt x="67" y="37"/>
                    <a:pt x="61" y="37"/>
                  </a:cubicBezTo>
                  <a:cubicBezTo>
                    <a:pt x="40" y="37"/>
                    <a:pt x="38" y="58"/>
                    <a:pt x="38" y="79"/>
                  </a:cubicBezTo>
                  <a:lnTo>
                    <a:pt x="38" y="140"/>
                  </a:lnTo>
                  <a:lnTo>
                    <a:pt x="0" y="140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44BB3AAE-46BE-544F-9C27-285F1860D2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2563" y="2330450"/>
              <a:ext cx="14287" cy="71438"/>
            </a:xfrm>
            <a:custGeom>
              <a:avLst/>
              <a:gdLst>
                <a:gd name="T0" fmla="*/ 0 w 38"/>
                <a:gd name="T1" fmla="*/ 0 h 199"/>
                <a:gd name="T2" fmla="*/ 37 w 38"/>
                <a:gd name="T3" fmla="*/ 0 h 199"/>
                <a:gd name="T4" fmla="*/ 37 w 38"/>
                <a:gd name="T5" fmla="*/ 37 h 199"/>
                <a:gd name="T6" fmla="*/ 0 w 38"/>
                <a:gd name="T7" fmla="*/ 37 h 199"/>
                <a:gd name="T8" fmla="*/ 0 w 38"/>
                <a:gd name="T9" fmla="*/ 0 h 199"/>
                <a:gd name="T10" fmla="*/ 0 w 38"/>
                <a:gd name="T11" fmla="*/ 60 h 199"/>
                <a:gd name="T12" fmla="*/ 37 w 38"/>
                <a:gd name="T13" fmla="*/ 60 h 199"/>
                <a:gd name="T14" fmla="*/ 37 w 38"/>
                <a:gd name="T15" fmla="*/ 198 h 199"/>
                <a:gd name="T16" fmla="*/ 0 w 38"/>
                <a:gd name="T17" fmla="*/ 198 h 199"/>
                <a:gd name="T18" fmla="*/ 0 w 38"/>
                <a:gd name="T19" fmla="*/ 6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199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0"/>
                  </a:moveTo>
                  <a:lnTo>
                    <a:pt x="37" y="60"/>
                  </a:lnTo>
                  <a:lnTo>
                    <a:pt x="37" y="198"/>
                  </a:lnTo>
                  <a:lnTo>
                    <a:pt x="0" y="198"/>
                  </a:lnTo>
                  <a:lnTo>
                    <a:pt x="0" y="6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986DD26-F899-D342-9C15-58B9282B1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4788" y="2351088"/>
              <a:ext cx="31750" cy="52387"/>
            </a:xfrm>
            <a:custGeom>
              <a:avLst/>
              <a:gdLst>
                <a:gd name="T0" fmla="*/ 88 w 89"/>
                <a:gd name="T1" fmla="*/ 137 h 144"/>
                <a:gd name="T2" fmla="*/ 56 w 89"/>
                <a:gd name="T3" fmla="*/ 143 h 144"/>
                <a:gd name="T4" fmla="*/ 0 w 89"/>
                <a:gd name="T5" fmla="*/ 74 h 144"/>
                <a:gd name="T6" fmla="*/ 59 w 89"/>
                <a:gd name="T7" fmla="*/ 0 h 144"/>
                <a:gd name="T8" fmla="*/ 88 w 89"/>
                <a:gd name="T9" fmla="*/ 8 h 144"/>
                <a:gd name="T10" fmla="*/ 85 w 89"/>
                <a:gd name="T11" fmla="*/ 40 h 144"/>
                <a:gd name="T12" fmla="*/ 64 w 89"/>
                <a:gd name="T13" fmla="*/ 34 h 144"/>
                <a:gd name="T14" fmla="*/ 37 w 89"/>
                <a:gd name="T15" fmla="*/ 74 h 144"/>
                <a:gd name="T16" fmla="*/ 67 w 89"/>
                <a:gd name="T17" fmla="*/ 114 h 144"/>
                <a:gd name="T18" fmla="*/ 88 w 89"/>
                <a:gd name="T19" fmla="*/ 108 h 144"/>
                <a:gd name="T20" fmla="*/ 88 w 89"/>
                <a:gd name="T21" fmla="*/ 13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144">
                  <a:moveTo>
                    <a:pt x="88" y="137"/>
                  </a:moveTo>
                  <a:cubicBezTo>
                    <a:pt x="77" y="140"/>
                    <a:pt x="67" y="143"/>
                    <a:pt x="56" y="143"/>
                  </a:cubicBezTo>
                  <a:cubicBezTo>
                    <a:pt x="8" y="143"/>
                    <a:pt x="0" y="98"/>
                    <a:pt x="0" y="74"/>
                  </a:cubicBezTo>
                  <a:cubicBezTo>
                    <a:pt x="0" y="32"/>
                    <a:pt x="22" y="0"/>
                    <a:pt x="59" y="0"/>
                  </a:cubicBezTo>
                  <a:cubicBezTo>
                    <a:pt x="72" y="0"/>
                    <a:pt x="77" y="2"/>
                    <a:pt x="88" y="8"/>
                  </a:cubicBezTo>
                  <a:lnTo>
                    <a:pt x="85" y="40"/>
                  </a:lnTo>
                  <a:cubicBezTo>
                    <a:pt x="77" y="37"/>
                    <a:pt x="72" y="34"/>
                    <a:pt x="64" y="34"/>
                  </a:cubicBezTo>
                  <a:cubicBezTo>
                    <a:pt x="37" y="34"/>
                    <a:pt x="37" y="69"/>
                    <a:pt x="37" y="74"/>
                  </a:cubicBezTo>
                  <a:cubicBezTo>
                    <a:pt x="37" y="103"/>
                    <a:pt x="53" y="114"/>
                    <a:pt x="67" y="114"/>
                  </a:cubicBezTo>
                  <a:cubicBezTo>
                    <a:pt x="75" y="114"/>
                    <a:pt x="80" y="111"/>
                    <a:pt x="88" y="108"/>
                  </a:cubicBezTo>
                  <a:lnTo>
                    <a:pt x="88" y="1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2EF75E0-CBF1-4B47-9D2A-FF1996BD0C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1300" y="2352675"/>
              <a:ext cx="38100" cy="52388"/>
            </a:xfrm>
            <a:custGeom>
              <a:avLst/>
              <a:gdLst>
                <a:gd name="T0" fmla="*/ 10 w 104"/>
                <a:gd name="T1" fmla="*/ 8 h 144"/>
                <a:gd name="T2" fmla="*/ 50 w 104"/>
                <a:gd name="T3" fmla="*/ 0 h 144"/>
                <a:gd name="T4" fmla="*/ 103 w 104"/>
                <a:gd name="T5" fmla="*/ 51 h 144"/>
                <a:gd name="T6" fmla="*/ 103 w 104"/>
                <a:gd name="T7" fmla="*/ 101 h 144"/>
                <a:gd name="T8" fmla="*/ 103 w 104"/>
                <a:gd name="T9" fmla="*/ 141 h 144"/>
                <a:gd name="T10" fmla="*/ 69 w 104"/>
                <a:gd name="T11" fmla="*/ 141 h 144"/>
                <a:gd name="T12" fmla="*/ 69 w 104"/>
                <a:gd name="T13" fmla="*/ 122 h 144"/>
                <a:gd name="T14" fmla="*/ 37 w 104"/>
                <a:gd name="T15" fmla="*/ 143 h 144"/>
                <a:gd name="T16" fmla="*/ 0 w 104"/>
                <a:gd name="T17" fmla="*/ 101 h 144"/>
                <a:gd name="T18" fmla="*/ 58 w 104"/>
                <a:gd name="T19" fmla="*/ 53 h 144"/>
                <a:gd name="T20" fmla="*/ 69 w 104"/>
                <a:gd name="T21" fmla="*/ 53 h 144"/>
                <a:gd name="T22" fmla="*/ 47 w 104"/>
                <a:gd name="T23" fmla="*/ 27 h 144"/>
                <a:gd name="T24" fmla="*/ 13 w 104"/>
                <a:gd name="T25" fmla="*/ 40 h 144"/>
                <a:gd name="T26" fmla="*/ 10 w 104"/>
                <a:gd name="T27" fmla="*/ 8 h 144"/>
                <a:gd name="T28" fmla="*/ 31 w 104"/>
                <a:gd name="T29" fmla="*/ 96 h 144"/>
                <a:gd name="T30" fmla="*/ 47 w 104"/>
                <a:gd name="T31" fmla="*/ 114 h 144"/>
                <a:gd name="T32" fmla="*/ 69 w 104"/>
                <a:gd name="T33" fmla="*/ 80 h 144"/>
                <a:gd name="T34" fmla="*/ 69 w 104"/>
                <a:gd name="T35" fmla="*/ 72 h 144"/>
                <a:gd name="T36" fmla="*/ 31 w 104"/>
                <a:gd name="T37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144">
                  <a:moveTo>
                    <a:pt x="10" y="8"/>
                  </a:moveTo>
                  <a:cubicBezTo>
                    <a:pt x="21" y="6"/>
                    <a:pt x="37" y="0"/>
                    <a:pt x="50" y="0"/>
                  </a:cubicBezTo>
                  <a:cubicBezTo>
                    <a:pt x="92" y="0"/>
                    <a:pt x="103" y="22"/>
                    <a:pt x="103" y="51"/>
                  </a:cubicBezTo>
                  <a:lnTo>
                    <a:pt x="103" y="101"/>
                  </a:lnTo>
                  <a:lnTo>
                    <a:pt x="103" y="141"/>
                  </a:lnTo>
                  <a:lnTo>
                    <a:pt x="69" y="141"/>
                  </a:lnTo>
                  <a:lnTo>
                    <a:pt x="69" y="122"/>
                  </a:lnTo>
                  <a:cubicBezTo>
                    <a:pt x="66" y="130"/>
                    <a:pt x="53" y="143"/>
                    <a:pt x="37" y="143"/>
                  </a:cubicBezTo>
                  <a:cubicBezTo>
                    <a:pt x="16" y="143"/>
                    <a:pt x="0" y="128"/>
                    <a:pt x="0" y="101"/>
                  </a:cubicBezTo>
                  <a:cubicBezTo>
                    <a:pt x="0" y="56"/>
                    <a:pt x="47" y="53"/>
                    <a:pt x="58" y="53"/>
                  </a:cubicBezTo>
                  <a:lnTo>
                    <a:pt x="69" y="53"/>
                  </a:lnTo>
                  <a:cubicBezTo>
                    <a:pt x="69" y="27"/>
                    <a:pt x="53" y="27"/>
                    <a:pt x="47" y="27"/>
                  </a:cubicBezTo>
                  <a:cubicBezTo>
                    <a:pt x="39" y="27"/>
                    <a:pt x="29" y="30"/>
                    <a:pt x="13" y="40"/>
                  </a:cubicBezTo>
                  <a:lnTo>
                    <a:pt x="10" y="8"/>
                  </a:lnTo>
                  <a:close/>
                  <a:moveTo>
                    <a:pt x="31" y="96"/>
                  </a:moveTo>
                  <a:cubicBezTo>
                    <a:pt x="31" y="114"/>
                    <a:pt x="45" y="114"/>
                    <a:pt x="47" y="114"/>
                  </a:cubicBezTo>
                  <a:cubicBezTo>
                    <a:pt x="50" y="114"/>
                    <a:pt x="69" y="114"/>
                    <a:pt x="69" y="80"/>
                  </a:cubicBezTo>
                  <a:lnTo>
                    <a:pt x="69" y="72"/>
                  </a:lnTo>
                  <a:cubicBezTo>
                    <a:pt x="55" y="72"/>
                    <a:pt x="31" y="72"/>
                    <a:pt x="31" y="9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CC75F998-A4FF-B24F-B4DB-9B955CD43D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4163" y="2351088"/>
              <a:ext cx="31750" cy="52387"/>
            </a:xfrm>
            <a:custGeom>
              <a:avLst/>
              <a:gdLst>
                <a:gd name="T0" fmla="*/ 79 w 86"/>
                <a:gd name="T1" fmla="*/ 37 h 144"/>
                <a:gd name="T2" fmla="*/ 50 w 86"/>
                <a:gd name="T3" fmla="*/ 29 h 144"/>
                <a:gd name="T4" fmla="*/ 37 w 86"/>
                <a:gd name="T5" fmla="*/ 40 h 144"/>
                <a:gd name="T6" fmla="*/ 61 w 86"/>
                <a:gd name="T7" fmla="*/ 61 h 144"/>
                <a:gd name="T8" fmla="*/ 85 w 86"/>
                <a:gd name="T9" fmla="*/ 100 h 144"/>
                <a:gd name="T10" fmla="*/ 40 w 86"/>
                <a:gd name="T11" fmla="*/ 143 h 144"/>
                <a:gd name="T12" fmla="*/ 0 w 86"/>
                <a:gd name="T13" fmla="*/ 135 h 144"/>
                <a:gd name="T14" fmla="*/ 0 w 86"/>
                <a:gd name="T15" fmla="*/ 103 h 144"/>
                <a:gd name="T16" fmla="*/ 29 w 86"/>
                <a:gd name="T17" fmla="*/ 114 h 144"/>
                <a:gd name="T18" fmla="*/ 47 w 86"/>
                <a:gd name="T19" fmla="*/ 100 h 144"/>
                <a:gd name="T20" fmla="*/ 24 w 86"/>
                <a:gd name="T21" fmla="*/ 85 h 144"/>
                <a:gd name="T22" fmla="*/ 0 w 86"/>
                <a:gd name="T23" fmla="*/ 42 h 144"/>
                <a:gd name="T24" fmla="*/ 45 w 86"/>
                <a:gd name="T25" fmla="*/ 0 h 144"/>
                <a:gd name="T26" fmla="*/ 79 w 86"/>
                <a:gd name="T27" fmla="*/ 5 h 144"/>
                <a:gd name="T28" fmla="*/ 79 w 86"/>
                <a:gd name="T29" fmla="*/ 3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144">
                  <a:moveTo>
                    <a:pt x="79" y="37"/>
                  </a:moveTo>
                  <a:cubicBezTo>
                    <a:pt x="69" y="32"/>
                    <a:pt x="61" y="29"/>
                    <a:pt x="50" y="29"/>
                  </a:cubicBezTo>
                  <a:cubicBezTo>
                    <a:pt x="40" y="29"/>
                    <a:pt x="37" y="34"/>
                    <a:pt x="37" y="40"/>
                  </a:cubicBezTo>
                  <a:cubicBezTo>
                    <a:pt x="37" y="47"/>
                    <a:pt x="42" y="50"/>
                    <a:pt x="61" y="61"/>
                  </a:cubicBezTo>
                  <a:cubicBezTo>
                    <a:pt x="74" y="66"/>
                    <a:pt x="85" y="74"/>
                    <a:pt x="85" y="100"/>
                  </a:cubicBezTo>
                  <a:cubicBezTo>
                    <a:pt x="85" y="132"/>
                    <a:pt x="63" y="143"/>
                    <a:pt x="40" y="143"/>
                  </a:cubicBezTo>
                  <a:cubicBezTo>
                    <a:pt x="29" y="143"/>
                    <a:pt x="13" y="140"/>
                    <a:pt x="0" y="135"/>
                  </a:cubicBezTo>
                  <a:lnTo>
                    <a:pt x="0" y="103"/>
                  </a:lnTo>
                  <a:cubicBezTo>
                    <a:pt x="8" y="108"/>
                    <a:pt x="18" y="114"/>
                    <a:pt x="29" y="114"/>
                  </a:cubicBezTo>
                  <a:cubicBezTo>
                    <a:pt x="45" y="114"/>
                    <a:pt x="47" y="105"/>
                    <a:pt x="47" y="100"/>
                  </a:cubicBezTo>
                  <a:cubicBezTo>
                    <a:pt x="47" y="94"/>
                    <a:pt x="37" y="92"/>
                    <a:pt x="24" y="85"/>
                  </a:cubicBezTo>
                  <a:cubicBezTo>
                    <a:pt x="10" y="79"/>
                    <a:pt x="0" y="66"/>
                    <a:pt x="0" y="42"/>
                  </a:cubicBezTo>
                  <a:cubicBezTo>
                    <a:pt x="0" y="26"/>
                    <a:pt x="8" y="0"/>
                    <a:pt x="45" y="0"/>
                  </a:cubicBezTo>
                  <a:cubicBezTo>
                    <a:pt x="61" y="0"/>
                    <a:pt x="71" y="2"/>
                    <a:pt x="79" y="5"/>
                  </a:cubicBezTo>
                  <a:lnTo>
                    <a:pt x="79" y="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947CC498-576F-EA4D-A132-BE9BC0A27A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298700"/>
              <a:ext cx="612775" cy="7938"/>
            </a:xfrm>
            <a:custGeom>
              <a:avLst/>
              <a:gdLst>
                <a:gd name="T0" fmla="*/ 851 w 1703"/>
                <a:gd name="T1" fmla="*/ 19 h 20"/>
                <a:gd name="T2" fmla="*/ 0 w 1703"/>
                <a:gd name="T3" fmla="*/ 19 h 20"/>
                <a:gd name="T4" fmla="*/ 0 w 1703"/>
                <a:gd name="T5" fmla="*/ 0 h 20"/>
                <a:gd name="T6" fmla="*/ 1702 w 1703"/>
                <a:gd name="T7" fmla="*/ 0 h 20"/>
                <a:gd name="T8" fmla="*/ 1702 w 1703"/>
                <a:gd name="T9" fmla="*/ 19 h 20"/>
                <a:gd name="T10" fmla="*/ 851 w 1703"/>
                <a:gd name="T11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3" h="20">
                  <a:moveTo>
                    <a:pt x="85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1702" y="0"/>
                  </a:lnTo>
                  <a:lnTo>
                    <a:pt x="1702" y="19"/>
                  </a:lnTo>
                  <a:lnTo>
                    <a:pt x="851" y="1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895816AA-97A4-E440-8FD8-8DD041B98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2371725"/>
              <a:ext cx="17462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2 h 89"/>
                <a:gd name="T6" fmla="*/ 32 w 49"/>
                <a:gd name="T7" fmla="*/ 43 h 89"/>
                <a:gd name="T8" fmla="*/ 32 w 49"/>
                <a:gd name="T9" fmla="*/ 43 h 89"/>
                <a:gd name="T10" fmla="*/ 40 w 49"/>
                <a:gd name="T11" fmla="*/ 53 h 89"/>
                <a:gd name="T12" fmla="*/ 48 w 49"/>
                <a:gd name="T13" fmla="*/ 85 h 89"/>
                <a:gd name="T14" fmla="*/ 35 w 49"/>
                <a:gd name="T15" fmla="*/ 85 h 89"/>
                <a:gd name="T16" fmla="*/ 27 w 49"/>
                <a:gd name="T17" fmla="*/ 59 h 89"/>
                <a:gd name="T18" fmla="*/ 16 w 49"/>
                <a:gd name="T19" fmla="*/ 51 h 89"/>
                <a:gd name="T20" fmla="*/ 14 w 49"/>
                <a:gd name="T21" fmla="*/ 51 h 89"/>
                <a:gd name="T22" fmla="*/ 14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2 w 49"/>
                <a:gd name="T29" fmla="*/ 37 h 89"/>
                <a:gd name="T30" fmla="*/ 32 w 49"/>
                <a:gd name="T31" fmla="*/ 24 h 89"/>
                <a:gd name="T32" fmla="*/ 22 w 49"/>
                <a:gd name="T33" fmla="*/ 11 h 89"/>
                <a:gd name="T34" fmla="*/ 16 w 49"/>
                <a:gd name="T35" fmla="*/ 11 h 89"/>
                <a:gd name="T36" fmla="*/ 16 w 49"/>
                <a:gd name="T37" fmla="*/ 35 h 89"/>
                <a:gd name="T38" fmla="*/ 22 w 49"/>
                <a:gd name="T39" fmla="*/ 35 h 89"/>
                <a:gd name="T40" fmla="*/ 22 w 49"/>
                <a:gd name="T41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2"/>
                  </a:cubicBezTo>
                  <a:cubicBezTo>
                    <a:pt x="45" y="32"/>
                    <a:pt x="40" y="40"/>
                    <a:pt x="32" y="43"/>
                  </a:cubicBezTo>
                  <a:lnTo>
                    <a:pt x="32" y="43"/>
                  </a:lnTo>
                  <a:cubicBezTo>
                    <a:pt x="35" y="43"/>
                    <a:pt x="37" y="45"/>
                    <a:pt x="40" y="53"/>
                  </a:cubicBezTo>
                  <a:lnTo>
                    <a:pt x="48" y="85"/>
                  </a:lnTo>
                  <a:lnTo>
                    <a:pt x="35" y="85"/>
                  </a:lnTo>
                  <a:lnTo>
                    <a:pt x="27" y="59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2" y="37"/>
                  </a:moveTo>
                  <a:cubicBezTo>
                    <a:pt x="30" y="37"/>
                    <a:pt x="32" y="32"/>
                    <a:pt x="32" y="24"/>
                  </a:cubicBezTo>
                  <a:cubicBezTo>
                    <a:pt x="32" y="14"/>
                    <a:pt x="27" y="11"/>
                    <a:pt x="22" y="11"/>
                  </a:cubicBezTo>
                  <a:lnTo>
                    <a:pt x="16" y="11"/>
                  </a:lnTo>
                  <a:lnTo>
                    <a:pt x="16" y="35"/>
                  </a:lnTo>
                  <a:lnTo>
                    <a:pt x="22" y="35"/>
                  </a:lnTo>
                  <a:lnTo>
                    <a:pt x="22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64C2F6E-165B-EF4B-974E-8DBA109501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6938" y="237172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35 w 38"/>
                <a:gd name="T3" fmla="*/ 0 h 86"/>
                <a:gd name="T4" fmla="*/ 35 w 38"/>
                <a:gd name="T5" fmla="*/ 14 h 86"/>
                <a:gd name="T6" fmla="*/ 14 w 38"/>
                <a:gd name="T7" fmla="*/ 14 h 86"/>
                <a:gd name="T8" fmla="*/ 14 w 38"/>
                <a:gd name="T9" fmla="*/ 35 h 86"/>
                <a:gd name="T10" fmla="*/ 35 w 38"/>
                <a:gd name="T11" fmla="*/ 35 h 86"/>
                <a:gd name="T12" fmla="*/ 35 w 38"/>
                <a:gd name="T13" fmla="*/ 48 h 86"/>
                <a:gd name="T14" fmla="*/ 14 w 38"/>
                <a:gd name="T15" fmla="*/ 48 h 86"/>
                <a:gd name="T16" fmla="*/ 14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5" y="0"/>
                  </a:lnTo>
                  <a:lnTo>
                    <a:pt x="35" y="14"/>
                  </a:lnTo>
                  <a:lnTo>
                    <a:pt x="14" y="14"/>
                  </a:lnTo>
                  <a:lnTo>
                    <a:pt x="14" y="35"/>
                  </a:lnTo>
                  <a:lnTo>
                    <a:pt x="35" y="35"/>
                  </a:lnTo>
                  <a:lnTo>
                    <a:pt x="35" y="48"/>
                  </a:lnTo>
                  <a:lnTo>
                    <a:pt x="14" y="48"/>
                  </a:lnTo>
                  <a:lnTo>
                    <a:pt x="14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B864184B-E70A-6B4D-97A3-FB03CCF1CB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1225" y="2373313"/>
              <a:ext cx="19050" cy="31750"/>
            </a:xfrm>
            <a:custGeom>
              <a:avLst/>
              <a:gdLst>
                <a:gd name="T0" fmla="*/ 32 w 54"/>
                <a:gd name="T1" fmla="*/ 34 h 86"/>
                <a:gd name="T2" fmla="*/ 53 w 54"/>
                <a:gd name="T3" fmla="*/ 34 h 86"/>
                <a:gd name="T4" fmla="*/ 53 w 54"/>
                <a:gd name="T5" fmla="*/ 79 h 86"/>
                <a:gd name="T6" fmla="*/ 35 w 54"/>
                <a:gd name="T7" fmla="*/ 85 h 86"/>
                <a:gd name="T8" fmla="*/ 0 w 54"/>
                <a:gd name="T9" fmla="*/ 42 h 86"/>
                <a:gd name="T10" fmla="*/ 35 w 54"/>
                <a:gd name="T11" fmla="*/ 0 h 86"/>
                <a:gd name="T12" fmla="*/ 50 w 54"/>
                <a:gd name="T13" fmla="*/ 3 h 86"/>
                <a:gd name="T14" fmla="*/ 50 w 54"/>
                <a:gd name="T15" fmla="*/ 16 h 86"/>
                <a:gd name="T16" fmla="*/ 35 w 54"/>
                <a:gd name="T17" fmla="*/ 11 h 86"/>
                <a:gd name="T18" fmla="*/ 13 w 54"/>
                <a:gd name="T19" fmla="*/ 42 h 86"/>
                <a:gd name="T20" fmla="*/ 32 w 54"/>
                <a:gd name="T21" fmla="*/ 74 h 86"/>
                <a:gd name="T22" fmla="*/ 40 w 54"/>
                <a:gd name="T23" fmla="*/ 72 h 86"/>
                <a:gd name="T24" fmla="*/ 40 w 54"/>
                <a:gd name="T25" fmla="*/ 48 h 86"/>
                <a:gd name="T26" fmla="*/ 29 w 54"/>
                <a:gd name="T27" fmla="*/ 48 h 86"/>
                <a:gd name="T28" fmla="*/ 32 w 54"/>
                <a:gd name="T2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86">
                  <a:moveTo>
                    <a:pt x="32" y="34"/>
                  </a:moveTo>
                  <a:lnTo>
                    <a:pt x="53" y="34"/>
                  </a:lnTo>
                  <a:lnTo>
                    <a:pt x="53" y="79"/>
                  </a:lnTo>
                  <a:cubicBezTo>
                    <a:pt x="50" y="82"/>
                    <a:pt x="42" y="85"/>
                    <a:pt x="35" y="85"/>
                  </a:cubicBezTo>
                  <a:cubicBezTo>
                    <a:pt x="13" y="85"/>
                    <a:pt x="0" y="66"/>
                    <a:pt x="0" y="42"/>
                  </a:cubicBezTo>
                  <a:cubicBezTo>
                    <a:pt x="0" y="16"/>
                    <a:pt x="11" y="0"/>
                    <a:pt x="35" y="0"/>
                  </a:cubicBezTo>
                  <a:cubicBezTo>
                    <a:pt x="42" y="0"/>
                    <a:pt x="48" y="3"/>
                    <a:pt x="50" y="3"/>
                  </a:cubicBezTo>
                  <a:lnTo>
                    <a:pt x="50" y="16"/>
                  </a:lnTo>
                  <a:cubicBezTo>
                    <a:pt x="45" y="13"/>
                    <a:pt x="40" y="11"/>
                    <a:pt x="35" y="11"/>
                  </a:cubicBezTo>
                  <a:cubicBezTo>
                    <a:pt x="21" y="11"/>
                    <a:pt x="13" y="23"/>
                    <a:pt x="13" y="42"/>
                  </a:cubicBezTo>
                  <a:cubicBezTo>
                    <a:pt x="13" y="60"/>
                    <a:pt x="21" y="74"/>
                    <a:pt x="32" y="74"/>
                  </a:cubicBezTo>
                  <a:cubicBezTo>
                    <a:pt x="35" y="74"/>
                    <a:pt x="37" y="74"/>
                    <a:pt x="40" y="72"/>
                  </a:cubicBezTo>
                  <a:lnTo>
                    <a:pt x="40" y="48"/>
                  </a:lnTo>
                  <a:lnTo>
                    <a:pt x="29" y="48"/>
                  </a:lnTo>
                  <a:lnTo>
                    <a:pt x="32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5240C059-240D-644E-85DB-9AC6821F65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5038" y="2371725"/>
              <a:ext cx="4762" cy="31750"/>
            </a:xfrm>
            <a:custGeom>
              <a:avLst/>
              <a:gdLst>
                <a:gd name="T0" fmla="*/ 6 w 14"/>
                <a:gd name="T1" fmla="*/ 85 h 86"/>
                <a:gd name="T2" fmla="*/ 0 w 14"/>
                <a:gd name="T3" fmla="*/ 85 h 86"/>
                <a:gd name="T4" fmla="*/ 0 w 14"/>
                <a:gd name="T5" fmla="*/ 0 h 86"/>
                <a:gd name="T6" fmla="*/ 13 w 14"/>
                <a:gd name="T7" fmla="*/ 0 h 86"/>
                <a:gd name="T8" fmla="*/ 13 w 14"/>
                <a:gd name="T9" fmla="*/ 85 h 86"/>
                <a:gd name="T10" fmla="*/ 6 w 14"/>
                <a:gd name="T11" fmla="*/ 8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6">
                  <a:moveTo>
                    <a:pt x="6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6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A887F352-F109-8842-B020-66E75CC8B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1388" y="2371725"/>
              <a:ext cx="19050" cy="31750"/>
            </a:xfrm>
            <a:custGeom>
              <a:avLst/>
              <a:gdLst>
                <a:gd name="T0" fmla="*/ 53 w 54"/>
                <a:gd name="T1" fmla="*/ 43 h 86"/>
                <a:gd name="T2" fmla="*/ 27 w 54"/>
                <a:gd name="T3" fmla="*/ 85 h 86"/>
                <a:gd name="T4" fmla="*/ 0 w 54"/>
                <a:gd name="T5" fmla="*/ 43 h 86"/>
                <a:gd name="T6" fmla="*/ 27 w 54"/>
                <a:gd name="T7" fmla="*/ 0 h 86"/>
                <a:gd name="T8" fmla="*/ 53 w 54"/>
                <a:gd name="T9" fmla="*/ 43 h 86"/>
                <a:gd name="T10" fmla="*/ 40 w 54"/>
                <a:gd name="T11" fmla="*/ 43 h 86"/>
                <a:gd name="T12" fmla="*/ 27 w 54"/>
                <a:gd name="T13" fmla="*/ 11 h 86"/>
                <a:gd name="T14" fmla="*/ 13 w 54"/>
                <a:gd name="T15" fmla="*/ 43 h 86"/>
                <a:gd name="T16" fmla="*/ 27 w 54"/>
                <a:gd name="T17" fmla="*/ 75 h 86"/>
                <a:gd name="T18" fmla="*/ 40 w 54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86">
                  <a:moveTo>
                    <a:pt x="53" y="43"/>
                  </a:moveTo>
                  <a:cubicBezTo>
                    <a:pt x="53" y="75"/>
                    <a:pt x="41" y="85"/>
                    <a:pt x="27" y="85"/>
                  </a:cubicBezTo>
                  <a:cubicBezTo>
                    <a:pt x="14" y="85"/>
                    <a:pt x="0" y="72"/>
                    <a:pt x="0" y="43"/>
                  </a:cubicBezTo>
                  <a:cubicBezTo>
                    <a:pt x="0" y="14"/>
                    <a:pt x="14" y="0"/>
                    <a:pt x="27" y="0"/>
                  </a:cubicBezTo>
                  <a:cubicBezTo>
                    <a:pt x="41" y="0"/>
                    <a:pt x="53" y="14"/>
                    <a:pt x="53" y="43"/>
                  </a:cubicBezTo>
                  <a:close/>
                  <a:moveTo>
                    <a:pt x="40" y="43"/>
                  </a:moveTo>
                  <a:cubicBezTo>
                    <a:pt x="40" y="19"/>
                    <a:pt x="35" y="11"/>
                    <a:pt x="27" y="11"/>
                  </a:cubicBezTo>
                  <a:cubicBezTo>
                    <a:pt x="19" y="11"/>
                    <a:pt x="13" y="19"/>
                    <a:pt x="13" y="43"/>
                  </a:cubicBezTo>
                  <a:cubicBezTo>
                    <a:pt x="13" y="67"/>
                    <a:pt x="19" y="75"/>
                    <a:pt x="27" y="75"/>
                  </a:cubicBezTo>
                  <a:cubicBezTo>
                    <a:pt x="35" y="75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2A7DA17E-2D6C-9147-BB36-3784880CD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3613" y="237172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37 w 51"/>
                <a:gd name="T5" fmla="*/ 67 h 86"/>
                <a:gd name="T6" fmla="*/ 37 w 51"/>
                <a:gd name="T7" fmla="*/ 67 h 86"/>
                <a:gd name="T8" fmla="*/ 37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5 w 51"/>
                <a:gd name="T15" fmla="*/ 85 h 86"/>
                <a:gd name="T16" fmla="*/ 13 w 51"/>
                <a:gd name="T17" fmla="*/ 19 h 86"/>
                <a:gd name="T18" fmla="*/ 11 w 51"/>
                <a:gd name="T19" fmla="*/ 19 h 86"/>
                <a:gd name="T20" fmla="*/ 11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37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5" y="85"/>
                  </a:lnTo>
                  <a:lnTo>
                    <a:pt x="13" y="19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8886D8AC-7FA6-CD43-A38B-7382A727CA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1075" y="2371725"/>
              <a:ext cx="22225" cy="31750"/>
            </a:xfrm>
            <a:custGeom>
              <a:avLst/>
              <a:gdLst>
                <a:gd name="T0" fmla="*/ 43 w 60"/>
                <a:gd name="T1" fmla="*/ 64 h 86"/>
                <a:gd name="T2" fmla="*/ 19 w 60"/>
                <a:gd name="T3" fmla="*/ 64 h 86"/>
                <a:gd name="T4" fmla="*/ 14 w 60"/>
                <a:gd name="T5" fmla="*/ 85 h 86"/>
                <a:gd name="T6" fmla="*/ 0 w 60"/>
                <a:gd name="T7" fmla="*/ 85 h 86"/>
                <a:gd name="T8" fmla="*/ 24 w 60"/>
                <a:gd name="T9" fmla="*/ 0 h 86"/>
                <a:gd name="T10" fmla="*/ 37 w 60"/>
                <a:gd name="T11" fmla="*/ 0 h 86"/>
                <a:gd name="T12" fmla="*/ 59 w 60"/>
                <a:gd name="T13" fmla="*/ 85 h 86"/>
                <a:gd name="T14" fmla="*/ 45 w 60"/>
                <a:gd name="T15" fmla="*/ 85 h 86"/>
                <a:gd name="T16" fmla="*/ 43 w 60"/>
                <a:gd name="T17" fmla="*/ 64 h 86"/>
                <a:gd name="T18" fmla="*/ 40 w 60"/>
                <a:gd name="T19" fmla="*/ 53 h 86"/>
                <a:gd name="T20" fmla="*/ 32 w 60"/>
                <a:gd name="T21" fmla="*/ 14 h 86"/>
                <a:gd name="T22" fmla="*/ 32 w 60"/>
                <a:gd name="T23" fmla="*/ 14 h 86"/>
                <a:gd name="T24" fmla="*/ 22 w 60"/>
                <a:gd name="T25" fmla="*/ 53 h 86"/>
                <a:gd name="T26" fmla="*/ 40 w 60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6">
                  <a:moveTo>
                    <a:pt x="43" y="64"/>
                  </a:moveTo>
                  <a:lnTo>
                    <a:pt x="19" y="64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2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B6885A6A-D11D-E643-9D38-7A7A9AF163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4888" y="237172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3 w 35"/>
                <a:gd name="T3" fmla="*/ 0 h 86"/>
                <a:gd name="T4" fmla="*/ 13 w 35"/>
                <a:gd name="T5" fmla="*/ 72 h 86"/>
                <a:gd name="T6" fmla="*/ 34 w 35"/>
                <a:gd name="T7" fmla="*/ 72 h 86"/>
                <a:gd name="T8" fmla="*/ 34 w 35"/>
                <a:gd name="T9" fmla="*/ 85 h 86"/>
                <a:gd name="T10" fmla="*/ 0 w 35"/>
                <a:gd name="T11" fmla="*/ 85 h 86"/>
                <a:gd name="T12" fmla="*/ 0 w 35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2"/>
                  </a:lnTo>
                  <a:lnTo>
                    <a:pt x="34" y="72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116F3BD2-1C39-D849-81E1-2947006718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3938" y="2371725"/>
              <a:ext cx="20637" cy="31750"/>
            </a:xfrm>
            <a:custGeom>
              <a:avLst/>
              <a:gdLst>
                <a:gd name="T0" fmla="*/ 55 w 56"/>
                <a:gd name="T1" fmla="*/ 43 h 86"/>
                <a:gd name="T2" fmla="*/ 29 w 56"/>
                <a:gd name="T3" fmla="*/ 85 h 86"/>
                <a:gd name="T4" fmla="*/ 2 w 56"/>
                <a:gd name="T5" fmla="*/ 43 h 86"/>
                <a:gd name="T6" fmla="*/ 29 w 56"/>
                <a:gd name="T7" fmla="*/ 0 h 86"/>
                <a:gd name="T8" fmla="*/ 55 w 56"/>
                <a:gd name="T9" fmla="*/ 43 h 86"/>
                <a:gd name="T10" fmla="*/ 42 w 56"/>
                <a:gd name="T11" fmla="*/ 43 h 86"/>
                <a:gd name="T12" fmla="*/ 29 w 56"/>
                <a:gd name="T13" fmla="*/ 11 h 86"/>
                <a:gd name="T14" fmla="*/ 15 w 56"/>
                <a:gd name="T15" fmla="*/ 43 h 86"/>
                <a:gd name="T16" fmla="*/ 29 w 56"/>
                <a:gd name="T17" fmla="*/ 75 h 86"/>
                <a:gd name="T18" fmla="*/ 42 w 56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86">
                  <a:moveTo>
                    <a:pt x="55" y="43"/>
                  </a:moveTo>
                  <a:cubicBezTo>
                    <a:pt x="55" y="75"/>
                    <a:pt x="43" y="85"/>
                    <a:pt x="29" y="85"/>
                  </a:cubicBezTo>
                  <a:cubicBezTo>
                    <a:pt x="16" y="85"/>
                    <a:pt x="2" y="72"/>
                    <a:pt x="2" y="43"/>
                  </a:cubicBezTo>
                  <a:cubicBezTo>
                    <a:pt x="0" y="14"/>
                    <a:pt x="13" y="0"/>
                    <a:pt x="29" y="0"/>
                  </a:cubicBezTo>
                  <a:cubicBezTo>
                    <a:pt x="42" y="0"/>
                    <a:pt x="55" y="14"/>
                    <a:pt x="55" y="43"/>
                  </a:cubicBezTo>
                  <a:close/>
                  <a:moveTo>
                    <a:pt x="42" y="43"/>
                  </a:moveTo>
                  <a:cubicBezTo>
                    <a:pt x="42" y="19"/>
                    <a:pt x="37" y="11"/>
                    <a:pt x="29" y="11"/>
                  </a:cubicBezTo>
                  <a:cubicBezTo>
                    <a:pt x="21" y="11"/>
                    <a:pt x="15" y="19"/>
                    <a:pt x="15" y="43"/>
                  </a:cubicBezTo>
                  <a:cubicBezTo>
                    <a:pt x="13" y="67"/>
                    <a:pt x="21" y="75"/>
                    <a:pt x="29" y="75"/>
                  </a:cubicBezTo>
                  <a:cubicBezTo>
                    <a:pt x="37" y="75"/>
                    <a:pt x="42" y="67"/>
                    <a:pt x="42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160A4BD4-31D6-8A45-9494-624FDEAFB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2371725"/>
              <a:ext cx="14287" cy="31750"/>
            </a:xfrm>
            <a:custGeom>
              <a:avLst/>
              <a:gdLst>
                <a:gd name="T0" fmla="*/ 0 w 39"/>
                <a:gd name="T1" fmla="*/ 0 h 86"/>
                <a:gd name="T2" fmla="*/ 38 w 39"/>
                <a:gd name="T3" fmla="*/ 0 h 86"/>
                <a:gd name="T4" fmla="*/ 38 w 39"/>
                <a:gd name="T5" fmla="*/ 14 h 86"/>
                <a:gd name="T6" fmla="*/ 14 w 39"/>
                <a:gd name="T7" fmla="*/ 14 h 86"/>
                <a:gd name="T8" fmla="*/ 14 w 39"/>
                <a:gd name="T9" fmla="*/ 37 h 86"/>
                <a:gd name="T10" fmla="*/ 35 w 39"/>
                <a:gd name="T11" fmla="*/ 37 h 86"/>
                <a:gd name="T12" fmla="*/ 35 w 39"/>
                <a:gd name="T13" fmla="*/ 48 h 86"/>
                <a:gd name="T14" fmla="*/ 14 w 39"/>
                <a:gd name="T15" fmla="*/ 48 h 86"/>
                <a:gd name="T16" fmla="*/ 14 w 39"/>
                <a:gd name="T17" fmla="*/ 85 h 86"/>
                <a:gd name="T18" fmla="*/ 0 w 39"/>
                <a:gd name="T19" fmla="*/ 85 h 86"/>
                <a:gd name="T20" fmla="*/ 0 w 39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86">
                  <a:moveTo>
                    <a:pt x="0" y="0"/>
                  </a:moveTo>
                  <a:lnTo>
                    <a:pt x="38" y="0"/>
                  </a:lnTo>
                  <a:lnTo>
                    <a:pt x="38" y="14"/>
                  </a:lnTo>
                  <a:lnTo>
                    <a:pt x="14" y="14"/>
                  </a:lnTo>
                  <a:lnTo>
                    <a:pt x="14" y="37"/>
                  </a:lnTo>
                  <a:lnTo>
                    <a:pt x="35" y="37"/>
                  </a:lnTo>
                  <a:lnTo>
                    <a:pt x="35" y="48"/>
                  </a:lnTo>
                  <a:lnTo>
                    <a:pt x="14" y="48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2D7D6B27-7E7E-A54A-B95D-262CC47523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2038" y="237172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34 w 35"/>
                <a:gd name="T3" fmla="*/ 0 h 86"/>
                <a:gd name="T4" fmla="*/ 34 w 35"/>
                <a:gd name="T5" fmla="*/ 14 h 86"/>
                <a:gd name="T6" fmla="*/ 13 w 35"/>
                <a:gd name="T7" fmla="*/ 14 h 86"/>
                <a:gd name="T8" fmla="*/ 13 w 35"/>
                <a:gd name="T9" fmla="*/ 37 h 86"/>
                <a:gd name="T10" fmla="*/ 32 w 35"/>
                <a:gd name="T11" fmla="*/ 37 h 86"/>
                <a:gd name="T12" fmla="*/ 32 w 35"/>
                <a:gd name="T13" fmla="*/ 48 h 86"/>
                <a:gd name="T14" fmla="*/ 13 w 35"/>
                <a:gd name="T15" fmla="*/ 48 h 86"/>
                <a:gd name="T16" fmla="*/ 13 w 35"/>
                <a:gd name="T17" fmla="*/ 85 h 86"/>
                <a:gd name="T18" fmla="*/ 0 w 35"/>
                <a:gd name="T19" fmla="*/ 85 h 86"/>
                <a:gd name="T20" fmla="*/ 0 w 35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4"/>
                  </a:lnTo>
                  <a:lnTo>
                    <a:pt x="13" y="14"/>
                  </a:lnTo>
                  <a:lnTo>
                    <a:pt x="13" y="37"/>
                  </a:lnTo>
                  <a:lnTo>
                    <a:pt x="32" y="37"/>
                  </a:lnTo>
                  <a:lnTo>
                    <a:pt x="32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2E93CD3A-8EF4-BF43-8A9E-E03E2B9A39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6325" y="2371725"/>
              <a:ext cx="4763" cy="31750"/>
            </a:xfrm>
            <a:custGeom>
              <a:avLst/>
              <a:gdLst>
                <a:gd name="T0" fmla="*/ 6 w 14"/>
                <a:gd name="T1" fmla="*/ 85 h 86"/>
                <a:gd name="T2" fmla="*/ 0 w 14"/>
                <a:gd name="T3" fmla="*/ 85 h 86"/>
                <a:gd name="T4" fmla="*/ 0 w 14"/>
                <a:gd name="T5" fmla="*/ 0 h 86"/>
                <a:gd name="T6" fmla="*/ 13 w 14"/>
                <a:gd name="T7" fmla="*/ 0 h 86"/>
                <a:gd name="T8" fmla="*/ 13 w 14"/>
                <a:gd name="T9" fmla="*/ 85 h 86"/>
                <a:gd name="T10" fmla="*/ 6 w 14"/>
                <a:gd name="T11" fmla="*/ 8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6">
                  <a:moveTo>
                    <a:pt x="6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6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0C8F5B67-52F8-3544-A8AB-AB8BD6F93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2675" y="2371725"/>
              <a:ext cx="17463" cy="31750"/>
            </a:xfrm>
            <a:custGeom>
              <a:avLst/>
              <a:gdLst>
                <a:gd name="T0" fmla="*/ 48 w 49"/>
                <a:gd name="T1" fmla="*/ 82 h 86"/>
                <a:gd name="T2" fmla="*/ 32 w 49"/>
                <a:gd name="T3" fmla="*/ 85 h 86"/>
                <a:gd name="T4" fmla="*/ 0 w 49"/>
                <a:gd name="T5" fmla="*/ 43 h 86"/>
                <a:gd name="T6" fmla="*/ 32 w 49"/>
                <a:gd name="T7" fmla="*/ 0 h 86"/>
                <a:gd name="T8" fmla="*/ 48 w 49"/>
                <a:gd name="T9" fmla="*/ 3 h 86"/>
                <a:gd name="T10" fmla="*/ 48 w 49"/>
                <a:gd name="T11" fmla="*/ 16 h 86"/>
                <a:gd name="T12" fmla="*/ 35 w 49"/>
                <a:gd name="T13" fmla="*/ 11 h 86"/>
                <a:gd name="T14" fmla="*/ 16 w 49"/>
                <a:gd name="T15" fmla="*/ 43 h 86"/>
                <a:gd name="T16" fmla="*/ 35 w 49"/>
                <a:gd name="T17" fmla="*/ 75 h 86"/>
                <a:gd name="T18" fmla="*/ 48 w 49"/>
                <a:gd name="T19" fmla="*/ 69 h 86"/>
                <a:gd name="T20" fmla="*/ 48 w 49"/>
                <a:gd name="T21" fmla="*/ 8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6">
                  <a:moveTo>
                    <a:pt x="48" y="82"/>
                  </a:moveTo>
                  <a:cubicBezTo>
                    <a:pt x="45" y="85"/>
                    <a:pt x="40" y="85"/>
                    <a:pt x="32" y="85"/>
                  </a:cubicBezTo>
                  <a:cubicBezTo>
                    <a:pt x="11" y="85"/>
                    <a:pt x="0" y="67"/>
                    <a:pt x="0" y="43"/>
                  </a:cubicBezTo>
                  <a:cubicBezTo>
                    <a:pt x="0" y="19"/>
                    <a:pt x="11" y="0"/>
                    <a:pt x="32" y="0"/>
                  </a:cubicBezTo>
                  <a:cubicBezTo>
                    <a:pt x="40" y="0"/>
                    <a:pt x="45" y="3"/>
                    <a:pt x="48" y="3"/>
                  </a:cubicBezTo>
                  <a:lnTo>
                    <a:pt x="48" y="16"/>
                  </a:lnTo>
                  <a:cubicBezTo>
                    <a:pt x="45" y="14"/>
                    <a:pt x="42" y="11"/>
                    <a:pt x="35" y="11"/>
                  </a:cubicBezTo>
                  <a:cubicBezTo>
                    <a:pt x="24" y="11"/>
                    <a:pt x="16" y="19"/>
                    <a:pt x="16" y="43"/>
                  </a:cubicBezTo>
                  <a:cubicBezTo>
                    <a:pt x="16" y="64"/>
                    <a:pt x="24" y="75"/>
                    <a:pt x="35" y="75"/>
                  </a:cubicBezTo>
                  <a:cubicBezTo>
                    <a:pt x="40" y="75"/>
                    <a:pt x="45" y="72"/>
                    <a:pt x="48" y="69"/>
                  </a:cubicBezTo>
                  <a:lnTo>
                    <a:pt x="48" y="8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F4392216-58C1-B845-B37E-F152FF749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1725" y="2371725"/>
              <a:ext cx="14288" cy="31750"/>
            </a:xfrm>
            <a:custGeom>
              <a:avLst/>
              <a:gdLst>
                <a:gd name="T0" fmla="*/ 0 w 38"/>
                <a:gd name="T1" fmla="*/ 0 h 86"/>
                <a:gd name="T2" fmla="*/ 37 w 38"/>
                <a:gd name="T3" fmla="*/ 0 h 86"/>
                <a:gd name="T4" fmla="*/ 37 w 38"/>
                <a:gd name="T5" fmla="*/ 14 h 86"/>
                <a:gd name="T6" fmla="*/ 13 w 38"/>
                <a:gd name="T7" fmla="*/ 14 h 86"/>
                <a:gd name="T8" fmla="*/ 13 w 38"/>
                <a:gd name="T9" fmla="*/ 35 h 86"/>
                <a:gd name="T10" fmla="*/ 34 w 38"/>
                <a:gd name="T11" fmla="*/ 35 h 86"/>
                <a:gd name="T12" fmla="*/ 34 w 38"/>
                <a:gd name="T13" fmla="*/ 48 h 86"/>
                <a:gd name="T14" fmla="*/ 13 w 38"/>
                <a:gd name="T15" fmla="*/ 48 h 86"/>
                <a:gd name="T16" fmla="*/ 13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4"/>
                  </a:lnTo>
                  <a:lnTo>
                    <a:pt x="13" y="14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0F2078D7-C938-B444-A31D-F6E522169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5538" y="2371725"/>
              <a:ext cx="12700" cy="31750"/>
            </a:xfrm>
            <a:custGeom>
              <a:avLst/>
              <a:gdLst>
                <a:gd name="T0" fmla="*/ 0 w 36"/>
                <a:gd name="T1" fmla="*/ 0 h 86"/>
                <a:gd name="T2" fmla="*/ 35 w 36"/>
                <a:gd name="T3" fmla="*/ 0 h 86"/>
                <a:gd name="T4" fmla="*/ 35 w 36"/>
                <a:gd name="T5" fmla="*/ 14 h 86"/>
                <a:gd name="T6" fmla="*/ 11 w 36"/>
                <a:gd name="T7" fmla="*/ 14 h 86"/>
                <a:gd name="T8" fmla="*/ 11 w 36"/>
                <a:gd name="T9" fmla="*/ 37 h 86"/>
                <a:gd name="T10" fmla="*/ 32 w 36"/>
                <a:gd name="T11" fmla="*/ 37 h 86"/>
                <a:gd name="T12" fmla="*/ 32 w 36"/>
                <a:gd name="T13" fmla="*/ 48 h 86"/>
                <a:gd name="T14" fmla="*/ 11 w 36"/>
                <a:gd name="T15" fmla="*/ 48 h 86"/>
                <a:gd name="T16" fmla="*/ 11 w 36"/>
                <a:gd name="T17" fmla="*/ 85 h 86"/>
                <a:gd name="T18" fmla="*/ 0 w 36"/>
                <a:gd name="T19" fmla="*/ 85 h 86"/>
                <a:gd name="T20" fmla="*/ 0 w 36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86">
                  <a:moveTo>
                    <a:pt x="0" y="0"/>
                  </a:moveTo>
                  <a:lnTo>
                    <a:pt x="35" y="0"/>
                  </a:lnTo>
                  <a:lnTo>
                    <a:pt x="35" y="14"/>
                  </a:lnTo>
                  <a:lnTo>
                    <a:pt x="11" y="14"/>
                  </a:lnTo>
                  <a:lnTo>
                    <a:pt x="11" y="37"/>
                  </a:lnTo>
                  <a:lnTo>
                    <a:pt x="32" y="37"/>
                  </a:lnTo>
                  <a:lnTo>
                    <a:pt x="32" y="48"/>
                  </a:lnTo>
                  <a:lnTo>
                    <a:pt x="11" y="48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DA94C1B-FBE0-664F-A4F1-92CF5C48E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8238" y="2371725"/>
              <a:ext cx="19050" cy="31750"/>
            </a:xfrm>
            <a:custGeom>
              <a:avLst/>
              <a:gdLst>
                <a:gd name="T0" fmla="*/ 53 w 54"/>
                <a:gd name="T1" fmla="*/ 43 h 86"/>
                <a:gd name="T2" fmla="*/ 27 w 54"/>
                <a:gd name="T3" fmla="*/ 85 h 86"/>
                <a:gd name="T4" fmla="*/ 0 w 54"/>
                <a:gd name="T5" fmla="*/ 43 h 86"/>
                <a:gd name="T6" fmla="*/ 27 w 54"/>
                <a:gd name="T7" fmla="*/ 0 h 86"/>
                <a:gd name="T8" fmla="*/ 53 w 54"/>
                <a:gd name="T9" fmla="*/ 43 h 86"/>
                <a:gd name="T10" fmla="*/ 40 w 54"/>
                <a:gd name="T11" fmla="*/ 43 h 86"/>
                <a:gd name="T12" fmla="*/ 27 w 54"/>
                <a:gd name="T13" fmla="*/ 11 h 86"/>
                <a:gd name="T14" fmla="*/ 14 w 54"/>
                <a:gd name="T15" fmla="*/ 43 h 86"/>
                <a:gd name="T16" fmla="*/ 27 w 54"/>
                <a:gd name="T17" fmla="*/ 75 h 86"/>
                <a:gd name="T18" fmla="*/ 40 w 54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86">
                  <a:moveTo>
                    <a:pt x="53" y="43"/>
                  </a:moveTo>
                  <a:cubicBezTo>
                    <a:pt x="53" y="75"/>
                    <a:pt x="40" y="85"/>
                    <a:pt x="27" y="85"/>
                  </a:cubicBezTo>
                  <a:cubicBezTo>
                    <a:pt x="14" y="85"/>
                    <a:pt x="0" y="72"/>
                    <a:pt x="0" y="43"/>
                  </a:cubicBezTo>
                  <a:cubicBezTo>
                    <a:pt x="0" y="14"/>
                    <a:pt x="14" y="0"/>
                    <a:pt x="27" y="0"/>
                  </a:cubicBezTo>
                  <a:cubicBezTo>
                    <a:pt x="40" y="0"/>
                    <a:pt x="53" y="14"/>
                    <a:pt x="53" y="43"/>
                  </a:cubicBezTo>
                  <a:close/>
                  <a:moveTo>
                    <a:pt x="40" y="43"/>
                  </a:moveTo>
                  <a:cubicBezTo>
                    <a:pt x="40" y="19"/>
                    <a:pt x="35" y="11"/>
                    <a:pt x="27" y="11"/>
                  </a:cubicBezTo>
                  <a:cubicBezTo>
                    <a:pt x="19" y="11"/>
                    <a:pt x="14" y="19"/>
                    <a:pt x="14" y="43"/>
                  </a:cubicBezTo>
                  <a:cubicBezTo>
                    <a:pt x="14" y="67"/>
                    <a:pt x="19" y="75"/>
                    <a:pt x="27" y="75"/>
                  </a:cubicBezTo>
                  <a:cubicBezTo>
                    <a:pt x="35" y="75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50C33375-AC48-924E-9067-DC43E407BC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0463" y="2371725"/>
              <a:ext cx="17462" cy="31750"/>
            </a:xfrm>
            <a:custGeom>
              <a:avLst/>
              <a:gdLst>
                <a:gd name="T0" fmla="*/ 2 w 48"/>
                <a:gd name="T1" fmla="*/ 0 h 89"/>
                <a:gd name="T2" fmla="*/ 23 w 48"/>
                <a:gd name="T3" fmla="*/ 0 h 89"/>
                <a:gd name="T4" fmla="*/ 45 w 48"/>
                <a:gd name="T5" fmla="*/ 22 h 89"/>
                <a:gd name="T6" fmla="*/ 31 w 48"/>
                <a:gd name="T7" fmla="*/ 43 h 89"/>
                <a:gd name="T8" fmla="*/ 31 w 48"/>
                <a:gd name="T9" fmla="*/ 43 h 89"/>
                <a:gd name="T10" fmla="*/ 39 w 48"/>
                <a:gd name="T11" fmla="*/ 53 h 89"/>
                <a:gd name="T12" fmla="*/ 47 w 48"/>
                <a:gd name="T13" fmla="*/ 85 h 89"/>
                <a:gd name="T14" fmla="*/ 34 w 48"/>
                <a:gd name="T15" fmla="*/ 85 h 89"/>
                <a:gd name="T16" fmla="*/ 26 w 48"/>
                <a:gd name="T17" fmla="*/ 59 h 89"/>
                <a:gd name="T18" fmla="*/ 15 w 48"/>
                <a:gd name="T19" fmla="*/ 51 h 89"/>
                <a:gd name="T20" fmla="*/ 13 w 48"/>
                <a:gd name="T21" fmla="*/ 51 h 89"/>
                <a:gd name="T22" fmla="*/ 13 w 48"/>
                <a:gd name="T23" fmla="*/ 88 h 89"/>
                <a:gd name="T24" fmla="*/ 0 w 48"/>
                <a:gd name="T25" fmla="*/ 88 h 89"/>
                <a:gd name="T26" fmla="*/ 2 w 48"/>
                <a:gd name="T27" fmla="*/ 0 h 89"/>
                <a:gd name="T28" fmla="*/ 18 w 48"/>
                <a:gd name="T29" fmla="*/ 37 h 89"/>
                <a:gd name="T30" fmla="*/ 29 w 48"/>
                <a:gd name="T31" fmla="*/ 24 h 89"/>
                <a:gd name="T32" fmla="*/ 18 w 48"/>
                <a:gd name="T33" fmla="*/ 11 h 89"/>
                <a:gd name="T34" fmla="*/ 13 w 48"/>
                <a:gd name="T35" fmla="*/ 11 h 89"/>
                <a:gd name="T36" fmla="*/ 13 w 48"/>
                <a:gd name="T37" fmla="*/ 35 h 89"/>
                <a:gd name="T38" fmla="*/ 18 w 48"/>
                <a:gd name="T39" fmla="*/ 35 h 89"/>
                <a:gd name="T40" fmla="*/ 18 w 48"/>
                <a:gd name="T41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89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2"/>
                  </a:cubicBezTo>
                  <a:cubicBezTo>
                    <a:pt x="45" y="32"/>
                    <a:pt x="39" y="40"/>
                    <a:pt x="31" y="43"/>
                  </a:cubicBezTo>
                  <a:lnTo>
                    <a:pt x="31" y="43"/>
                  </a:lnTo>
                  <a:cubicBezTo>
                    <a:pt x="34" y="43"/>
                    <a:pt x="37" y="45"/>
                    <a:pt x="39" y="53"/>
                  </a:cubicBezTo>
                  <a:lnTo>
                    <a:pt x="47" y="85"/>
                  </a:lnTo>
                  <a:lnTo>
                    <a:pt x="34" y="85"/>
                  </a:lnTo>
                  <a:lnTo>
                    <a:pt x="26" y="59"/>
                  </a:lnTo>
                  <a:cubicBezTo>
                    <a:pt x="23" y="51"/>
                    <a:pt x="21" y="51"/>
                    <a:pt x="15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2" y="0"/>
                  </a:lnTo>
                  <a:close/>
                  <a:moveTo>
                    <a:pt x="18" y="37"/>
                  </a:moveTo>
                  <a:cubicBezTo>
                    <a:pt x="26" y="37"/>
                    <a:pt x="29" y="32"/>
                    <a:pt x="29" y="24"/>
                  </a:cubicBezTo>
                  <a:cubicBezTo>
                    <a:pt x="29" y="14"/>
                    <a:pt x="23" y="11"/>
                    <a:pt x="18" y="11"/>
                  </a:cubicBezTo>
                  <a:lnTo>
                    <a:pt x="13" y="11"/>
                  </a:lnTo>
                  <a:lnTo>
                    <a:pt x="13" y="35"/>
                  </a:lnTo>
                  <a:lnTo>
                    <a:pt x="18" y="35"/>
                  </a:lnTo>
                  <a:lnTo>
                    <a:pt x="18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F2495150-BE01-BE40-AF97-DD6C784A0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1100" y="2371725"/>
              <a:ext cx="15875" cy="31750"/>
            </a:xfrm>
            <a:custGeom>
              <a:avLst/>
              <a:gdLst>
                <a:gd name="T0" fmla="*/ 16 w 46"/>
                <a:gd name="T1" fmla="*/ 14 h 86"/>
                <a:gd name="T2" fmla="*/ 0 w 46"/>
                <a:gd name="T3" fmla="*/ 14 h 86"/>
                <a:gd name="T4" fmla="*/ 0 w 46"/>
                <a:gd name="T5" fmla="*/ 0 h 86"/>
                <a:gd name="T6" fmla="*/ 45 w 46"/>
                <a:gd name="T7" fmla="*/ 0 h 86"/>
                <a:gd name="T8" fmla="*/ 45 w 46"/>
                <a:gd name="T9" fmla="*/ 14 h 86"/>
                <a:gd name="T10" fmla="*/ 30 w 46"/>
                <a:gd name="T11" fmla="*/ 14 h 86"/>
                <a:gd name="T12" fmla="*/ 30 w 46"/>
                <a:gd name="T13" fmla="*/ 85 h 86"/>
                <a:gd name="T14" fmla="*/ 16 w 46"/>
                <a:gd name="T15" fmla="*/ 85 h 86"/>
                <a:gd name="T16" fmla="*/ 16 w 46"/>
                <a:gd name="T17" fmla="*/ 1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86">
                  <a:moveTo>
                    <a:pt x="16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14"/>
                  </a:lnTo>
                  <a:lnTo>
                    <a:pt x="30" y="14"/>
                  </a:lnTo>
                  <a:lnTo>
                    <a:pt x="30" y="85"/>
                  </a:lnTo>
                  <a:lnTo>
                    <a:pt x="16" y="85"/>
                  </a:lnTo>
                  <a:lnTo>
                    <a:pt x="16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225F88E6-B925-D542-AD91-3FAC350AE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8563" y="2371725"/>
              <a:ext cx="15875" cy="31750"/>
            </a:xfrm>
            <a:custGeom>
              <a:avLst/>
              <a:gdLst>
                <a:gd name="T0" fmla="*/ 0 w 46"/>
                <a:gd name="T1" fmla="*/ 0 h 86"/>
                <a:gd name="T2" fmla="*/ 13 w 46"/>
                <a:gd name="T3" fmla="*/ 0 h 86"/>
                <a:gd name="T4" fmla="*/ 13 w 46"/>
                <a:gd name="T5" fmla="*/ 35 h 86"/>
                <a:gd name="T6" fmla="*/ 35 w 46"/>
                <a:gd name="T7" fmla="*/ 35 h 86"/>
                <a:gd name="T8" fmla="*/ 35 w 46"/>
                <a:gd name="T9" fmla="*/ 0 h 86"/>
                <a:gd name="T10" fmla="*/ 45 w 46"/>
                <a:gd name="T11" fmla="*/ 0 h 86"/>
                <a:gd name="T12" fmla="*/ 45 w 46"/>
                <a:gd name="T13" fmla="*/ 85 h 86"/>
                <a:gd name="T14" fmla="*/ 35 w 46"/>
                <a:gd name="T15" fmla="*/ 85 h 86"/>
                <a:gd name="T16" fmla="*/ 35 w 46"/>
                <a:gd name="T17" fmla="*/ 48 h 86"/>
                <a:gd name="T18" fmla="*/ 13 w 46"/>
                <a:gd name="T19" fmla="*/ 48 h 86"/>
                <a:gd name="T20" fmla="*/ 13 w 46"/>
                <a:gd name="T21" fmla="*/ 85 h 86"/>
                <a:gd name="T22" fmla="*/ 0 w 46"/>
                <a:gd name="T23" fmla="*/ 85 h 86"/>
                <a:gd name="T24" fmla="*/ 0 w 46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86">
                  <a:moveTo>
                    <a:pt x="0" y="0"/>
                  </a:moveTo>
                  <a:lnTo>
                    <a:pt x="13" y="0"/>
                  </a:lnTo>
                  <a:lnTo>
                    <a:pt x="13" y="35"/>
                  </a:lnTo>
                  <a:lnTo>
                    <a:pt x="35" y="35"/>
                  </a:lnTo>
                  <a:lnTo>
                    <a:pt x="35" y="0"/>
                  </a:lnTo>
                  <a:lnTo>
                    <a:pt x="45" y="0"/>
                  </a:lnTo>
                  <a:lnTo>
                    <a:pt x="45" y="85"/>
                  </a:lnTo>
                  <a:lnTo>
                    <a:pt x="35" y="85"/>
                  </a:lnTo>
                  <a:lnTo>
                    <a:pt x="35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896E3E17-AD2B-B647-8740-01ECD32697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9200" y="2371725"/>
              <a:ext cx="14288" cy="31750"/>
            </a:xfrm>
            <a:custGeom>
              <a:avLst/>
              <a:gdLst>
                <a:gd name="T0" fmla="*/ 0 w 38"/>
                <a:gd name="T1" fmla="*/ 0 h 86"/>
                <a:gd name="T2" fmla="*/ 37 w 38"/>
                <a:gd name="T3" fmla="*/ 0 h 86"/>
                <a:gd name="T4" fmla="*/ 37 w 38"/>
                <a:gd name="T5" fmla="*/ 14 h 86"/>
                <a:gd name="T6" fmla="*/ 13 w 38"/>
                <a:gd name="T7" fmla="*/ 14 h 86"/>
                <a:gd name="T8" fmla="*/ 13 w 38"/>
                <a:gd name="T9" fmla="*/ 35 h 86"/>
                <a:gd name="T10" fmla="*/ 34 w 38"/>
                <a:gd name="T11" fmla="*/ 35 h 86"/>
                <a:gd name="T12" fmla="*/ 34 w 38"/>
                <a:gd name="T13" fmla="*/ 48 h 86"/>
                <a:gd name="T14" fmla="*/ 13 w 38"/>
                <a:gd name="T15" fmla="*/ 48 h 86"/>
                <a:gd name="T16" fmla="*/ 13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4"/>
                  </a:lnTo>
                  <a:lnTo>
                    <a:pt x="13" y="14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E496C00E-8319-A047-8975-E7730B8CCC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3125" y="2038350"/>
              <a:ext cx="355600" cy="273050"/>
            </a:xfrm>
            <a:custGeom>
              <a:avLst/>
              <a:gdLst>
                <a:gd name="T0" fmla="*/ 177 w 986"/>
                <a:gd name="T1" fmla="*/ 582 h 758"/>
                <a:gd name="T2" fmla="*/ 209 w 986"/>
                <a:gd name="T3" fmla="*/ 537 h 758"/>
                <a:gd name="T4" fmla="*/ 820 w 986"/>
                <a:gd name="T5" fmla="*/ 452 h 758"/>
                <a:gd name="T6" fmla="*/ 320 w 986"/>
                <a:gd name="T7" fmla="*/ 725 h 758"/>
                <a:gd name="T8" fmla="*/ 664 w 986"/>
                <a:gd name="T9" fmla="*/ 725 h 758"/>
                <a:gd name="T10" fmla="*/ 79 w 986"/>
                <a:gd name="T11" fmla="*/ 299 h 758"/>
                <a:gd name="T12" fmla="*/ 847 w 986"/>
                <a:gd name="T13" fmla="*/ 206 h 758"/>
                <a:gd name="T14" fmla="*/ 881 w 986"/>
                <a:gd name="T15" fmla="*/ 442 h 758"/>
                <a:gd name="T16" fmla="*/ 519 w 986"/>
                <a:gd name="T17" fmla="*/ 129 h 758"/>
                <a:gd name="T18" fmla="*/ 519 w 986"/>
                <a:gd name="T19" fmla="*/ 37 h 758"/>
                <a:gd name="T20" fmla="*/ 338 w 986"/>
                <a:gd name="T21" fmla="*/ 174 h 758"/>
                <a:gd name="T22" fmla="*/ 669 w 986"/>
                <a:gd name="T23" fmla="*/ 127 h 758"/>
                <a:gd name="T24" fmla="*/ 646 w 986"/>
                <a:gd name="T25" fmla="*/ 156 h 758"/>
                <a:gd name="T26" fmla="*/ 566 w 986"/>
                <a:gd name="T27" fmla="*/ 227 h 758"/>
                <a:gd name="T28" fmla="*/ 537 w 986"/>
                <a:gd name="T29" fmla="*/ 256 h 758"/>
                <a:gd name="T30" fmla="*/ 561 w 986"/>
                <a:gd name="T31" fmla="*/ 545 h 758"/>
                <a:gd name="T32" fmla="*/ 474 w 986"/>
                <a:gd name="T33" fmla="*/ 566 h 758"/>
                <a:gd name="T34" fmla="*/ 365 w 986"/>
                <a:gd name="T35" fmla="*/ 455 h 758"/>
                <a:gd name="T36" fmla="*/ 455 w 986"/>
                <a:gd name="T37" fmla="*/ 352 h 758"/>
                <a:gd name="T38" fmla="*/ 352 w 986"/>
                <a:gd name="T39" fmla="*/ 174 h 758"/>
                <a:gd name="T40" fmla="*/ 360 w 986"/>
                <a:gd name="T41" fmla="*/ 113 h 758"/>
                <a:gd name="T42" fmla="*/ 815 w 986"/>
                <a:gd name="T43" fmla="*/ 323 h 758"/>
                <a:gd name="T44" fmla="*/ 553 w 986"/>
                <a:gd name="T45" fmla="*/ 235 h 758"/>
                <a:gd name="T46" fmla="*/ 542 w 986"/>
                <a:gd name="T47" fmla="*/ 241 h 758"/>
                <a:gd name="T48" fmla="*/ 717 w 986"/>
                <a:gd name="T49" fmla="*/ 190 h 758"/>
                <a:gd name="T50" fmla="*/ 685 w 986"/>
                <a:gd name="T51" fmla="*/ 193 h 758"/>
                <a:gd name="T52" fmla="*/ 680 w 986"/>
                <a:gd name="T53" fmla="*/ 246 h 758"/>
                <a:gd name="T54" fmla="*/ 656 w 986"/>
                <a:gd name="T55" fmla="*/ 209 h 758"/>
                <a:gd name="T56" fmla="*/ 683 w 986"/>
                <a:gd name="T57" fmla="*/ 219 h 758"/>
                <a:gd name="T58" fmla="*/ 690 w 986"/>
                <a:gd name="T59" fmla="*/ 260 h 758"/>
                <a:gd name="T60" fmla="*/ 672 w 986"/>
                <a:gd name="T61" fmla="*/ 294 h 758"/>
                <a:gd name="T62" fmla="*/ 648 w 986"/>
                <a:gd name="T63" fmla="*/ 299 h 758"/>
                <a:gd name="T64" fmla="*/ 582 w 986"/>
                <a:gd name="T65" fmla="*/ 262 h 758"/>
                <a:gd name="T66" fmla="*/ 571 w 986"/>
                <a:gd name="T67" fmla="*/ 429 h 758"/>
                <a:gd name="T68" fmla="*/ 667 w 986"/>
                <a:gd name="T69" fmla="*/ 270 h 758"/>
                <a:gd name="T70" fmla="*/ 654 w 986"/>
                <a:gd name="T71" fmla="*/ 270 h 758"/>
                <a:gd name="T72" fmla="*/ 627 w 986"/>
                <a:gd name="T73" fmla="*/ 259 h 758"/>
                <a:gd name="T74" fmla="*/ 590 w 986"/>
                <a:gd name="T75" fmla="*/ 235 h 758"/>
                <a:gd name="T76" fmla="*/ 603 w 986"/>
                <a:gd name="T77" fmla="*/ 384 h 758"/>
                <a:gd name="T78" fmla="*/ 624 w 986"/>
                <a:gd name="T79" fmla="*/ 362 h 758"/>
                <a:gd name="T80" fmla="*/ 640 w 986"/>
                <a:gd name="T81" fmla="*/ 341 h 758"/>
                <a:gd name="T82" fmla="*/ 627 w 986"/>
                <a:gd name="T83" fmla="*/ 516 h 758"/>
                <a:gd name="T84" fmla="*/ 617 w 986"/>
                <a:gd name="T85" fmla="*/ 537 h 758"/>
                <a:gd name="T86" fmla="*/ 654 w 986"/>
                <a:gd name="T87" fmla="*/ 479 h 758"/>
                <a:gd name="T88" fmla="*/ 680 w 986"/>
                <a:gd name="T89" fmla="*/ 503 h 758"/>
                <a:gd name="T90" fmla="*/ 328 w 986"/>
                <a:gd name="T91" fmla="*/ 346 h 758"/>
                <a:gd name="T92" fmla="*/ 352 w 986"/>
                <a:gd name="T93" fmla="*/ 360 h 758"/>
                <a:gd name="T94" fmla="*/ 354 w 986"/>
                <a:gd name="T95" fmla="*/ 328 h 758"/>
                <a:gd name="T96" fmla="*/ 320 w 986"/>
                <a:gd name="T97" fmla="*/ 349 h 758"/>
                <a:gd name="T98" fmla="*/ 394 w 986"/>
                <a:gd name="T99" fmla="*/ 352 h 758"/>
                <a:gd name="T100" fmla="*/ 423 w 986"/>
                <a:gd name="T101" fmla="*/ 370 h 758"/>
                <a:gd name="T102" fmla="*/ 391 w 986"/>
                <a:gd name="T103" fmla="*/ 233 h 758"/>
                <a:gd name="T104" fmla="*/ 360 w 986"/>
                <a:gd name="T105" fmla="*/ 272 h 758"/>
                <a:gd name="T106" fmla="*/ 304 w 986"/>
                <a:gd name="T107" fmla="*/ 479 h 758"/>
                <a:gd name="T108" fmla="*/ 272 w 986"/>
                <a:gd name="T109" fmla="*/ 394 h 758"/>
                <a:gd name="T110" fmla="*/ 211 w 986"/>
                <a:gd name="T111" fmla="*/ 399 h 758"/>
                <a:gd name="T112" fmla="*/ 209 w 986"/>
                <a:gd name="T113" fmla="*/ 434 h 758"/>
                <a:gd name="T114" fmla="*/ 240 w 986"/>
                <a:gd name="T115" fmla="*/ 439 h 758"/>
                <a:gd name="T116" fmla="*/ 230 w 986"/>
                <a:gd name="T117" fmla="*/ 333 h 758"/>
                <a:gd name="T118" fmla="*/ 640 w 986"/>
                <a:gd name="T119" fmla="*/ 79 h 758"/>
                <a:gd name="T120" fmla="*/ 630 w 986"/>
                <a:gd name="T121" fmla="*/ 222 h 758"/>
                <a:gd name="T122" fmla="*/ 619 w 986"/>
                <a:gd name="T123" fmla="*/ 238 h 758"/>
                <a:gd name="T124" fmla="*/ 466 w 986"/>
                <a:gd name="T125" fmla="*/ 259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86" h="758">
                  <a:moveTo>
                    <a:pt x="855" y="140"/>
                  </a:moveTo>
                  <a:cubicBezTo>
                    <a:pt x="842" y="76"/>
                    <a:pt x="791" y="26"/>
                    <a:pt x="733" y="13"/>
                  </a:cubicBezTo>
                  <a:cubicBezTo>
                    <a:pt x="762" y="34"/>
                    <a:pt x="767" y="62"/>
                    <a:pt x="786" y="84"/>
                  </a:cubicBezTo>
                  <a:cubicBezTo>
                    <a:pt x="805" y="105"/>
                    <a:pt x="836" y="119"/>
                    <a:pt x="855" y="140"/>
                  </a:cubicBezTo>
                  <a:close/>
                  <a:moveTo>
                    <a:pt x="209" y="95"/>
                  </a:moveTo>
                  <a:cubicBezTo>
                    <a:pt x="195" y="121"/>
                    <a:pt x="129" y="132"/>
                    <a:pt x="98" y="196"/>
                  </a:cubicBezTo>
                  <a:cubicBezTo>
                    <a:pt x="113" y="156"/>
                    <a:pt x="105" y="98"/>
                    <a:pt x="132" y="66"/>
                  </a:cubicBezTo>
                  <a:cubicBezTo>
                    <a:pt x="55" y="124"/>
                    <a:pt x="90" y="217"/>
                    <a:pt x="84" y="246"/>
                  </a:cubicBezTo>
                  <a:cubicBezTo>
                    <a:pt x="124" y="158"/>
                    <a:pt x="185" y="177"/>
                    <a:pt x="209" y="95"/>
                  </a:cubicBezTo>
                  <a:close/>
                  <a:moveTo>
                    <a:pt x="177" y="582"/>
                  </a:moveTo>
                  <a:cubicBezTo>
                    <a:pt x="143" y="542"/>
                    <a:pt x="68" y="534"/>
                    <a:pt x="39" y="476"/>
                  </a:cubicBezTo>
                  <a:cubicBezTo>
                    <a:pt x="76" y="619"/>
                    <a:pt x="174" y="590"/>
                    <a:pt x="219" y="622"/>
                  </a:cubicBezTo>
                  <a:cubicBezTo>
                    <a:pt x="182" y="566"/>
                    <a:pt x="211" y="532"/>
                    <a:pt x="158" y="452"/>
                  </a:cubicBezTo>
                  <a:cubicBezTo>
                    <a:pt x="166" y="487"/>
                    <a:pt x="145" y="534"/>
                    <a:pt x="177" y="582"/>
                  </a:cubicBezTo>
                  <a:close/>
                  <a:moveTo>
                    <a:pt x="135" y="357"/>
                  </a:moveTo>
                  <a:cubicBezTo>
                    <a:pt x="132" y="399"/>
                    <a:pt x="103" y="421"/>
                    <a:pt x="121" y="500"/>
                  </a:cubicBezTo>
                  <a:cubicBezTo>
                    <a:pt x="87" y="434"/>
                    <a:pt x="34" y="407"/>
                    <a:pt x="18" y="362"/>
                  </a:cubicBezTo>
                  <a:cubicBezTo>
                    <a:pt x="18" y="489"/>
                    <a:pt x="121" y="508"/>
                    <a:pt x="148" y="542"/>
                  </a:cubicBezTo>
                  <a:cubicBezTo>
                    <a:pt x="127" y="463"/>
                    <a:pt x="164" y="434"/>
                    <a:pt x="135" y="357"/>
                  </a:cubicBezTo>
                  <a:close/>
                  <a:moveTo>
                    <a:pt x="209" y="537"/>
                  </a:moveTo>
                  <a:cubicBezTo>
                    <a:pt x="227" y="564"/>
                    <a:pt x="209" y="598"/>
                    <a:pt x="264" y="651"/>
                  </a:cubicBezTo>
                  <a:cubicBezTo>
                    <a:pt x="209" y="619"/>
                    <a:pt x="132" y="632"/>
                    <a:pt x="95" y="590"/>
                  </a:cubicBezTo>
                  <a:cubicBezTo>
                    <a:pt x="161" y="712"/>
                    <a:pt x="272" y="662"/>
                    <a:pt x="304" y="677"/>
                  </a:cubicBezTo>
                  <a:cubicBezTo>
                    <a:pt x="275" y="635"/>
                    <a:pt x="293" y="614"/>
                    <a:pt x="209" y="537"/>
                  </a:cubicBezTo>
                  <a:close/>
                  <a:moveTo>
                    <a:pt x="770" y="540"/>
                  </a:moveTo>
                  <a:cubicBezTo>
                    <a:pt x="685" y="614"/>
                    <a:pt x="707" y="638"/>
                    <a:pt x="675" y="680"/>
                  </a:cubicBezTo>
                  <a:cubicBezTo>
                    <a:pt x="707" y="664"/>
                    <a:pt x="818" y="715"/>
                    <a:pt x="881" y="593"/>
                  </a:cubicBezTo>
                  <a:cubicBezTo>
                    <a:pt x="847" y="635"/>
                    <a:pt x="770" y="619"/>
                    <a:pt x="714" y="654"/>
                  </a:cubicBezTo>
                  <a:cubicBezTo>
                    <a:pt x="773" y="601"/>
                    <a:pt x="754" y="566"/>
                    <a:pt x="770" y="540"/>
                  </a:cubicBezTo>
                  <a:close/>
                  <a:moveTo>
                    <a:pt x="820" y="452"/>
                  </a:moveTo>
                  <a:cubicBezTo>
                    <a:pt x="767" y="532"/>
                    <a:pt x="797" y="566"/>
                    <a:pt x="759" y="619"/>
                  </a:cubicBezTo>
                  <a:cubicBezTo>
                    <a:pt x="805" y="587"/>
                    <a:pt x="902" y="617"/>
                    <a:pt x="940" y="474"/>
                  </a:cubicBezTo>
                  <a:cubicBezTo>
                    <a:pt x="910" y="532"/>
                    <a:pt x="836" y="542"/>
                    <a:pt x="802" y="582"/>
                  </a:cubicBezTo>
                  <a:cubicBezTo>
                    <a:pt x="836" y="534"/>
                    <a:pt x="815" y="487"/>
                    <a:pt x="820" y="452"/>
                  </a:cubicBezTo>
                  <a:close/>
                  <a:moveTo>
                    <a:pt x="574" y="670"/>
                  </a:moveTo>
                  <a:cubicBezTo>
                    <a:pt x="542" y="670"/>
                    <a:pt x="513" y="675"/>
                    <a:pt x="489" y="683"/>
                  </a:cubicBezTo>
                  <a:cubicBezTo>
                    <a:pt x="466" y="675"/>
                    <a:pt x="436" y="667"/>
                    <a:pt x="405" y="670"/>
                  </a:cubicBezTo>
                  <a:cubicBezTo>
                    <a:pt x="378" y="670"/>
                    <a:pt x="346" y="675"/>
                    <a:pt x="312" y="683"/>
                  </a:cubicBezTo>
                  <a:cubicBezTo>
                    <a:pt x="262" y="696"/>
                    <a:pt x="217" y="707"/>
                    <a:pt x="180" y="688"/>
                  </a:cubicBezTo>
                  <a:cubicBezTo>
                    <a:pt x="217" y="720"/>
                    <a:pt x="259" y="733"/>
                    <a:pt x="320" y="725"/>
                  </a:cubicBezTo>
                  <a:cubicBezTo>
                    <a:pt x="370" y="720"/>
                    <a:pt x="413" y="693"/>
                    <a:pt x="463" y="693"/>
                  </a:cubicBezTo>
                  <a:lnTo>
                    <a:pt x="466" y="693"/>
                  </a:lnTo>
                  <a:cubicBezTo>
                    <a:pt x="415" y="720"/>
                    <a:pt x="386" y="754"/>
                    <a:pt x="386" y="754"/>
                  </a:cubicBezTo>
                  <a:lnTo>
                    <a:pt x="410" y="757"/>
                  </a:lnTo>
                  <a:cubicBezTo>
                    <a:pt x="410" y="757"/>
                    <a:pt x="434" y="707"/>
                    <a:pt x="492" y="696"/>
                  </a:cubicBezTo>
                  <a:cubicBezTo>
                    <a:pt x="548" y="709"/>
                    <a:pt x="574" y="757"/>
                    <a:pt x="574" y="757"/>
                  </a:cubicBezTo>
                  <a:lnTo>
                    <a:pt x="598" y="754"/>
                  </a:lnTo>
                  <a:cubicBezTo>
                    <a:pt x="598" y="754"/>
                    <a:pt x="569" y="717"/>
                    <a:pt x="519" y="693"/>
                  </a:cubicBezTo>
                  <a:lnTo>
                    <a:pt x="521" y="693"/>
                  </a:lnTo>
                  <a:cubicBezTo>
                    <a:pt x="569" y="693"/>
                    <a:pt x="611" y="720"/>
                    <a:pt x="664" y="725"/>
                  </a:cubicBezTo>
                  <a:cubicBezTo>
                    <a:pt x="725" y="730"/>
                    <a:pt x="770" y="720"/>
                    <a:pt x="805" y="688"/>
                  </a:cubicBezTo>
                  <a:cubicBezTo>
                    <a:pt x="762" y="707"/>
                    <a:pt x="717" y="696"/>
                    <a:pt x="667" y="683"/>
                  </a:cubicBezTo>
                  <a:cubicBezTo>
                    <a:pt x="632" y="675"/>
                    <a:pt x="601" y="670"/>
                    <a:pt x="574" y="670"/>
                  </a:cubicBezTo>
                  <a:close/>
                  <a:moveTo>
                    <a:pt x="87" y="402"/>
                  </a:moveTo>
                  <a:cubicBezTo>
                    <a:pt x="68" y="328"/>
                    <a:pt x="26" y="301"/>
                    <a:pt x="29" y="256"/>
                  </a:cubicBezTo>
                  <a:cubicBezTo>
                    <a:pt x="0" y="378"/>
                    <a:pt x="76" y="391"/>
                    <a:pt x="98" y="444"/>
                  </a:cubicBezTo>
                  <a:cubicBezTo>
                    <a:pt x="95" y="370"/>
                    <a:pt x="143" y="354"/>
                    <a:pt x="137" y="270"/>
                  </a:cubicBezTo>
                  <a:cubicBezTo>
                    <a:pt x="116" y="309"/>
                    <a:pt x="84" y="317"/>
                    <a:pt x="87" y="402"/>
                  </a:cubicBezTo>
                  <a:close/>
                  <a:moveTo>
                    <a:pt x="135" y="206"/>
                  </a:moveTo>
                  <a:cubicBezTo>
                    <a:pt x="108" y="227"/>
                    <a:pt x="87" y="256"/>
                    <a:pt x="79" y="299"/>
                  </a:cubicBezTo>
                  <a:cubicBezTo>
                    <a:pt x="82" y="254"/>
                    <a:pt x="52" y="190"/>
                    <a:pt x="71" y="143"/>
                  </a:cubicBezTo>
                  <a:cubicBezTo>
                    <a:pt x="0" y="243"/>
                    <a:pt x="76" y="304"/>
                    <a:pt x="79" y="339"/>
                  </a:cubicBezTo>
                  <a:cubicBezTo>
                    <a:pt x="98" y="270"/>
                    <a:pt x="140" y="270"/>
                    <a:pt x="166" y="177"/>
                  </a:cubicBezTo>
                  <a:cubicBezTo>
                    <a:pt x="158" y="188"/>
                    <a:pt x="153" y="190"/>
                    <a:pt x="135" y="206"/>
                  </a:cubicBezTo>
                  <a:close/>
                  <a:moveTo>
                    <a:pt x="847" y="206"/>
                  </a:moveTo>
                  <a:cubicBezTo>
                    <a:pt x="828" y="190"/>
                    <a:pt x="823" y="185"/>
                    <a:pt x="815" y="177"/>
                  </a:cubicBezTo>
                  <a:cubicBezTo>
                    <a:pt x="844" y="270"/>
                    <a:pt x="887" y="270"/>
                    <a:pt x="905" y="341"/>
                  </a:cubicBezTo>
                  <a:cubicBezTo>
                    <a:pt x="908" y="304"/>
                    <a:pt x="985" y="246"/>
                    <a:pt x="913" y="145"/>
                  </a:cubicBezTo>
                  <a:cubicBezTo>
                    <a:pt x="926" y="190"/>
                    <a:pt x="900" y="254"/>
                    <a:pt x="902" y="299"/>
                  </a:cubicBezTo>
                  <a:cubicBezTo>
                    <a:pt x="895" y="256"/>
                    <a:pt x="873" y="230"/>
                    <a:pt x="847" y="206"/>
                  </a:cubicBezTo>
                  <a:close/>
                  <a:moveTo>
                    <a:pt x="860" y="500"/>
                  </a:moveTo>
                  <a:cubicBezTo>
                    <a:pt x="879" y="421"/>
                    <a:pt x="850" y="399"/>
                    <a:pt x="847" y="357"/>
                  </a:cubicBezTo>
                  <a:cubicBezTo>
                    <a:pt x="818" y="434"/>
                    <a:pt x="855" y="463"/>
                    <a:pt x="834" y="542"/>
                  </a:cubicBezTo>
                  <a:cubicBezTo>
                    <a:pt x="860" y="508"/>
                    <a:pt x="961" y="489"/>
                    <a:pt x="963" y="362"/>
                  </a:cubicBezTo>
                  <a:cubicBezTo>
                    <a:pt x="948" y="407"/>
                    <a:pt x="895" y="434"/>
                    <a:pt x="860" y="500"/>
                  </a:cubicBezTo>
                  <a:close/>
                  <a:moveTo>
                    <a:pt x="881" y="442"/>
                  </a:moveTo>
                  <a:cubicBezTo>
                    <a:pt x="902" y="391"/>
                    <a:pt x="979" y="376"/>
                    <a:pt x="950" y="254"/>
                  </a:cubicBezTo>
                  <a:cubicBezTo>
                    <a:pt x="950" y="301"/>
                    <a:pt x="908" y="328"/>
                    <a:pt x="892" y="399"/>
                  </a:cubicBezTo>
                  <a:cubicBezTo>
                    <a:pt x="895" y="320"/>
                    <a:pt x="863" y="309"/>
                    <a:pt x="842" y="270"/>
                  </a:cubicBezTo>
                  <a:cubicBezTo>
                    <a:pt x="836" y="354"/>
                    <a:pt x="884" y="368"/>
                    <a:pt x="881" y="442"/>
                  </a:cubicBezTo>
                  <a:close/>
                  <a:moveTo>
                    <a:pt x="246" y="13"/>
                  </a:moveTo>
                  <a:cubicBezTo>
                    <a:pt x="188" y="26"/>
                    <a:pt x="137" y="76"/>
                    <a:pt x="124" y="140"/>
                  </a:cubicBezTo>
                  <a:cubicBezTo>
                    <a:pt x="145" y="119"/>
                    <a:pt x="177" y="106"/>
                    <a:pt x="193" y="84"/>
                  </a:cubicBezTo>
                  <a:cubicBezTo>
                    <a:pt x="211" y="63"/>
                    <a:pt x="217" y="34"/>
                    <a:pt x="246" y="13"/>
                  </a:cubicBezTo>
                  <a:close/>
                  <a:moveTo>
                    <a:pt x="895" y="246"/>
                  </a:moveTo>
                  <a:cubicBezTo>
                    <a:pt x="889" y="217"/>
                    <a:pt x="924" y="124"/>
                    <a:pt x="844" y="66"/>
                  </a:cubicBezTo>
                  <a:cubicBezTo>
                    <a:pt x="871" y="98"/>
                    <a:pt x="863" y="156"/>
                    <a:pt x="879" y="196"/>
                  </a:cubicBezTo>
                  <a:cubicBezTo>
                    <a:pt x="850" y="132"/>
                    <a:pt x="783" y="121"/>
                    <a:pt x="770" y="95"/>
                  </a:cubicBezTo>
                  <a:cubicBezTo>
                    <a:pt x="797" y="177"/>
                    <a:pt x="855" y="158"/>
                    <a:pt x="895" y="246"/>
                  </a:cubicBezTo>
                  <a:close/>
                  <a:moveTo>
                    <a:pt x="519" y="129"/>
                  </a:moveTo>
                  <a:lnTo>
                    <a:pt x="519" y="140"/>
                  </a:lnTo>
                  <a:cubicBezTo>
                    <a:pt x="534" y="143"/>
                    <a:pt x="548" y="145"/>
                    <a:pt x="564" y="153"/>
                  </a:cubicBezTo>
                  <a:cubicBezTo>
                    <a:pt x="564" y="148"/>
                    <a:pt x="566" y="145"/>
                    <a:pt x="566" y="143"/>
                  </a:cubicBezTo>
                  <a:cubicBezTo>
                    <a:pt x="550" y="137"/>
                    <a:pt x="534" y="132"/>
                    <a:pt x="519" y="129"/>
                  </a:cubicBezTo>
                  <a:close/>
                  <a:moveTo>
                    <a:pt x="553" y="39"/>
                  </a:moveTo>
                  <a:lnTo>
                    <a:pt x="556" y="37"/>
                  </a:lnTo>
                  <a:lnTo>
                    <a:pt x="550" y="34"/>
                  </a:lnTo>
                  <a:lnTo>
                    <a:pt x="534" y="34"/>
                  </a:lnTo>
                  <a:lnTo>
                    <a:pt x="529" y="37"/>
                  </a:lnTo>
                  <a:lnTo>
                    <a:pt x="519" y="37"/>
                  </a:lnTo>
                  <a:lnTo>
                    <a:pt x="519" y="39"/>
                  </a:lnTo>
                  <a:cubicBezTo>
                    <a:pt x="524" y="39"/>
                    <a:pt x="529" y="39"/>
                    <a:pt x="534" y="42"/>
                  </a:cubicBezTo>
                  <a:lnTo>
                    <a:pt x="542" y="42"/>
                  </a:lnTo>
                  <a:lnTo>
                    <a:pt x="553" y="39"/>
                  </a:lnTo>
                  <a:close/>
                  <a:moveTo>
                    <a:pt x="516" y="373"/>
                  </a:moveTo>
                  <a:lnTo>
                    <a:pt x="516" y="391"/>
                  </a:lnTo>
                  <a:cubicBezTo>
                    <a:pt x="519" y="389"/>
                    <a:pt x="524" y="386"/>
                    <a:pt x="524" y="381"/>
                  </a:cubicBezTo>
                  <a:cubicBezTo>
                    <a:pt x="524" y="378"/>
                    <a:pt x="521" y="376"/>
                    <a:pt x="516" y="373"/>
                  </a:cubicBezTo>
                  <a:close/>
                  <a:moveTo>
                    <a:pt x="336" y="180"/>
                  </a:moveTo>
                  <a:cubicBezTo>
                    <a:pt x="336" y="177"/>
                    <a:pt x="336" y="177"/>
                    <a:pt x="338" y="174"/>
                  </a:cubicBezTo>
                  <a:lnTo>
                    <a:pt x="333" y="174"/>
                  </a:lnTo>
                  <a:lnTo>
                    <a:pt x="336" y="180"/>
                  </a:lnTo>
                  <a:close/>
                  <a:moveTo>
                    <a:pt x="815" y="323"/>
                  </a:moveTo>
                  <a:cubicBezTo>
                    <a:pt x="815" y="156"/>
                    <a:pt x="685" y="18"/>
                    <a:pt x="521" y="2"/>
                  </a:cubicBezTo>
                  <a:lnTo>
                    <a:pt x="521" y="5"/>
                  </a:lnTo>
                  <a:cubicBezTo>
                    <a:pt x="521" y="8"/>
                    <a:pt x="521" y="10"/>
                    <a:pt x="519" y="13"/>
                  </a:cubicBezTo>
                  <a:cubicBezTo>
                    <a:pt x="593" y="21"/>
                    <a:pt x="659" y="53"/>
                    <a:pt x="709" y="100"/>
                  </a:cubicBezTo>
                  <a:lnTo>
                    <a:pt x="672" y="135"/>
                  </a:lnTo>
                  <a:lnTo>
                    <a:pt x="675" y="129"/>
                  </a:lnTo>
                  <a:lnTo>
                    <a:pt x="669" y="127"/>
                  </a:lnTo>
                  <a:lnTo>
                    <a:pt x="664" y="127"/>
                  </a:lnTo>
                  <a:lnTo>
                    <a:pt x="667" y="121"/>
                  </a:lnTo>
                  <a:lnTo>
                    <a:pt x="662" y="106"/>
                  </a:lnTo>
                  <a:lnTo>
                    <a:pt x="654" y="95"/>
                  </a:lnTo>
                  <a:lnTo>
                    <a:pt x="624" y="79"/>
                  </a:lnTo>
                  <a:lnTo>
                    <a:pt x="622" y="82"/>
                  </a:lnTo>
                  <a:lnTo>
                    <a:pt x="617" y="84"/>
                  </a:lnTo>
                  <a:cubicBezTo>
                    <a:pt x="627" y="98"/>
                    <a:pt x="632" y="113"/>
                    <a:pt x="632" y="132"/>
                  </a:cubicBezTo>
                  <a:lnTo>
                    <a:pt x="632" y="137"/>
                  </a:lnTo>
                  <a:lnTo>
                    <a:pt x="646" y="156"/>
                  </a:lnTo>
                  <a:lnTo>
                    <a:pt x="640" y="158"/>
                  </a:lnTo>
                  <a:lnTo>
                    <a:pt x="646" y="164"/>
                  </a:lnTo>
                  <a:lnTo>
                    <a:pt x="632" y="177"/>
                  </a:lnTo>
                  <a:lnTo>
                    <a:pt x="627" y="166"/>
                  </a:lnTo>
                  <a:cubicBezTo>
                    <a:pt x="624" y="172"/>
                    <a:pt x="622" y="180"/>
                    <a:pt x="617" y="185"/>
                  </a:cubicBezTo>
                  <a:lnTo>
                    <a:pt x="619" y="188"/>
                  </a:lnTo>
                  <a:lnTo>
                    <a:pt x="582" y="225"/>
                  </a:lnTo>
                  <a:cubicBezTo>
                    <a:pt x="579" y="222"/>
                    <a:pt x="577" y="219"/>
                    <a:pt x="574" y="219"/>
                  </a:cubicBezTo>
                  <a:cubicBezTo>
                    <a:pt x="571" y="222"/>
                    <a:pt x="566" y="222"/>
                    <a:pt x="564" y="225"/>
                  </a:cubicBezTo>
                  <a:lnTo>
                    <a:pt x="566" y="227"/>
                  </a:lnTo>
                  <a:lnTo>
                    <a:pt x="569" y="230"/>
                  </a:lnTo>
                  <a:lnTo>
                    <a:pt x="553" y="246"/>
                  </a:lnTo>
                  <a:lnTo>
                    <a:pt x="553" y="243"/>
                  </a:lnTo>
                  <a:lnTo>
                    <a:pt x="537" y="246"/>
                  </a:lnTo>
                  <a:lnTo>
                    <a:pt x="534" y="248"/>
                  </a:lnTo>
                  <a:lnTo>
                    <a:pt x="533" y="248"/>
                  </a:lnTo>
                  <a:lnTo>
                    <a:pt x="532" y="251"/>
                  </a:lnTo>
                  <a:lnTo>
                    <a:pt x="534" y="251"/>
                  </a:lnTo>
                  <a:lnTo>
                    <a:pt x="534" y="256"/>
                  </a:lnTo>
                  <a:lnTo>
                    <a:pt x="537" y="256"/>
                  </a:lnTo>
                  <a:lnTo>
                    <a:pt x="537" y="262"/>
                  </a:lnTo>
                  <a:lnTo>
                    <a:pt x="532" y="262"/>
                  </a:lnTo>
                  <a:lnTo>
                    <a:pt x="526" y="262"/>
                  </a:lnTo>
                  <a:lnTo>
                    <a:pt x="513" y="254"/>
                  </a:lnTo>
                  <a:lnTo>
                    <a:pt x="513" y="309"/>
                  </a:lnTo>
                  <a:cubicBezTo>
                    <a:pt x="545" y="320"/>
                    <a:pt x="579" y="336"/>
                    <a:pt x="579" y="378"/>
                  </a:cubicBezTo>
                  <a:cubicBezTo>
                    <a:pt x="579" y="397"/>
                    <a:pt x="571" y="410"/>
                    <a:pt x="556" y="421"/>
                  </a:cubicBezTo>
                  <a:cubicBezTo>
                    <a:pt x="542" y="429"/>
                    <a:pt x="526" y="434"/>
                    <a:pt x="511" y="439"/>
                  </a:cubicBezTo>
                  <a:lnTo>
                    <a:pt x="511" y="468"/>
                  </a:lnTo>
                  <a:cubicBezTo>
                    <a:pt x="534" y="479"/>
                    <a:pt x="564" y="497"/>
                    <a:pt x="561" y="545"/>
                  </a:cubicBezTo>
                  <a:cubicBezTo>
                    <a:pt x="561" y="556"/>
                    <a:pt x="556" y="561"/>
                    <a:pt x="553" y="561"/>
                  </a:cubicBezTo>
                  <a:cubicBezTo>
                    <a:pt x="540" y="564"/>
                    <a:pt x="526" y="566"/>
                    <a:pt x="511" y="566"/>
                  </a:cubicBezTo>
                  <a:lnTo>
                    <a:pt x="511" y="577"/>
                  </a:lnTo>
                  <a:cubicBezTo>
                    <a:pt x="574" y="572"/>
                    <a:pt x="630" y="545"/>
                    <a:pt x="675" y="505"/>
                  </a:cubicBezTo>
                  <a:lnTo>
                    <a:pt x="712" y="542"/>
                  </a:lnTo>
                  <a:cubicBezTo>
                    <a:pt x="656" y="595"/>
                    <a:pt x="577" y="630"/>
                    <a:pt x="492" y="630"/>
                  </a:cubicBezTo>
                  <a:cubicBezTo>
                    <a:pt x="407" y="630"/>
                    <a:pt x="331" y="598"/>
                    <a:pt x="275" y="542"/>
                  </a:cubicBezTo>
                  <a:lnTo>
                    <a:pt x="312" y="505"/>
                  </a:lnTo>
                  <a:cubicBezTo>
                    <a:pt x="354" y="545"/>
                    <a:pt x="410" y="572"/>
                    <a:pt x="474" y="577"/>
                  </a:cubicBezTo>
                  <a:lnTo>
                    <a:pt x="474" y="566"/>
                  </a:lnTo>
                  <a:cubicBezTo>
                    <a:pt x="415" y="561"/>
                    <a:pt x="362" y="537"/>
                    <a:pt x="320" y="500"/>
                  </a:cubicBezTo>
                  <a:lnTo>
                    <a:pt x="331" y="489"/>
                  </a:lnTo>
                  <a:lnTo>
                    <a:pt x="344" y="492"/>
                  </a:lnTo>
                  <a:lnTo>
                    <a:pt x="352" y="484"/>
                  </a:lnTo>
                  <a:lnTo>
                    <a:pt x="370" y="484"/>
                  </a:lnTo>
                  <a:lnTo>
                    <a:pt x="373" y="476"/>
                  </a:lnTo>
                  <a:lnTo>
                    <a:pt x="373" y="474"/>
                  </a:lnTo>
                  <a:cubicBezTo>
                    <a:pt x="402" y="495"/>
                    <a:pt x="434" y="508"/>
                    <a:pt x="471" y="513"/>
                  </a:cubicBezTo>
                  <a:lnTo>
                    <a:pt x="471" y="503"/>
                  </a:lnTo>
                  <a:cubicBezTo>
                    <a:pt x="431" y="497"/>
                    <a:pt x="394" y="482"/>
                    <a:pt x="365" y="455"/>
                  </a:cubicBezTo>
                  <a:lnTo>
                    <a:pt x="402" y="418"/>
                  </a:lnTo>
                  <a:cubicBezTo>
                    <a:pt x="410" y="426"/>
                    <a:pt x="421" y="434"/>
                    <a:pt x="434" y="439"/>
                  </a:cubicBezTo>
                  <a:cubicBezTo>
                    <a:pt x="434" y="437"/>
                    <a:pt x="436" y="431"/>
                    <a:pt x="436" y="429"/>
                  </a:cubicBezTo>
                  <a:cubicBezTo>
                    <a:pt x="426" y="423"/>
                    <a:pt x="418" y="418"/>
                    <a:pt x="410" y="410"/>
                  </a:cubicBezTo>
                  <a:lnTo>
                    <a:pt x="447" y="373"/>
                  </a:lnTo>
                  <a:cubicBezTo>
                    <a:pt x="452" y="378"/>
                    <a:pt x="460" y="381"/>
                    <a:pt x="468" y="384"/>
                  </a:cubicBezTo>
                  <a:lnTo>
                    <a:pt x="468" y="373"/>
                  </a:lnTo>
                  <a:cubicBezTo>
                    <a:pt x="463" y="370"/>
                    <a:pt x="460" y="368"/>
                    <a:pt x="455" y="365"/>
                  </a:cubicBezTo>
                  <a:lnTo>
                    <a:pt x="466" y="354"/>
                  </a:lnTo>
                  <a:cubicBezTo>
                    <a:pt x="463" y="354"/>
                    <a:pt x="458" y="352"/>
                    <a:pt x="455" y="352"/>
                  </a:cubicBezTo>
                  <a:lnTo>
                    <a:pt x="447" y="360"/>
                  </a:lnTo>
                  <a:cubicBezTo>
                    <a:pt x="444" y="354"/>
                    <a:pt x="439" y="352"/>
                    <a:pt x="439" y="346"/>
                  </a:cubicBezTo>
                  <a:cubicBezTo>
                    <a:pt x="434" y="344"/>
                    <a:pt x="426" y="341"/>
                    <a:pt x="421" y="336"/>
                  </a:cubicBezTo>
                  <a:cubicBezTo>
                    <a:pt x="397" y="320"/>
                    <a:pt x="386" y="299"/>
                    <a:pt x="386" y="272"/>
                  </a:cubicBezTo>
                  <a:cubicBezTo>
                    <a:pt x="386" y="251"/>
                    <a:pt x="391" y="235"/>
                    <a:pt x="402" y="225"/>
                  </a:cubicBezTo>
                  <a:lnTo>
                    <a:pt x="365" y="188"/>
                  </a:lnTo>
                  <a:cubicBezTo>
                    <a:pt x="391" y="161"/>
                    <a:pt x="429" y="145"/>
                    <a:pt x="466" y="137"/>
                  </a:cubicBezTo>
                  <a:lnTo>
                    <a:pt x="466" y="127"/>
                  </a:lnTo>
                  <a:cubicBezTo>
                    <a:pt x="423" y="132"/>
                    <a:pt x="386" y="151"/>
                    <a:pt x="357" y="180"/>
                  </a:cubicBezTo>
                  <a:lnTo>
                    <a:pt x="352" y="174"/>
                  </a:lnTo>
                  <a:cubicBezTo>
                    <a:pt x="349" y="177"/>
                    <a:pt x="349" y="180"/>
                    <a:pt x="346" y="185"/>
                  </a:cubicBezTo>
                  <a:lnTo>
                    <a:pt x="352" y="190"/>
                  </a:lnTo>
                  <a:cubicBezTo>
                    <a:pt x="320" y="225"/>
                    <a:pt x="299" y="270"/>
                    <a:pt x="299" y="320"/>
                  </a:cubicBezTo>
                  <a:lnTo>
                    <a:pt x="246" y="320"/>
                  </a:lnTo>
                  <a:cubicBezTo>
                    <a:pt x="246" y="254"/>
                    <a:pt x="272" y="196"/>
                    <a:pt x="315" y="151"/>
                  </a:cubicBezTo>
                  <a:lnTo>
                    <a:pt x="331" y="166"/>
                  </a:lnTo>
                  <a:lnTo>
                    <a:pt x="333" y="166"/>
                  </a:lnTo>
                  <a:cubicBezTo>
                    <a:pt x="336" y="166"/>
                    <a:pt x="338" y="166"/>
                    <a:pt x="344" y="164"/>
                  </a:cubicBezTo>
                  <a:lnTo>
                    <a:pt x="323" y="143"/>
                  </a:lnTo>
                  <a:cubicBezTo>
                    <a:pt x="333" y="132"/>
                    <a:pt x="346" y="121"/>
                    <a:pt x="360" y="113"/>
                  </a:cubicBezTo>
                  <a:cubicBezTo>
                    <a:pt x="360" y="111"/>
                    <a:pt x="362" y="106"/>
                    <a:pt x="362" y="106"/>
                  </a:cubicBezTo>
                  <a:cubicBezTo>
                    <a:pt x="362" y="106"/>
                    <a:pt x="368" y="100"/>
                    <a:pt x="370" y="95"/>
                  </a:cubicBezTo>
                  <a:cubicBezTo>
                    <a:pt x="349" y="106"/>
                    <a:pt x="331" y="119"/>
                    <a:pt x="315" y="135"/>
                  </a:cubicBezTo>
                  <a:lnTo>
                    <a:pt x="278" y="98"/>
                  </a:lnTo>
                  <a:cubicBezTo>
                    <a:pt x="328" y="50"/>
                    <a:pt x="394" y="18"/>
                    <a:pt x="466" y="10"/>
                  </a:cubicBezTo>
                  <a:lnTo>
                    <a:pt x="466" y="8"/>
                  </a:lnTo>
                  <a:cubicBezTo>
                    <a:pt x="466" y="5"/>
                    <a:pt x="466" y="2"/>
                    <a:pt x="463" y="0"/>
                  </a:cubicBezTo>
                  <a:cubicBezTo>
                    <a:pt x="299" y="15"/>
                    <a:pt x="169" y="153"/>
                    <a:pt x="169" y="320"/>
                  </a:cubicBezTo>
                  <a:cubicBezTo>
                    <a:pt x="164" y="500"/>
                    <a:pt x="309" y="646"/>
                    <a:pt x="489" y="646"/>
                  </a:cubicBezTo>
                  <a:cubicBezTo>
                    <a:pt x="669" y="646"/>
                    <a:pt x="815" y="500"/>
                    <a:pt x="815" y="323"/>
                  </a:cubicBezTo>
                  <a:close/>
                  <a:moveTo>
                    <a:pt x="564" y="230"/>
                  </a:moveTo>
                  <a:lnTo>
                    <a:pt x="558" y="233"/>
                  </a:lnTo>
                  <a:lnTo>
                    <a:pt x="556" y="238"/>
                  </a:lnTo>
                  <a:lnTo>
                    <a:pt x="556" y="235"/>
                  </a:lnTo>
                  <a:lnTo>
                    <a:pt x="558" y="233"/>
                  </a:lnTo>
                  <a:lnTo>
                    <a:pt x="558" y="230"/>
                  </a:lnTo>
                  <a:lnTo>
                    <a:pt x="564" y="227"/>
                  </a:lnTo>
                  <a:lnTo>
                    <a:pt x="566" y="227"/>
                  </a:lnTo>
                  <a:lnTo>
                    <a:pt x="564" y="230"/>
                  </a:lnTo>
                  <a:close/>
                  <a:moveTo>
                    <a:pt x="553" y="235"/>
                  </a:moveTo>
                  <a:lnTo>
                    <a:pt x="545" y="238"/>
                  </a:lnTo>
                  <a:lnTo>
                    <a:pt x="548" y="241"/>
                  </a:lnTo>
                  <a:lnTo>
                    <a:pt x="553" y="238"/>
                  </a:lnTo>
                  <a:lnTo>
                    <a:pt x="556" y="238"/>
                  </a:lnTo>
                  <a:lnTo>
                    <a:pt x="553" y="235"/>
                  </a:lnTo>
                  <a:close/>
                  <a:moveTo>
                    <a:pt x="532" y="248"/>
                  </a:moveTo>
                  <a:lnTo>
                    <a:pt x="535" y="246"/>
                  </a:lnTo>
                  <a:lnTo>
                    <a:pt x="533" y="248"/>
                  </a:lnTo>
                  <a:lnTo>
                    <a:pt x="532" y="248"/>
                  </a:lnTo>
                  <a:close/>
                  <a:moveTo>
                    <a:pt x="542" y="241"/>
                  </a:moveTo>
                  <a:lnTo>
                    <a:pt x="540" y="238"/>
                  </a:lnTo>
                  <a:lnTo>
                    <a:pt x="535" y="246"/>
                  </a:lnTo>
                  <a:lnTo>
                    <a:pt x="542" y="241"/>
                  </a:lnTo>
                  <a:close/>
                  <a:moveTo>
                    <a:pt x="720" y="108"/>
                  </a:moveTo>
                  <a:cubicBezTo>
                    <a:pt x="773" y="164"/>
                    <a:pt x="807" y="238"/>
                    <a:pt x="807" y="320"/>
                  </a:cubicBezTo>
                  <a:lnTo>
                    <a:pt x="754" y="320"/>
                  </a:lnTo>
                  <a:cubicBezTo>
                    <a:pt x="754" y="280"/>
                    <a:pt x="744" y="241"/>
                    <a:pt x="725" y="206"/>
                  </a:cubicBezTo>
                  <a:lnTo>
                    <a:pt x="728" y="209"/>
                  </a:lnTo>
                  <a:lnTo>
                    <a:pt x="728" y="206"/>
                  </a:lnTo>
                  <a:lnTo>
                    <a:pt x="717" y="190"/>
                  </a:lnTo>
                  <a:lnTo>
                    <a:pt x="707" y="174"/>
                  </a:lnTo>
                  <a:lnTo>
                    <a:pt x="693" y="164"/>
                  </a:lnTo>
                  <a:cubicBezTo>
                    <a:pt x="688" y="158"/>
                    <a:pt x="683" y="153"/>
                    <a:pt x="680" y="148"/>
                  </a:cubicBezTo>
                  <a:lnTo>
                    <a:pt x="720" y="108"/>
                  </a:lnTo>
                  <a:close/>
                  <a:moveTo>
                    <a:pt x="651" y="174"/>
                  </a:moveTo>
                  <a:lnTo>
                    <a:pt x="664" y="174"/>
                  </a:lnTo>
                  <a:lnTo>
                    <a:pt x="667" y="177"/>
                  </a:lnTo>
                  <a:lnTo>
                    <a:pt x="664" y="182"/>
                  </a:lnTo>
                  <a:lnTo>
                    <a:pt x="683" y="193"/>
                  </a:lnTo>
                  <a:lnTo>
                    <a:pt x="685" y="193"/>
                  </a:lnTo>
                  <a:lnTo>
                    <a:pt x="709" y="219"/>
                  </a:lnTo>
                  <a:lnTo>
                    <a:pt x="720" y="217"/>
                  </a:lnTo>
                  <a:cubicBezTo>
                    <a:pt x="733" y="248"/>
                    <a:pt x="744" y="283"/>
                    <a:pt x="744" y="317"/>
                  </a:cubicBezTo>
                  <a:lnTo>
                    <a:pt x="691" y="317"/>
                  </a:lnTo>
                  <a:cubicBezTo>
                    <a:pt x="691" y="304"/>
                    <a:pt x="688" y="291"/>
                    <a:pt x="685" y="278"/>
                  </a:cubicBezTo>
                  <a:lnTo>
                    <a:pt x="688" y="275"/>
                  </a:lnTo>
                  <a:lnTo>
                    <a:pt x="690" y="262"/>
                  </a:lnTo>
                  <a:lnTo>
                    <a:pt x="685" y="262"/>
                  </a:lnTo>
                  <a:cubicBezTo>
                    <a:pt x="685" y="262"/>
                    <a:pt x="680" y="251"/>
                    <a:pt x="677" y="248"/>
                  </a:cubicBezTo>
                  <a:lnTo>
                    <a:pt x="680" y="246"/>
                  </a:lnTo>
                  <a:lnTo>
                    <a:pt x="675" y="241"/>
                  </a:lnTo>
                  <a:lnTo>
                    <a:pt x="675" y="235"/>
                  </a:lnTo>
                  <a:lnTo>
                    <a:pt x="672" y="230"/>
                  </a:lnTo>
                  <a:lnTo>
                    <a:pt x="667" y="230"/>
                  </a:lnTo>
                  <a:cubicBezTo>
                    <a:pt x="664" y="227"/>
                    <a:pt x="664" y="225"/>
                    <a:pt x="662" y="222"/>
                  </a:cubicBezTo>
                  <a:lnTo>
                    <a:pt x="664" y="219"/>
                  </a:lnTo>
                  <a:lnTo>
                    <a:pt x="662" y="217"/>
                  </a:lnTo>
                  <a:lnTo>
                    <a:pt x="656" y="219"/>
                  </a:lnTo>
                  <a:lnTo>
                    <a:pt x="659" y="211"/>
                  </a:lnTo>
                  <a:lnTo>
                    <a:pt x="656" y="209"/>
                  </a:lnTo>
                  <a:lnTo>
                    <a:pt x="654" y="214"/>
                  </a:lnTo>
                  <a:cubicBezTo>
                    <a:pt x="648" y="206"/>
                    <a:pt x="640" y="198"/>
                    <a:pt x="635" y="190"/>
                  </a:cubicBezTo>
                  <a:lnTo>
                    <a:pt x="651" y="174"/>
                  </a:lnTo>
                  <a:close/>
                  <a:moveTo>
                    <a:pt x="690" y="260"/>
                  </a:moveTo>
                  <a:lnTo>
                    <a:pt x="691" y="262"/>
                  </a:lnTo>
                  <a:lnTo>
                    <a:pt x="690" y="262"/>
                  </a:lnTo>
                  <a:lnTo>
                    <a:pt x="690" y="260"/>
                  </a:lnTo>
                  <a:close/>
                  <a:moveTo>
                    <a:pt x="691" y="259"/>
                  </a:moveTo>
                  <a:lnTo>
                    <a:pt x="688" y="241"/>
                  </a:lnTo>
                  <a:lnTo>
                    <a:pt x="683" y="219"/>
                  </a:lnTo>
                  <a:lnTo>
                    <a:pt x="667" y="198"/>
                  </a:lnTo>
                  <a:lnTo>
                    <a:pt x="669" y="201"/>
                  </a:lnTo>
                  <a:lnTo>
                    <a:pt x="672" y="198"/>
                  </a:lnTo>
                  <a:lnTo>
                    <a:pt x="659" y="190"/>
                  </a:lnTo>
                  <a:lnTo>
                    <a:pt x="659" y="193"/>
                  </a:lnTo>
                  <a:lnTo>
                    <a:pt x="672" y="209"/>
                  </a:lnTo>
                  <a:lnTo>
                    <a:pt x="680" y="222"/>
                  </a:lnTo>
                  <a:lnTo>
                    <a:pt x="685" y="235"/>
                  </a:lnTo>
                  <a:lnTo>
                    <a:pt x="688" y="246"/>
                  </a:lnTo>
                  <a:lnTo>
                    <a:pt x="690" y="260"/>
                  </a:lnTo>
                  <a:lnTo>
                    <a:pt x="691" y="259"/>
                  </a:lnTo>
                  <a:close/>
                  <a:moveTo>
                    <a:pt x="640" y="299"/>
                  </a:moveTo>
                  <a:lnTo>
                    <a:pt x="651" y="294"/>
                  </a:lnTo>
                  <a:lnTo>
                    <a:pt x="662" y="291"/>
                  </a:lnTo>
                  <a:lnTo>
                    <a:pt x="664" y="286"/>
                  </a:lnTo>
                  <a:lnTo>
                    <a:pt x="669" y="283"/>
                  </a:lnTo>
                  <a:lnTo>
                    <a:pt x="672" y="278"/>
                  </a:lnTo>
                  <a:lnTo>
                    <a:pt x="675" y="270"/>
                  </a:lnTo>
                  <a:cubicBezTo>
                    <a:pt x="675" y="272"/>
                    <a:pt x="677" y="275"/>
                    <a:pt x="677" y="278"/>
                  </a:cubicBezTo>
                  <a:lnTo>
                    <a:pt x="672" y="294"/>
                  </a:lnTo>
                  <a:lnTo>
                    <a:pt x="672" y="299"/>
                  </a:lnTo>
                  <a:lnTo>
                    <a:pt x="680" y="288"/>
                  </a:lnTo>
                  <a:cubicBezTo>
                    <a:pt x="683" y="296"/>
                    <a:pt x="683" y="307"/>
                    <a:pt x="683" y="317"/>
                  </a:cubicBezTo>
                  <a:lnTo>
                    <a:pt x="635" y="317"/>
                  </a:lnTo>
                  <a:lnTo>
                    <a:pt x="635" y="312"/>
                  </a:lnTo>
                  <a:lnTo>
                    <a:pt x="640" y="307"/>
                  </a:lnTo>
                  <a:lnTo>
                    <a:pt x="640" y="304"/>
                  </a:lnTo>
                  <a:lnTo>
                    <a:pt x="643" y="301"/>
                  </a:lnTo>
                  <a:lnTo>
                    <a:pt x="648" y="301"/>
                  </a:lnTo>
                  <a:lnTo>
                    <a:pt x="648" y="299"/>
                  </a:lnTo>
                  <a:lnTo>
                    <a:pt x="640" y="299"/>
                  </a:lnTo>
                  <a:close/>
                  <a:moveTo>
                    <a:pt x="577" y="264"/>
                  </a:moveTo>
                  <a:lnTo>
                    <a:pt x="582" y="264"/>
                  </a:lnTo>
                  <a:lnTo>
                    <a:pt x="577" y="262"/>
                  </a:lnTo>
                  <a:lnTo>
                    <a:pt x="579" y="251"/>
                  </a:lnTo>
                  <a:lnTo>
                    <a:pt x="585" y="246"/>
                  </a:lnTo>
                  <a:cubicBezTo>
                    <a:pt x="587" y="251"/>
                    <a:pt x="593" y="254"/>
                    <a:pt x="595" y="259"/>
                  </a:cubicBezTo>
                  <a:lnTo>
                    <a:pt x="593" y="264"/>
                  </a:lnTo>
                  <a:lnTo>
                    <a:pt x="587" y="262"/>
                  </a:lnTo>
                  <a:lnTo>
                    <a:pt x="582" y="262"/>
                  </a:lnTo>
                  <a:lnTo>
                    <a:pt x="585" y="264"/>
                  </a:lnTo>
                  <a:lnTo>
                    <a:pt x="587" y="264"/>
                  </a:lnTo>
                  <a:lnTo>
                    <a:pt x="585" y="270"/>
                  </a:lnTo>
                  <a:lnTo>
                    <a:pt x="582" y="267"/>
                  </a:lnTo>
                  <a:lnTo>
                    <a:pt x="577" y="264"/>
                  </a:lnTo>
                  <a:close/>
                  <a:moveTo>
                    <a:pt x="595" y="439"/>
                  </a:moveTo>
                  <a:lnTo>
                    <a:pt x="585" y="437"/>
                  </a:lnTo>
                  <a:lnTo>
                    <a:pt x="582" y="437"/>
                  </a:lnTo>
                  <a:lnTo>
                    <a:pt x="577" y="431"/>
                  </a:lnTo>
                  <a:lnTo>
                    <a:pt x="571" y="429"/>
                  </a:lnTo>
                  <a:lnTo>
                    <a:pt x="579" y="421"/>
                  </a:lnTo>
                  <a:lnTo>
                    <a:pt x="590" y="429"/>
                  </a:lnTo>
                  <a:lnTo>
                    <a:pt x="598" y="431"/>
                  </a:lnTo>
                  <a:lnTo>
                    <a:pt x="595" y="439"/>
                  </a:lnTo>
                  <a:close/>
                  <a:moveTo>
                    <a:pt x="627" y="198"/>
                  </a:moveTo>
                  <a:lnTo>
                    <a:pt x="651" y="230"/>
                  </a:lnTo>
                  <a:lnTo>
                    <a:pt x="646" y="230"/>
                  </a:lnTo>
                  <a:lnTo>
                    <a:pt x="646" y="238"/>
                  </a:lnTo>
                  <a:lnTo>
                    <a:pt x="659" y="246"/>
                  </a:lnTo>
                  <a:lnTo>
                    <a:pt x="667" y="270"/>
                  </a:lnTo>
                  <a:lnTo>
                    <a:pt x="664" y="272"/>
                  </a:lnTo>
                  <a:lnTo>
                    <a:pt x="659" y="275"/>
                  </a:lnTo>
                  <a:lnTo>
                    <a:pt x="659" y="283"/>
                  </a:lnTo>
                  <a:lnTo>
                    <a:pt x="656" y="286"/>
                  </a:lnTo>
                  <a:lnTo>
                    <a:pt x="654" y="288"/>
                  </a:lnTo>
                  <a:lnTo>
                    <a:pt x="651" y="288"/>
                  </a:lnTo>
                  <a:lnTo>
                    <a:pt x="646" y="288"/>
                  </a:lnTo>
                  <a:lnTo>
                    <a:pt x="648" y="283"/>
                  </a:lnTo>
                  <a:lnTo>
                    <a:pt x="651" y="272"/>
                  </a:lnTo>
                  <a:lnTo>
                    <a:pt x="654" y="270"/>
                  </a:lnTo>
                  <a:lnTo>
                    <a:pt x="643" y="259"/>
                  </a:lnTo>
                  <a:lnTo>
                    <a:pt x="635" y="262"/>
                  </a:lnTo>
                  <a:lnTo>
                    <a:pt x="632" y="270"/>
                  </a:lnTo>
                  <a:lnTo>
                    <a:pt x="627" y="275"/>
                  </a:lnTo>
                  <a:lnTo>
                    <a:pt x="622" y="270"/>
                  </a:lnTo>
                  <a:lnTo>
                    <a:pt x="619" y="264"/>
                  </a:lnTo>
                  <a:lnTo>
                    <a:pt x="622" y="262"/>
                  </a:lnTo>
                  <a:lnTo>
                    <a:pt x="624" y="264"/>
                  </a:lnTo>
                  <a:lnTo>
                    <a:pt x="627" y="264"/>
                  </a:lnTo>
                  <a:lnTo>
                    <a:pt x="627" y="259"/>
                  </a:lnTo>
                  <a:lnTo>
                    <a:pt x="624" y="259"/>
                  </a:lnTo>
                  <a:lnTo>
                    <a:pt x="624" y="262"/>
                  </a:lnTo>
                  <a:lnTo>
                    <a:pt x="622" y="262"/>
                  </a:lnTo>
                  <a:lnTo>
                    <a:pt x="611" y="248"/>
                  </a:lnTo>
                  <a:lnTo>
                    <a:pt x="606" y="246"/>
                  </a:lnTo>
                  <a:lnTo>
                    <a:pt x="609" y="243"/>
                  </a:lnTo>
                  <a:lnTo>
                    <a:pt x="603" y="243"/>
                  </a:lnTo>
                  <a:lnTo>
                    <a:pt x="606" y="246"/>
                  </a:lnTo>
                  <a:lnTo>
                    <a:pt x="601" y="246"/>
                  </a:lnTo>
                  <a:cubicBezTo>
                    <a:pt x="598" y="246"/>
                    <a:pt x="595" y="241"/>
                    <a:pt x="590" y="235"/>
                  </a:cubicBezTo>
                  <a:lnTo>
                    <a:pt x="627" y="198"/>
                  </a:lnTo>
                  <a:close/>
                  <a:moveTo>
                    <a:pt x="609" y="434"/>
                  </a:moveTo>
                  <a:lnTo>
                    <a:pt x="603" y="429"/>
                  </a:lnTo>
                  <a:lnTo>
                    <a:pt x="606" y="423"/>
                  </a:lnTo>
                  <a:lnTo>
                    <a:pt x="611" y="413"/>
                  </a:lnTo>
                  <a:lnTo>
                    <a:pt x="609" y="410"/>
                  </a:lnTo>
                  <a:lnTo>
                    <a:pt x="611" y="402"/>
                  </a:lnTo>
                  <a:lnTo>
                    <a:pt x="611" y="394"/>
                  </a:lnTo>
                  <a:lnTo>
                    <a:pt x="609" y="386"/>
                  </a:lnTo>
                  <a:lnTo>
                    <a:pt x="603" y="384"/>
                  </a:lnTo>
                  <a:lnTo>
                    <a:pt x="601" y="386"/>
                  </a:lnTo>
                  <a:lnTo>
                    <a:pt x="598" y="386"/>
                  </a:lnTo>
                  <a:cubicBezTo>
                    <a:pt x="603" y="381"/>
                    <a:pt x="606" y="373"/>
                    <a:pt x="609" y="368"/>
                  </a:cubicBezTo>
                  <a:lnTo>
                    <a:pt x="614" y="365"/>
                  </a:lnTo>
                  <a:lnTo>
                    <a:pt x="617" y="362"/>
                  </a:lnTo>
                  <a:lnTo>
                    <a:pt x="617" y="365"/>
                  </a:lnTo>
                  <a:lnTo>
                    <a:pt x="619" y="362"/>
                  </a:lnTo>
                  <a:lnTo>
                    <a:pt x="617" y="360"/>
                  </a:lnTo>
                  <a:lnTo>
                    <a:pt x="619" y="360"/>
                  </a:lnTo>
                  <a:lnTo>
                    <a:pt x="624" y="362"/>
                  </a:lnTo>
                  <a:lnTo>
                    <a:pt x="632" y="362"/>
                  </a:lnTo>
                  <a:lnTo>
                    <a:pt x="638" y="360"/>
                  </a:lnTo>
                  <a:lnTo>
                    <a:pt x="651" y="357"/>
                  </a:lnTo>
                  <a:lnTo>
                    <a:pt x="648" y="352"/>
                  </a:lnTo>
                  <a:lnTo>
                    <a:pt x="648" y="346"/>
                  </a:lnTo>
                  <a:lnTo>
                    <a:pt x="656" y="349"/>
                  </a:lnTo>
                  <a:lnTo>
                    <a:pt x="659" y="346"/>
                  </a:lnTo>
                  <a:lnTo>
                    <a:pt x="659" y="341"/>
                  </a:lnTo>
                  <a:lnTo>
                    <a:pt x="651" y="344"/>
                  </a:lnTo>
                  <a:lnTo>
                    <a:pt x="640" y="341"/>
                  </a:lnTo>
                  <a:lnTo>
                    <a:pt x="632" y="325"/>
                  </a:lnTo>
                  <a:lnTo>
                    <a:pt x="675" y="325"/>
                  </a:lnTo>
                  <a:cubicBezTo>
                    <a:pt x="672" y="373"/>
                    <a:pt x="654" y="415"/>
                    <a:pt x="622" y="447"/>
                  </a:cubicBezTo>
                  <a:lnTo>
                    <a:pt x="617" y="442"/>
                  </a:lnTo>
                  <a:lnTo>
                    <a:pt x="619" y="434"/>
                  </a:lnTo>
                  <a:lnTo>
                    <a:pt x="614" y="418"/>
                  </a:lnTo>
                  <a:lnTo>
                    <a:pt x="609" y="434"/>
                  </a:lnTo>
                  <a:close/>
                  <a:moveTo>
                    <a:pt x="622" y="527"/>
                  </a:moveTo>
                  <a:lnTo>
                    <a:pt x="619" y="521"/>
                  </a:lnTo>
                  <a:lnTo>
                    <a:pt x="627" y="516"/>
                  </a:lnTo>
                  <a:lnTo>
                    <a:pt x="627" y="513"/>
                  </a:lnTo>
                  <a:lnTo>
                    <a:pt x="622" y="511"/>
                  </a:lnTo>
                  <a:lnTo>
                    <a:pt x="627" y="500"/>
                  </a:lnTo>
                  <a:lnTo>
                    <a:pt x="635" y="489"/>
                  </a:lnTo>
                  <a:lnTo>
                    <a:pt x="627" y="482"/>
                  </a:lnTo>
                  <a:lnTo>
                    <a:pt x="619" y="482"/>
                  </a:lnTo>
                  <a:lnTo>
                    <a:pt x="617" y="476"/>
                  </a:lnTo>
                  <a:cubicBezTo>
                    <a:pt x="619" y="474"/>
                    <a:pt x="622" y="471"/>
                    <a:pt x="627" y="468"/>
                  </a:cubicBezTo>
                  <a:lnTo>
                    <a:pt x="664" y="505"/>
                  </a:lnTo>
                  <a:cubicBezTo>
                    <a:pt x="651" y="516"/>
                    <a:pt x="635" y="529"/>
                    <a:pt x="617" y="537"/>
                  </a:cubicBezTo>
                  <a:lnTo>
                    <a:pt x="622" y="527"/>
                  </a:lnTo>
                  <a:close/>
                  <a:moveTo>
                    <a:pt x="664" y="489"/>
                  </a:moveTo>
                  <a:lnTo>
                    <a:pt x="669" y="484"/>
                  </a:lnTo>
                  <a:lnTo>
                    <a:pt x="667" y="463"/>
                  </a:lnTo>
                  <a:lnTo>
                    <a:pt x="664" y="463"/>
                  </a:lnTo>
                  <a:lnTo>
                    <a:pt x="667" y="460"/>
                  </a:lnTo>
                  <a:lnTo>
                    <a:pt x="659" y="458"/>
                  </a:lnTo>
                  <a:lnTo>
                    <a:pt x="656" y="466"/>
                  </a:lnTo>
                  <a:lnTo>
                    <a:pt x="656" y="476"/>
                  </a:lnTo>
                  <a:lnTo>
                    <a:pt x="654" y="479"/>
                  </a:lnTo>
                  <a:lnTo>
                    <a:pt x="638" y="463"/>
                  </a:lnTo>
                  <a:cubicBezTo>
                    <a:pt x="669" y="429"/>
                    <a:pt x="691" y="384"/>
                    <a:pt x="693" y="336"/>
                  </a:cubicBezTo>
                  <a:lnTo>
                    <a:pt x="746" y="336"/>
                  </a:lnTo>
                  <a:cubicBezTo>
                    <a:pt x="744" y="399"/>
                    <a:pt x="717" y="458"/>
                    <a:pt x="675" y="503"/>
                  </a:cubicBezTo>
                  <a:lnTo>
                    <a:pt x="664" y="489"/>
                  </a:lnTo>
                  <a:close/>
                  <a:moveTo>
                    <a:pt x="680" y="503"/>
                  </a:moveTo>
                  <a:cubicBezTo>
                    <a:pt x="725" y="458"/>
                    <a:pt x="752" y="397"/>
                    <a:pt x="754" y="331"/>
                  </a:cubicBezTo>
                  <a:lnTo>
                    <a:pt x="807" y="331"/>
                  </a:lnTo>
                  <a:cubicBezTo>
                    <a:pt x="805" y="413"/>
                    <a:pt x="773" y="487"/>
                    <a:pt x="717" y="542"/>
                  </a:cubicBezTo>
                  <a:lnTo>
                    <a:pt x="680" y="503"/>
                  </a:lnTo>
                  <a:close/>
                  <a:moveTo>
                    <a:pt x="357" y="452"/>
                  </a:moveTo>
                  <a:cubicBezTo>
                    <a:pt x="354" y="447"/>
                    <a:pt x="349" y="444"/>
                    <a:pt x="346" y="439"/>
                  </a:cubicBezTo>
                  <a:lnTo>
                    <a:pt x="349" y="426"/>
                  </a:lnTo>
                  <a:lnTo>
                    <a:pt x="344" y="413"/>
                  </a:lnTo>
                  <a:lnTo>
                    <a:pt x="344" y="391"/>
                  </a:lnTo>
                  <a:lnTo>
                    <a:pt x="338" y="378"/>
                  </a:lnTo>
                  <a:lnTo>
                    <a:pt x="341" y="370"/>
                  </a:lnTo>
                  <a:lnTo>
                    <a:pt x="333" y="357"/>
                  </a:lnTo>
                  <a:lnTo>
                    <a:pt x="325" y="354"/>
                  </a:lnTo>
                  <a:lnTo>
                    <a:pt x="328" y="346"/>
                  </a:lnTo>
                  <a:lnTo>
                    <a:pt x="325" y="341"/>
                  </a:lnTo>
                  <a:lnTo>
                    <a:pt x="328" y="333"/>
                  </a:lnTo>
                  <a:lnTo>
                    <a:pt x="336" y="333"/>
                  </a:lnTo>
                  <a:lnTo>
                    <a:pt x="338" y="328"/>
                  </a:lnTo>
                  <a:lnTo>
                    <a:pt x="352" y="328"/>
                  </a:lnTo>
                  <a:lnTo>
                    <a:pt x="354" y="331"/>
                  </a:lnTo>
                  <a:lnTo>
                    <a:pt x="352" y="344"/>
                  </a:lnTo>
                  <a:lnTo>
                    <a:pt x="349" y="346"/>
                  </a:lnTo>
                  <a:lnTo>
                    <a:pt x="354" y="357"/>
                  </a:lnTo>
                  <a:lnTo>
                    <a:pt x="352" y="360"/>
                  </a:lnTo>
                  <a:lnTo>
                    <a:pt x="349" y="357"/>
                  </a:lnTo>
                  <a:lnTo>
                    <a:pt x="352" y="362"/>
                  </a:lnTo>
                  <a:lnTo>
                    <a:pt x="354" y="370"/>
                  </a:lnTo>
                  <a:lnTo>
                    <a:pt x="357" y="370"/>
                  </a:lnTo>
                  <a:lnTo>
                    <a:pt x="357" y="365"/>
                  </a:lnTo>
                  <a:lnTo>
                    <a:pt x="354" y="362"/>
                  </a:lnTo>
                  <a:lnTo>
                    <a:pt x="354" y="357"/>
                  </a:lnTo>
                  <a:lnTo>
                    <a:pt x="354" y="349"/>
                  </a:lnTo>
                  <a:lnTo>
                    <a:pt x="357" y="333"/>
                  </a:lnTo>
                  <a:lnTo>
                    <a:pt x="354" y="328"/>
                  </a:lnTo>
                  <a:lnTo>
                    <a:pt x="362" y="328"/>
                  </a:lnTo>
                  <a:cubicBezTo>
                    <a:pt x="365" y="360"/>
                    <a:pt x="378" y="389"/>
                    <a:pt x="399" y="413"/>
                  </a:cubicBezTo>
                  <a:lnTo>
                    <a:pt x="357" y="452"/>
                  </a:lnTo>
                  <a:close/>
                  <a:moveTo>
                    <a:pt x="320" y="349"/>
                  </a:moveTo>
                  <a:lnTo>
                    <a:pt x="315" y="357"/>
                  </a:lnTo>
                  <a:lnTo>
                    <a:pt x="307" y="357"/>
                  </a:lnTo>
                  <a:cubicBezTo>
                    <a:pt x="304" y="349"/>
                    <a:pt x="304" y="341"/>
                    <a:pt x="304" y="331"/>
                  </a:cubicBezTo>
                  <a:lnTo>
                    <a:pt x="320" y="331"/>
                  </a:lnTo>
                  <a:lnTo>
                    <a:pt x="317" y="344"/>
                  </a:lnTo>
                  <a:lnTo>
                    <a:pt x="320" y="349"/>
                  </a:lnTo>
                  <a:close/>
                  <a:moveTo>
                    <a:pt x="338" y="312"/>
                  </a:moveTo>
                  <a:lnTo>
                    <a:pt x="338" y="301"/>
                  </a:lnTo>
                  <a:lnTo>
                    <a:pt x="344" y="299"/>
                  </a:lnTo>
                  <a:lnTo>
                    <a:pt x="354" y="301"/>
                  </a:lnTo>
                  <a:lnTo>
                    <a:pt x="357" y="304"/>
                  </a:lnTo>
                  <a:cubicBezTo>
                    <a:pt x="357" y="309"/>
                    <a:pt x="354" y="317"/>
                    <a:pt x="354" y="323"/>
                  </a:cubicBezTo>
                  <a:lnTo>
                    <a:pt x="341" y="323"/>
                  </a:lnTo>
                  <a:lnTo>
                    <a:pt x="338" y="312"/>
                  </a:lnTo>
                  <a:close/>
                  <a:moveTo>
                    <a:pt x="391" y="352"/>
                  </a:moveTo>
                  <a:lnTo>
                    <a:pt x="394" y="352"/>
                  </a:lnTo>
                  <a:lnTo>
                    <a:pt x="402" y="357"/>
                  </a:lnTo>
                  <a:lnTo>
                    <a:pt x="399" y="360"/>
                  </a:lnTo>
                  <a:lnTo>
                    <a:pt x="407" y="365"/>
                  </a:lnTo>
                  <a:lnTo>
                    <a:pt x="407" y="360"/>
                  </a:lnTo>
                  <a:lnTo>
                    <a:pt x="413" y="352"/>
                  </a:lnTo>
                  <a:lnTo>
                    <a:pt x="418" y="357"/>
                  </a:lnTo>
                  <a:lnTo>
                    <a:pt x="423" y="362"/>
                  </a:lnTo>
                  <a:lnTo>
                    <a:pt x="415" y="365"/>
                  </a:lnTo>
                  <a:lnTo>
                    <a:pt x="418" y="373"/>
                  </a:lnTo>
                  <a:lnTo>
                    <a:pt x="423" y="370"/>
                  </a:lnTo>
                  <a:lnTo>
                    <a:pt x="423" y="368"/>
                  </a:lnTo>
                  <a:lnTo>
                    <a:pt x="429" y="365"/>
                  </a:lnTo>
                  <a:lnTo>
                    <a:pt x="431" y="354"/>
                  </a:lnTo>
                  <a:cubicBezTo>
                    <a:pt x="434" y="362"/>
                    <a:pt x="439" y="368"/>
                    <a:pt x="444" y="373"/>
                  </a:cubicBezTo>
                  <a:lnTo>
                    <a:pt x="407" y="410"/>
                  </a:lnTo>
                  <a:cubicBezTo>
                    <a:pt x="389" y="391"/>
                    <a:pt x="378" y="368"/>
                    <a:pt x="373" y="339"/>
                  </a:cubicBezTo>
                  <a:lnTo>
                    <a:pt x="381" y="346"/>
                  </a:lnTo>
                  <a:lnTo>
                    <a:pt x="389" y="346"/>
                  </a:lnTo>
                  <a:lnTo>
                    <a:pt x="391" y="352"/>
                  </a:lnTo>
                  <a:close/>
                  <a:moveTo>
                    <a:pt x="391" y="233"/>
                  </a:moveTo>
                  <a:cubicBezTo>
                    <a:pt x="383" y="241"/>
                    <a:pt x="376" y="251"/>
                    <a:pt x="370" y="262"/>
                  </a:cubicBezTo>
                  <a:lnTo>
                    <a:pt x="368" y="262"/>
                  </a:lnTo>
                  <a:lnTo>
                    <a:pt x="362" y="264"/>
                  </a:lnTo>
                  <a:lnTo>
                    <a:pt x="360" y="264"/>
                  </a:lnTo>
                  <a:lnTo>
                    <a:pt x="354" y="270"/>
                  </a:lnTo>
                  <a:lnTo>
                    <a:pt x="362" y="270"/>
                  </a:lnTo>
                  <a:lnTo>
                    <a:pt x="368" y="267"/>
                  </a:lnTo>
                  <a:lnTo>
                    <a:pt x="368" y="270"/>
                  </a:lnTo>
                  <a:lnTo>
                    <a:pt x="362" y="272"/>
                  </a:lnTo>
                  <a:lnTo>
                    <a:pt x="360" y="272"/>
                  </a:lnTo>
                  <a:lnTo>
                    <a:pt x="352" y="278"/>
                  </a:lnTo>
                  <a:lnTo>
                    <a:pt x="344" y="278"/>
                  </a:lnTo>
                  <a:lnTo>
                    <a:pt x="333" y="299"/>
                  </a:lnTo>
                  <a:lnTo>
                    <a:pt x="336" y="304"/>
                  </a:lnTo>
                  <a:lnTo>
                    <a:pt x="331" y="312"/>
                  </a:lnTo>
                  <a:lnTo>
                    <a:pt x="331" y="320"/>
                  </a:lnTo>
                  <a:lnTo>
                    <a:pt x="307" y="320"/>
                  </a:lnTo>
                  <a:cubicBezTo>
                    <a:pt x="304" y="272"/>
                    <a:pt x="323" y="230"/>
                    <a:pt x="354" y="196"/>
                  </a:cubicBezTo>
                  <a:lnTo>
                    <a:pt x="391" y="233"/>
                  </a:lnTo>
                  <a:close/>
                  <a:moveTo>
                    <a:pt x="304" y="479"/>
                  </a:moveTo>
                  <a:lnTo>
                    <a:pt x="317" y="487"/>
                  </a:lnTo>
                  <a:lnTo>
                    <a:pt x="320" y="489"/>
                  </a:lnTo>
                  <a:lnTo>
                    <a:pt x="312" y="497"/>
                  </a:lnTo>
                  <a:cubicBezTo>
                    <a:pt x="307" y="492"/>
                    <a:pt x="304" y="489"/>
                    <a:pt x="301" y="484"/>
                  </a:cubicBezTo>
                  <a:lnTo>
                    <a:pt x="304" y="479"/>
                  </a:lnTo>
                  <a:close/>
                  <a:moveTo>
                    <a:pt x="293" y="346"/>
                  </a:moveTo>
                  <a:lnTo>
                    <a:pt x="288" y="349"/>
                  </a:lnTo>
                  <a:lnTo>
                    <a:pt x="286" y="354"/>
                  </a:lnTo>
                  <a:lnTo>
                    <a:pt x="272" y="370"/>
                  </a:lnTo>
                  <a:lnTo>
                    <a:pt x="272" y="394"/>
                  </a:lnTo>
                  <a:lnTo>
                    <a:pt x="259" y="399"/>
                  </a:lnTo>
                  <a:lnTo>
                    <a:pt x="251" y="399"/>
                  </a:lnTo>
                  <a:cubicBezTo>
                    <a:pt x="243" y="378"/>
                    <a:pt x="240" y="354"/>
                    <a:pt x="238" y="331"/>
                  </a:cubicBezTo>
                  <a:lnTo>
                    <a:pt x="293" y="331"/>
                  </a:lnTo>
                  <a:lnTo>
                    <a:pt x="293" y="346"/>
                  </a:lnTo>
                  <a:close/>
                  <a:moveTo>
                    <a:pt x="238" y="399"/>
                  </a:moveTo>
                  <a:lnTo>
                    <a:pt x="235" y="397"/>
                  </a:lnTo>
                  <a:lnTo>
                    <a:pt x="219" y="397"/>
                  </a:lnTo>
                  <a:lnTo>
                    <a:pt x="225" y="402"/>
                  </a:lnTo>
                  <a:lnTo>
                    <a:pt x="211" y="399"/>
                  </a:lnTo>
                  <a:lnTo>
                    <a:pt x="214" y="397"/>
                  </a:lnTo>
                  <a:lnTo>
                    <a:pt x="211" y="394"/>
                  </a:lnTo>
                  <a:lnTo>
                    <a:pt x="201" y="399"/>
                  </a:lnTo>
                  <a:lnTo>
                    <a:pt x="198" y="407"/>
                  </a:lnTo>
                  <a:lnTo>
                    <a:pt x="201" y="423"/>
                  </a:lnTo>
                  <a:lnTo>
                    <a:pt x="211" y="450"/>
                  </a:lnTo>
                  <a:lnTo>
                    <a:pt x="217" y="458"/>
                  </a:lnTo>
                  <a:lnTo>
                    <a:pt x="219" y="458"/>
                  </a:lnTo>
                  <a:lnTo>
                    <a:pt x="211" y="442"/>
                  </a:lnTo>
                  <a:lnTo>
                    <a:pt x="209" y="434"/>
                  </a:lnTo>
                  <a:lnTo>
                    <a:pt x="211" y="431"/>
                  </a:lnTo>
                  <a:lnTo>
                    <a:pt x="211" y="426"/>
                  </a:lnTo>
                  <a:lnTo>
                    <a:pt x="217" y="426"/>
                  </a:lnTo>
                  <a:lnTo>
                    <a:pt x="225" y="439"/>
                  </a:lnTo>
                  <a:lnTo>
                    <a:pt x="227" y="439"/>
                  </a:lnTo>
                  <a:lnTo>
                    <a:pt x="227" y="431"/>
                  </a:lnTo>
                  <a:lnTo>
                    <a:pt x="230" y="434"/>
                  </a:lnTo>
                  <a:lnTo>
                    <a:pt x="230" y="439"/>
                  </a:lnTo>
                  <a:lnTo>
                    <a:pt x="238" y="442"/>
                  </a:lnTo>
                  <a:lnTo>
                    <a:pt x="240" y="439"/>
                  </a:lnTo>
                  <a:lnTo>
                    <a:pt x="240" y="444"/>
                  </a:lnTo>
                  <a:lnTo>
                    <a:pt x="243" y="450"/>
                  </a:lnTo>
                  <a:lnTo>
                    <a:pt x="248" y="450"/>
                  </a:lnTo>
                  <a:lnTo>
                    <a:pt x="259" y="466"/>
                  </a:lnTo>
                  <a:lnTo>
                    <a:pt x="264" y="468"/>
                  </a:lnTo>
                  <a:lnTo>
                    <a:pt x="267" y="460"/>
                  </a:lnTo>
                  <a:cubicBezTo>
                    <a:pt x="278" y="476"/>
                    <a:pt x="291" y="492"/>
                    <a:pt x="304" y="508"/>
                  </a:cubicBezTo>
                  <a:lnTo>
                    <a:pt x="267" y="545"/>
                  </a:lnTo>
                  <a:cubicBezTo>
                    <a:pt x="211" y="489"/>
                    <a:pt x="180" y="415"/>
                    <a:pt x="177" y="333"/>
                  </a:cubicBezTo>
                  <a:lnTo>
                    <a:pt x="230" y="333"/>
                  </a:lnTo>
                  <a:cubicBezTo>
                    <a:pt x="230" y="354"/>
                    <a:pt x="233" y="378"/>
                    <a:pt x="240" y="399"/>
                  </a:cubicBezTo>
                  <a:lnTo>
                    <a:pt x="238" y="399"/>
                  </a:lnTo>
                  <a:close/>
                  <a:moveTo>
                    <a:pt x="299" y="143"/>
                  </a:moveTo>
                  <a:cubicBezTo>
                    <a:pt x="254" y="188"/>
                    <a:pt x="227" y="251"/>
                    <a:pt x="227" y="317"/>
                  </a:cubicBezTo>
                  <a:lnTo>
                    <a:pt x="174" y="317"/>
                  </a:lnTo>
                  <a:cubicBezTo>
                    <a:pt x="174" y="238"/>
                    <a:pt x="209" y="161"/>
                    <a:pt x="262" y="106"/>
                  </a:cubicBezTo>
                  <a:lnTo>
                    <a:pt x="299" y="143"/>
                  </a:lnTo>
                  <a:close/>
                  <a:moveTo>
                    <a:pt x="651" y="87"/>
                  </a:moveTo>
                  <a:lnTo>
                    <a:pt x="648" y="82"/>
                  </a:lnTo>
                  <a:lnTo>
                    <a:pt x="640" y="79"/>
                  </a:lnTo>
                  <a:lnTo>
                    <a:pt x="635" y="84"/>
                  </a:lnTo>
                  <a:lnTo>
                    <a:pt x="643" y="87"/>
                  </a:lnTo>
                  <a:lnTo>
                    <a:pt x="651" y="92"/>
                  </a:lnTo>
                  <a:lnTo>
                    <a:pt x="651" y="87"/>
                  </a:lnTo>
                  <a:close/>
                  <a:moveTo>
                    <a:pt x="619" y="238"/>
                  </a:moveTo>
                  <a:lnTo>
                    <a:pt x="619" y="243"/>
                  </a:lnTo>
                  <a:lnTo>
                    <a:pt x="630" y="241"/>
                  </a:lnTo>
                  <a:lnTo>
                    <a:pt x="632" y="235"/>
                  </a:lnTo>
                  <a:lnTo>
                    <a:pt x="627" y="227"/>
                  </a:lnTo>
                  <a:lnTo>
                    <a:pt x="630" y="222"/>
                  </a:lnTo>
                  <a:lnTo>
                    <a:pt x="638" y="227"/>
                  </a:lnTo>
                  <a:lnTo>
                    <a:pt x="635" y="225"/>
                  </a:lnTo>
                  <a:lnTo>
                    <a:pt x="638" y="222"/>
                  </a:lnTo>
                  <a:lnTo>
                    <a:pt x="635" y="217"/>
                  </a:lnTo>
                  <a:lnTo>
                    <a:pt x="627" y="222"/>
                  </a:lnTo>
                  <a:lnTo>
                    <a:pt x="624" y="227"/>
                  </a:lnTo>
                  <a:lnTo>
                    <a:pt x="622" y="233"/>
                  </a:lnTo>
                  <a:lnTo>
                    <a:pt x="624" y="238"/>
                  </a:lnTo>
                  <a:lnTo>
                    <a:pt x="624" y="241"/>
                  </a:lnTo>
                  <a:lnTo>
                    <a:pt x="619" y="238"/>
                  </a:lnTo>
                  <a:close/>
                  <a:moveTo>
                    <a:pt x="230" y="476"/>
                  </a:moveTo>
                  <a:lnTo>
                    <a:pt x="225" y="463"/>
                  </a:lnTo>
                  <a:lnTo>
                    <a:pt x="219" y="460"/>
                  </a:lnTo>
                  <a:lnTo>
                    <a:pt x="230" y="476"/>
                  </a:lnTo>
                  <a:close/>
                  <a:moveTo>
                    <a:pt x="466" y="296"/>
                  </a:moveTo>
                  <a:lnTo>
                    <a:pt x="466" y="294"/>
                  </a:lnTo>
                  <a:lnTo>
                    <a:pt x="460" y="288"/>
                  </a:lnTo>
                  <a:lnTo>
                    <a:pt x="463" y="283"/>
                  </a:lnTo>
                  <a:lnTo>
                    <a:pt x="466" y="283"/>
                  </a:lnTo>
                  <a:lnTo>
                    <a:pt x="466" y="259"/>
                  </a:lnTo>
                  <a:cubicBezTo>
                    <a:pt x="455" y="262"/>
                    <a:pt x="450" y="267"/>
                    <a:pt x="450" y="275"/>
                  </a:cubicBezTo>
                  <a:cubicBezTo>
                    <a:pt x="450" y="283"/>
                    <a:pt x="455" y="291"/>
                    <a:pt x="466" y="29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6997492E-BE38-6A4A-AC29-659DC394AB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7275" y="2212975"/>
              <a:ext cx="15875" cy="23813"/>
            </a:xfrm>
            <a:custGeom>
              <a:avLst/>
              <a:gdLst>
                <a:gd name="T0" fmla="*/ 39 w 43"/>
                <a:gd name="T1" fmla="*/ 64 h 65"/>
                <a:gd name="T2" fmla="*/ 0 w 43"/>
                <a:gd name="T3" fmla="*/ 0 h 65"/>
                <a:gd name="T4" fmla="*/ 0 w 43"/>
                <a:gd name="T5" fmla="*/ 21 h 65"/>
                <a:gd name="T6" fmla="*/ 39 w 43"/>
                <a:gd name="T7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5">
                  <a:moveTo>
                    <a:pt x="39" y="64"/>
                  </a:moveTo>
                  <a:cubicBezTo>
                    <a:pt x="42" y="27"/>
                    <a:pt x="21" y="11"/>
                    <a:pt x="0" y="0"/>
                  </a:cubicBezTo>
                  <a:lnTo>
                    <a:pt x="0" y="21"/>
                  </a:lnTo>
                  <a:cubicBezTo>
                    <a:pt x="15" y="29"/>
                    <a:pt x="31" y="43"/>
                    <a:pt x="39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005D2D5A-7B16-CA49-9242-AE605D6F16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4413" y="2055813"/>
              <a:ext cx="82550" cy="106362"/>
            </a:xfrm>
            <a:custGeom>
              <a:avLst/>
              <a:gdLst>
                <a:gd name="T0" fmla="*/ 143 w 229"/>
                <a:gd name="T1" fmla="*/ 3 h 297"/>
                <a:gd name="T2" fmla="*/ 125 w 229"/>
                <a:gd name="T3" fmla="*/ 0 h 297"/>
                <a:gd name="T4" fmla="*/ 125 w 229"/>
                <a:gd name="T5" fmla="*/ 16 h 297"/>
                <a:gd name="T6" fmla="*/ 125 w 229"/>
                <a:gd name="T7" fmla="*/ 34 h 297"/>
                <a:gd name="T8" fmla="*/ 135 w 229"/>
                <a:gd name="T9" fmla="*/ 37 h 297"/>
                <a:gd name="T10" fmla="*/ 183 w 229"/>
                <a:gd name="T11" fmla="*/ 85 h 297"/>
                <a:gd name="T12" fmla="*/ 122 w 229"/>
                <a:gd name="T13" fmla="*/ 138 h 297"/>
                <a:gd name="T14" fmla="*/ 111 w 229"/>
                <a:gd name="T15" fmla="*/ 140 h 297"/>
                <a:gd name="T16" fmla="*/ 80 w 229"/>
                <a:gd name="T17" fmla="*/ 148 h 297"/>
                <a:gd name="T18" fmla="*/ 69 w 229"/>
                <a:gd name="T19" fmla="*/ 151 h 297"/>
                <a:gd name="T20" fmla="*/ 0 w 229"/>
                <a:gd name="T21" fmla="*/ 225 h 297"/>
                <a:gd name="T22" fmla="*/ 72 w 229"/>
                <a:gd name="T23" fmla="*/ 296 h 297"/>
                <a:gd name="T24" fmla="*/ 72 w 229"/>
                <a:gd name="T25" fmla="*/ 257 h 297"/>
                <a:gd name="T26" fmla="*/ 45 w 229"/>
                <a:gd name="T27" fmla="*/ 225 h 297"/>
                <a:gd name="T28" fmla="*/ 72 w 229"/>
                <a:gd name="T29" fmla="*/ 193 h 297"/>
                <a:gd name="T30" fmla="*/ 82 w 229"/>
                <a:gd name="T31" fmla="*/ 188 h 297"/>
                <a:gd name="T32" fmla="*/ 111 w 229"/>
                <a:gd name="T33" fmla="*/ 180 h 297"/>
                <a:gd name="T34" fmla="*/ 122 w 229"/>
                <a:gd name="T35" fmla="*/ 177 h 297"/>
                <a:gd name="T36" fmla="*/ 228 w 229"/>
                <a:gd name="T37" fmla="*/ 85 h 297"/>
                <a:gd name="T38" fmla="*/ 143 w 229"/>
                <a:gd name="T39" fmla="*/ 3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9" h="297">
                  <a:moveTo>
                    <a:pt x="143" y="3"/>
                  </a:moveTo>
                  <a:cubicBezTo>
                    <a:pt x="138" y="3"/>
                    <a:pt x="132" y="0"/>
                    <a:pt x="125" y="0"/>
                  </a:cubicBezTo>
                  <a:lnTo>
                    <a:pt x="125" y="16"/>
                  </a:lnTo>
                  <a:lnTo>
                    <a:pt x="125" y="34"/>
                  </a:lnTo>
                  <a:cubicBezTo>
                    <a:pt x="130" y="34"/>
                    <a:pt x="135" y="34"/>
                    <a:pt x="135" y="37"/>
                  </a:cubicBezTo>
                  <a:cubicBezTo>
                    <a:pt x="170" y="45"/>
                    <a:pt x="183" y="66"/>
                    <a:pt x="183" y="85"/>
                  </a:cubicBezTo>
                  <a:cubicBezTo>
                    <a:pt x="183" y="116"/>
                    <a:pt x="156" y="127"/>
                    <a:pt x="122" y="138"/>
                  </a:cubicBezTo>
                  <a:cubicBezTo>
                    <a:pt x="119" y="138"/>
                    <a:pt x="114" y="140"/>
                    <a:pt x="111" y="140"/>
                  </a:cubicBezTo>
                  <a:lnTo>
                    <a:pt x="80" y="148"/>
                  </a:lnTo>
                  <a:cubicBezTo>
                    <a:pt x="77" y="148"/>
                    <a:pt x="72" y="151"/>
                    <a:pt x="69" y="151"/>
                  </a:cubicBezTo>
                  <a:cubicBezTo>
                    <a:pt x="32" y="161"/>
                    <a:pt x="0" y="180"/>
                    <a:pt x="0" y="225"/>
                  </a:cubicBezTo>
                  <a:cubicBezTo>
                    <a:pt x="0" y="270"/>
                    <a:pt x="37" y="286"/>
                    <a:pt x="72" y="296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198"/>
                    <a:pt x="72" y="193"/>
                  </a:cubicBezTo>
                  <a:cubicBezTo>
                    <a:pt x="74" y="191"/>
                    <a:pt x="80" y="191"/>
                    <a:pt x="82" y="188"/>
                  </a:cubicBezTo>
                  <a:cubicBezTo>
                    <a:pt x="90" y="185"/>
                    <a:pt x="101" y="183"/>
                    <a:pt x="111" y="180"/>
                  </a:cubicBezTo>
                  <a:cubicBezTo>
                    <a:pt x="114" y="180"/>
                    <a:pt x="119" y="177"/>
                    <a:pt x="122" y="177"/>
                  </a:cubicBezTo>
                  <a:cubicBezTo>
                    <a:pt x="172" y="167"/>
                    <a:pt x="228" y="151"/>
                    <a:pt x="228" y="85"/>
                  </a:cubicBezTo>
                  <a:cubicBezTo>
                    <a:pt x="228" y="50"/>
                    <a:pt x="204" y="16"/>
                    <a:pt x="143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924D482-FD09-B947-A3F6-271A528CFA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1875" y="2155825"/>
              <a:ext cx="46038" cy="57150"/>
            </a:xfrm>
            <a:custGeom>
              <a:avLst/>
              <a:gdLst>
                <a:gd name="T0" fmla="*/ 26 w 128"/>
                <a:gd name="T1" fmla="*/ 159 h 160"/>
                <a:gd name="T2" fmla="*/ 26 w 128"/>
                <a:gd name="T3" fmla="*/ 127 h 160"/>
                <a:gd name="T4" fmla="*/ 37 w 128"/>
                <a:gd name="T5" fmla="*/ 116 h 160"/>
                <a:gd name="T6" fmla="*/ 58 w 128"/>
                <a:gd name="T7" fmla="*/ 109 h 160"/>
                <a:gd name="T8" fmla="*/ 69 w 128"/>
                <a:gd name="T9" fmla="*/ 106 h 160"/>
                <a:gd name="T10" fmla="*/ 127 w 128"/>
                <a:gd name="T11" fmla="*/ 56 h 160"/>
                <a:gd name="T12" fmla="*/ 71 w 128"/>
                <a:gd name="T13" fmla="*/ 0 h 160"/>
                <a:gd name="T14" fmla="*/ 71 w 128"/>
                <a:gd name="T15" fmla="*/ 37 h 160"/>
                <a:gd name="T16" fmla="*/ 92 w 128"/>
                <a:gd name="T17" fmla="*/ 58 h 160"/>
                <a:gd name="T18" fmla="*/ 71 w 128"/>
                <a:gd name="T19" fmla="*/ 79 h 160"/>
                <a:gd name="T20" fmla="*/ 61 w 128"/>
                <a:gd name="T21" fmla="*/ 82 h 160"/>
                <a:gd name="T22" fmla="*/ 39 w 128"/>
                <a:gd name="T23" fmla="*/ 90 h 160"/>
                <a:gd name="T24" fmla="*/ 29 w 128"/>
                <a:gd name="T25" fmla="*/ 95 h 160"/>
                <a:gd name="T26" fmla="*/ 0 w 128"/>
                <a:gd name="T27" fmla="*/ 124 h 160"/>
                <a:gd name="T28" fmla="*/ 26 w 128"/>
                <a:gd name="T29" fmla="*/ 15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160">
                  <a:moveTo>
                    <a:pt x="26" y="159"/>
                  </a:moveTo>
                  <a:lnTo>
                    <a:pt x="26" y="127"/>
                  </a:lnTo>
                  <a:cubicBezTo>
                    <a:pt x="26" y="122"/>
                    <a:pt x="32" y="118"/>
                    <a:pt x="37" y="116"/>
                  </a:cubicBezTo>
                  <a:cubicBezTo>
                    <a:pt x="42" y="113"/>
                    <a:pt x="50" y="111"/>
                    <a:pt x="58" y="109"/>
                  </a:cubicBezTo>
                  <a:cubicBezTo>
                    <a:pt x="63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6"/>
                  </a:cubicBezTo>
                  <a:cubicBezTo>
                    <a:pt x="127" y="24"/>
                    <a:pt x="100" y="11"/>
                    <a:pt x="71" y="0"/>
                  </a:cubicBezTo>
                  <a:lnTo>
                    <a:pt x="71" y="37"/>
                  </a:lnTo>
                  <a:cubicBezTo>
                    <a:pt x="84" y="42"/>
                    <a:pt x="92" y="47"/>
                    <a:pt x="92" y="58"/>
                  </a:cubicBezTo>
                  <a:cubicBezTo>
                    <a:pt x="92" y="68"/>
                    <a:pt x="79" y="77"/>
                    <a:pt x="71" y="79"/>
                  </a:cubicBezTo>
                  <a:cubicBezTo>
                    <a:pt x="69" y="82"/>
                    <a:pt x="61" y="82"/>
                    <a:pt x="61" y="82"/>
                  </a:cubicBezTo>
                  <a:cubicBezTo>
                    <a:pt x="53" y="85"/>
                    <a:pt x="45" y="87"/>
                    <a:pt x="39" y="90"/>
                  </a:cubicBezTo>
                  <a:cubicBezTo>
                    <a:pt x="37" y="93"/>
                    <a:pt x="32" y="93"/>
                    <a:pt x="29" y="95"/>
                  </a:cubicBezTo>
                  <a:cubicBezTo>
                    <a:pt x="13" y="98"/>
                    <a:pt x="0" y="105"/>
                    <a:pt x="0" y="124"/>
                  </a:cubicBezTo>
                  <a:cubicBezTo>
                    <a:pt x="0" y="142"/>
                    <a:pt x="13" y="154"/>
                    <a:pt x="26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94B1F9CC-49CC-D349-A5DD-9BA216218A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2057400"/>
              <a:ext cx="47625" cy="47625"/>
            </a:xfrm>
            <a:custGeom>
              <a:avLst/>
              <a:gdLst>
                <a:gd name="T0" fmla="*/ 98 w 133"/>
                <a:gd name="T1" fmla="*/ 13 h 131"/>
                <a:gd name="T2" fmla="*/ 52 w 133"/>
                <a:gd name="T3" fmla="*/ 37 h 131"/>
                <a:gd name="T4" fmla="*/ 37 w 133"/>
                <a:gd name="T5" fmla="*/ 58 h 131"/>
                <a:gd name="T6" fmla="*/ 29 w 133"/>
                <a:gd name="T7" fmla="*/ 85 h 131"/>
                <a:gd name="T8" fmla="*/ 23 w 133"/>
                <a:gd name="T9" fmla="*/ 98 h 131"/>
                <a:gd name="T10" fmla="*/ 18 w 133"/>
                <a:gd name="T11" fmla="*/ 109 h 131"/>
                <a:gd name="T12" fmla="*/ 0 w 133"/>
                <a:gd name="T13" fmla="*/ 117 h 131"/>
                <a:gd name="T14" fmla="*/ 15 w 133"/>
                <a:gd name="T15" fmla="*/ 114 h 131"/>
                <a:gd name="T16" fmla="*/ 10 w 133"/>
                <a:gd name="T17" fmla="*/ 130 h 131"/>
                <a:gd name="T18" fmla="*/ 29 w 133"/>
                <a:gd name="T19" fmla="*/ 101 h 131"/>
                <a:gd name="T20" fmla="*/ 55 w 133"/>
                <a:gd name="T21" fmla="*/ 93 h 131"/>
                <a:gd name="T22" fmla="*/ 103 w 133"/>
                <a:gd name="T23" fmla="*/ 58 h 131"/>
                <a:gd name="T24" fmla="*/ 132 w 133"/>
                <a:gd name="T25" fmla="*/ 37 h 131"/>
                <a:gd name="T26" fmla="*/ 129 w 133"/>
                <a:gd name="T27" fmla="*/ 0 h 131"/>
                <a:gd name="T28" fmla="*/ 98 w 133"/>
                <a:gd name="T29" fmla="*/ 13 h 131"/>
                <a:gd name="T30" fmla="*/ 58 w 133"/>
                <a:gd name="T31" fmla="*/ 64 h 131"/>
                <a:gd name="T32" fmla="*/ 50 w 133"/>
                <a:gd name="T33" fmla="*/ 66 h 131"/>
                <a:gd name="T34" fmla="*/ 63 w 133"/>
                <a:gd name="T35" fmla="*/ 48 h 131"/>
                <a:gd name="T36" fmla="*/ 74 w 133"/>
                <a:gd name="T37" fmla="*/ 48 h 131"/>
                <a:gd name="T38" fmla="*/ 58 w 133"/>
                <a:gd name="T39" fmla="*/ 6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3" h="131">
                  <a:moveTo>
                    <a:pt x="98" y="13"/>
                  </a:moveTo>
                  <a:cubicBezTo>
                    <a:pt x="87" y="16"/>
                    <a:pt x="68" y="19"/>
                    <a:pt x="52" y="37"/>
                  </a:cubicBezTo>
                  <a:cubicBezTo>
                    <a:pt x="50" y="40"/>
                    <a:pt x="42" y="51"/>
                    <a:pt x="37" y="58"/>
                  </a:cubicBezTo>
                  <a:cubicBezTo>
                    <a:pt x="31" y="66"/>
                    <a:pt x="31" y="77"/>
                    <a:pt x="29" y="85"/>
                  </a:cubicBezTo>
                  <a:cubicBezTo>
                    <a:pt x="23" y="93"/>
                    <a:pt x="23" y="98"/>
                    <a:pt x="23" y="98"/>
                  </a:cubicBezTo>
                  <a:cubicBezTo>
                    <a:pt x="23" y="98"/>
                    <a:pt x="23" y="103"/>
                    <a:pt x="18" y="109"/>
                  </a:cubicBezTo>
                  <a:cubicBezTo>
                    <a:pt x="13" y="113"/>
                    <a:pt x="7" y="118"/>
                    <a:pt x="0" y="117"/>
                  </a:cubicBezTo>
                  <a:cubicBezTo>
                    <a:pt x="7" y="118"/>
                    <a:pt x="15" y="114"/>
                    <a:pt x="15" y="114"/>
                  </a:cubicBezTo>
                  <a:cubicBezTo>
                    <a:pt x="15" y="114"/>
                    <a:pt x="13" y="119"/>
                    <a:pt x="10" y="130"/>
                  </a:cubicBezTo>
                  <a:cubicBezTo>
                    <a:pt x="18" y="111"/>
                    <a:pt x="26" y="103"/>
                    <a:pt x="29" y="101"/>
                  </a:cubicBezTo>
                  <a:cubicBezTo>
                    <a:pt x="31" y="101"/>
                    <a:pt x="39" y="101"/>
                    <a:pt x="55" y="93"/>
                  </a:cubicBezTo>
                  <a:cubicBezTo>
                    <a:pt x="71" y="82"/>
                    <a:pt x="95" y="68"/>
                    <a:pt x="103" y="58"/>
                  </a:cubicBezTo>
                  <a:cubicBezTo>
                    <a:pt x="111" y="47"/>
                    <a:pt x="121" y="43"/>
                    <a:pt x="132" y="37"/>
                  </a:cubicBezTo>
                  <a:cubicBezTo>
                    <a:pt x="129" y="24"/>
                    <a:pt x="129" y="11"/>
                    <a:pt x="129" y="0"/>
                  </a:cubicBezTo>
                  <a:cubicBezTo>
                    <a:pt x="111" y="5"/>
                    <a:pt x="100" y="11"/>
                    <a:pt x="98" y="13"/>
                  </a:cubicBezTo>
                  <a:close/>
                  <a:moveTo>
                    <a:pt x="58" y="64"/>
                  </a:moveTo>
                  <a:lnTo>
                    <a:pt x="50" y="66"/>
                  </a:lnTo>
                  <a:lnTo>
                    <a:pt x="63" y="48"/>
                  </a:lnTo>
                  <a:lnTo>
                    <a:pt x="74" y="48"/>
                  </a:lnTo>
                  <a:lnTo>
                    <a:pt x="58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0690469B-5CAC-684A-A0BB-1C174B180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2198688"/>
              <a:ext cx="7937" cy="66675"/>
            </a:xfrm>
            <a:custGeom>
              <a:avLst/>
              <a:gdLst>
                <a:gd name="T0" fmla="*/ 6 w 23"/>
                <a:gd name="T1" fmla="*/ 8 h 184"/>
                <a:gd name="T2" fmla="*/ 0 w 23"/>
                <a:gd name="T3" fmla="*/ 11 h 184"/>
                <a:gd name="T4" fmla="*/ 3 w 23"/>
                <a:gd name="T5" fmla="*/ 154 h 184"/>
                <a:gd name="T6" fmla="*/ 19 w 23"/>
                <a:gd name="T7" fmla="*/ 154 h 184"/>
                <a:gd name="T8" fmla="*/ 22 w 23"/>
                <a:gd name="T9" fmla="*/ 0 h 184"/>
                <a:gd name="T10" fmla="*/ 14 w 23"/>
                <a:gd name="T11" fmla="*/ 6 h 184"/>
                <a:gd name="T12" fmla="*/ 6 w 23"/>
                <a:gd name="T13" fmla="*/ 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84">
                  <a:moveTo>
                    <a:pt x="6" y="8"/>
                  </a:moveTo>
                  <a:cubicBezTo>
                    <a:pt x="4" y="8"/>
                    <a:pt x="0" y="11"/>
                    <a:pt x="0" y="11"/>
                  </a:cubicBezTo>
                  <a:cubicBezTo>
                    <a:pt x="0" y="11"/>
                    <a:pt x="3" y="151"/>
                    <a:pt x="3" y="154"/>
                  </a:cubicBezTo>
                  <a:cubicBezTo>
                    <a:pt x="3" y="183"/>
                    <a:pt x="19" y="183"/>
                    <a:pt x="19" y="154"/>
                  </a:cubicBezTo>
                  <a:cubicBezTo>
                    <a:pt x="19" y="151"/>
                    <a:pt x="22" y="0"/>
                    <a:pt x="22" y="0"/>
                  </a:cubicBezTo>
                  <a:cubicBezTo>
                    <a:pt x="22" y="0"/>
                    <a:pt x="16" y="6"/>
                    <a:pt x="14" y="6"/>
                  </a:cubicBezTo>
                  <a:cubicBezTo>
                    <a:pt x="11" y="6"/>
                    <a:pt x="9" y="8"/>
                    <a:pt x="6" y="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D0467E29-0366-2B43-A77B-766917C054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2988" y="2125663"/>
              <a:ext cx="11112" cy="58737"/>
            </a:xfrm>
            <a:custGeom>
              <a:avLst/>
              <a:gdLst>
                <a:gd name="T0" fmla="*/ 18 w 30"/>
                <a:gd name="T1" fmla="*/ 156 h 162"/>
                <a:gd name="T2" fmla="*/ 26 w 30"/>
                <a:gd name="T3" fmla="*/ 153 h 162"/>
                <a:gd name="T4" fmla="*/ 29 w 30"/>
                <a:gd name="T5" fmla="*/ 0 h 162"/>
                <a:gd name="T6" fmla="*/ 0 w 30"/>
                <a:gd name="T7" fmla="*/ 7 h 162"/>
                <a:gd name="T8" fmla="*/ 5 w 30"/>
                <a:gd name="T9" fmla="*/ 161 h 162"/>
                <a:gd name="T10" fmla="*/ 18 w 30"/>
                <a:gd name="T11" fmla="*/ 15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62">
                  <a:moveTo>
                    <a:pt x="18" y="156"/>
                  </a:moveTo>
                  <a:cubicBezTo>
                    <a:pt x="21" y="156"/>
                    <a:pt x="23" y="153"/>
                    <a:pt x="26" y="153"/>
                  </a:cubicBezTo>
                  <a:cubicBezTo>
                    <a:pt x="26" y="145"/>
                    <a:pt x="29" y="21"/>
                    <a:pt x="29" y="0"/>
                  </a:cubicBezTo>
                  <a:cubicBezTo>
                    <a:pt x="18" y="2"/>
                    <a:pt x="7" y="5"/>
                    <a:pt x="0" y="7"/>
                  </a:cubicBezTo>
                  <a:cubicBezTo>
                    <a:pt x="2" y="26"/>
                    <a:pt x="5" y="148"/>
                    <a:pt x="5" y="161"/>
                  </a:cubicBezTo>
                  <a:cubicBezTo>
                    <a:pt x="10" y="158"/>
                    <a:pt x="13" y="158"/>
                    <a:pt x="18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76BD8CC8-71F9-4746-BB47-D532481A3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5050" y="2014538"/>
              <a:ext cx="30163" cy="90487"/>
            </a:xfrm>
            <a:custGeom>
              <a:avLst/>
              <a:gdLst>
                <a:gd name="T0" fmla="*/ 21 w 85"/>
                <a:gd name="T1" fmla="*/ 82 h 253"/>
                <a:gd name="T2" fmla="*/ 26 w 85"/>
                <a:gd name="T3" fmla="*/ 252 h 253"/>
                <a:gd name="T4" fmla="*/ 45 w 85"/>
                <a:gd name="T5" fmla="*/ 247 h 253"/>
                <a:gd name="T6" fmla="*/ 58 w 85"/>
                <a:gd name="T7" fmla="*/ 244 h 253"/>
                <a:gd name="T8" fmla="*/ 61 w 85"/>
                <a:gd name="T9" fmla="*/ 82 h 253"/>
                <a:gd name="T10" fmla="*/ 42 w 85"/>
                <a:gd name="T11" fmla="*/ 0 h 253"/>
                <a:gd name="T12" fmla="*/ 21 w 85"/>
                <a:gd name="T13" fmla="*/ 8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253">
                  <a:moveTo>
                    <a:pt x="21" y="82"/>
                  </a:moveTo>
                  <a:cubicBezTo>
                    <a:pt x="21" y="82"/>
                    <a:pt x="24" y="220"/>
                    <a:pt x="26" y="252"/>
                  </a:cubicBezTo>
                  <a:cubicBezTo>
                    <a:pt x="31" y="249"/>
                    <a:pt x="39" y="249"/>
                    <a:pt x="45" y="247"/>
                  </a:cubicBezTo>
                  <a:cubicBezTo>
                    <a:pt x="50" y="247"/>
                    <a:pt x="53" y="244"/>
                    <a:pt x="58" y="244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3" y="61"/>
                    <a:pt x="84" y="0"/>
                    <a:pt x="42" y="0"/>
                  </a:cubicBezTo>
                  <a:cubicBezTo>
                    <a:pt x="0" y="0"/>
                    <a:pt x="18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79E02DEC-D42A-9A45-AFFF-E283449D10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9363" y="2070100"/>
              <a:ext cx="93662" cy="85725"/>
            </a:xfrm>
            <a:custGeom>
              <a:avLst/>
              <a:gdLst>
                <a:gd name="T0" fmla="*/ 130 w 261"/>
                <a:gd name="T1" fmla="*/ 42 h 237"/>
                <a:gd name="T2" fmla="*/ 130 w 261"/>
                <a:gd name="T3" fmla="*/ 42 h 237"/>
                <a:gd name="T4" fmla="*/ 96 w 261"/>
                <a:gd name="T5" fmla="*/ 236 h 237"/>
                <a:gd name="T6" fmla="*/ 45 w 261"/>
                <a:gd name="T7" fmla="*/ 236 h 237"/>
                <a:gd name="T8" fmla="*/ 0 w 261"/>
                <a:gd name="T9" fmla="*/ 0 h 237"/>
                <a:gd name="T10" fmla="*/ 40 w 261"/>
                <a:gd name="T11" fmla="*/ 0 h 237"/>
                <a:gd name="T12" fmla="*/ 72 w 261"/>
                <a:gd name="T13" fmla="*/ 180 h 237"/>
                <a:gd name="T14" fmla="*/ 72 w 261"/>
                <a:gd name="T15" fmla="*/ 180 h 237"/>
                <a:gd name="T16" fmla="*/ 106 w 261"/>
                <a:gd name="T17" fmla="*/ 0 h 237"/>
                <a:gd name="T18" fmla="*/ 157 w 261"/>
                <a:gd name="T19" fmla="*/ 0 h 237"/>
                <a:gd name="T20" fmla="*/ 188 w 261"/>
                <a:gd name="T21" fmla="*/ 180 h 237"/>
                <a:gd name="T22" fmla="*/ 188 w 261"/>
                <a:gd name="T23" fmla="*/ 180 h 237"/>
                <a:gd name="T24" fmla="*/ 223 w 261"/>
                <a:gd name="T25" fmla="*/ 0 h 237"/>
                <a:gd name="T26" fmla="*/ 260 w 261"/>
                <a:gd name="T27" fmla="*/ 0 h 237"/>
                <a:gd name="T28" fmla="*/ 212 w 261"/>
                <a:gd name="T29" fmla="*/ 236 h 237"/>
                <a:gd name="T30" fmla="*/ 165 w 261"/>
                <a:gd name="T31" fmla="*/ 236 h 237"/>
                <a:gd name="T32" fmla="*/ 130 w 261"/>
                <a:gd name="T33" fmla="*/ 4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1" h="237">
                  <a:moveTo>
                    <a:pt x="130" y="42"/>
                  </a:moveTo>
                  <a:lnTo>
                    <a:pt x="130" y="42"/>
                  </a:lnTo>
                  <a:lnTo>
                    <a:pt x="96" y="236"/>
                  </a:lnTo>
                  <a:lnTo>
                    <a:pt x="45" y="236"/>
                  </a:lnTo>
                  <a:lnTo>
                    <a:pt x="0" y="0"/>
                  </a:lnTo>
                  <a:lnTo>
                    <a:pt x="40" y="0"/>
                  </a:lnTo>
                  <a:lnTo>
                    <a:pt x="72" y="180"/>
                  </a:lnTo>
                  <a:lnTo>
                    <a:pt x="72" y="180"/>
                  </a:lnTo>
                  <a:lnTo>
                    <a:pt x="106" y="0"/>
                  </a:lnTo>
                  <a:lnTo>
                    <a:pt x="157" y="0"/>
                  </a:lnTo>
                  <a:lnTo>
                    <a:pt x="188" y="180"/>
                  </a:lnTo>
                  <a:lnTo>
                    <a:pt x="188" y="180"/>
                  </a:lnTo>
                  <a:lnTo>
                    <a:pt x="223" y="0"/>
                  </a:lnTo>
                  <a:lnTo>
                    <a:pt x="260" y="0"/>
                  </a:lnTo>
                  <a:lnTo>
                    <a:pt x="212" y="236"/>
                  </a:lnTo>
                  <a:lnTo>
                    <a:pt x="165" y="236"/>
                  </a:lnTo>
                  <a:lnTo>
                    <a:pt x="130" y="4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3E247935-9986-F647-8560-26F7914739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438" y="2092325"/>
              <a:ext cx="53975" cy="65088"/>
            </a:xfrm>
            <a:custGeom>
              <a:avLst/>
              <a:gdLst>
                <a:gd name="T0" fmla="*/ 148 w 149"/>
                <a:gd name="T1" fmla="*/ 90 h 181"/>
                <a:gd name="T2" fmla="*/ 74 w 149"/>
                <a:gd name="T3" fmla="*/ 180 h 181"/>
                <a:gd name="T4" fmla="*/ 0 w 149"/>
                <a:gd name="T5" fmla="*/ 90 h 181"/>
                <a:gd name="T6" fmla="*/ 74 w 149"/>
                <a:gd name="T7" fmla="*/ 0 h 181"/>
                <a:gd name="T8" fmla="*/ 148 w 149"/>
                <a:gd name="T9" fmla="*/ 90 h 181"/>
                <a:gd name="T10" fmla="*/ 106 w 149"/>
                <a:gd name="T11" fmla="*/ 87 h 181"/>
                <a:gd name="T12" fmla="*/ 74 w 149"/>
                <a:gd name="T13" fmla="*/ 29 h 181"/>
                <a:gd name="T14" fmla="*/ 42 w 149"/>
                <a:gd name="T15" fmla="*/ 87 h 181"/>
                <a:gd name="T16" fmla="*/ 74 w 149"/>
                <a:gd name="T17" fmla="*/ 148 h 181"/>
                <a:gd name="T18" fmla="*/ 106 w 149"/>
                <a:gd name="T19" fmla="*/ 8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181">
                  <a:moveTo>
                    <a:pt x="148" y="90"/>
                  </a:moveTo>
                  <a:cubicBezTo>
                    <a:pt x="148" y="161"/>
                    <a:pt x="109" y="180"/>
                    <a:pt x="74" y="180"/>
                  </a:cubicBezTo>
                  <a:cubicBezTo>
                    <a:pt x="40" y="180"/>
                    <a:pt x="0" y="164"/>
                    <a:pt x="0" y="90"/>
                  </a:cubicBezTo>
                  <a:cubicBezTo>
                    <a:pt x="0" y="16"/>
                    <a:pt x="40" y="0"/>
                    <a:pt x="74" y="0"/>
                  </a:cubicBezTo>
                  <a:cubicBezTo>
                    <a:pt x="109" y="0"/>
                    <a:pt x="148" y="18"/>
                    <a:pt x="148" y="90"/>
                  </a:cubicBezTo>
                  <a:close/>
                  <a:moveTo>
                    <a:pt x="106" y="87"/>
                  </a:moveTo>
                  <a:cubicBezTo>
                    <a:pt x="106" y="58"/>
                    <a:pt x="101" y="29"/>
                    <a:pt x="74" y="29"/>
                  </a:cubicBezTo>
                  <a:cubicBezTo>
                    <a:pt x="48" y="29"/>
                    <a:pt x="42" y="58"/>
                    <a:pt x="42" y="87"/>
                  </a:cubicBezTo>
                  <a:cubicBezTo>
                    <a:pt x="42" y="116"/>
                    <a:pt x="48" y="148"/>
                    <a:pt x="74" y="148"/>
                  </a:cubicBezTo>
                  <a:cubicBezTo>
                    <a:pt x="101" y="148"/>
                    <a:pt x="106" y="116"/>
                    <a:pt x="106" y="8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CC8E74E6-2DA8-394B-95D4-BE94C05F5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3350" y="2090738"/>
              <a:ext cx="31750" cy="63500"/>
            </a:xfrm>
            <a:custGeom>
              <a:avLst/>
              <a:gdLst>
                <a:gd name="T0" fmla="*/ 0 w 88"/>
                <a:gd name="T1" fmla="*/ 32 h 176"/>
                <a:gd name="T2" fmla="*/ 0 w 88"/>
                <a:gd name="T3" fmla="*/ 3 h 176"/>
                <a:gd name="T4" fmla="*/ 37 w 88"/>
                <a:gd name="T5" fmla="*/ 3 h 176"/>
                <a:gd name="T6" fmla="*/ 37 w 88"/>
                <a:gd name="T7" fmla="*/ 35 h 176"/>
                <a:gd name="T8" fmla="*/ 37 w 88"/>
                <a:gd name="T9" fmla="*/ 35 h 176"/>
                <a:gd name="T10" fmla="*/ 79 w 88"/>
                <a:gd name="T11" fmla="*/ 0 h 176"/>
                <a:gd name="T12" fmla="*/ 87 w 88"/>
                <a:gd name="T13" fmla="*/ 0 h 176"/>
                <a:gd name="T14" fmla="*/ 87 w 88"/>
                <a:gd name="T15" fmla="*/ 40 h 176"/>
                <a:gd name="T16" fmla="*/ 77 w 88"/>
                <a:gd name="T17" fmla="*/ 37 h 176"/>
                <a:gd name="T18" fmla="*/ 42 w 88"/>
                <a:gd name="T19" fmla="*/ 80 h 176"/>
                <a:gd name="T20" fmla="*/ 42 w 88"/>
                <a:gd name="T21" fmla="*/ 175 h 176"/>
                <a:gd name="T22" fmla="*/ 2 w 88"/>
                <a:gd name="T23" fmla="*/ 175 h 176"/>
                <a:gd name="T24" fmla="*/ 0 w 88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3"/>
                    <a:pt x="37" y="24"/>
                    <a:pt x="37" y="35"/>
                  </a:cubicBezTo>
                  <a:lnTo>
                    <a:pt x="37" y="35"/>
                  </a:lnTo>
                  <a:cubicBezTo>
                    <a:pt x="42" y="21"/>
                    <a:pt x="55" y="0"/>
                    <a:pt x="79" y="0"/>
                  </a:cubicBezTo>
                  <a:cubicBezTo>
                    <a:pt x="82" y="0"/>
                    <a:pt x="85" y="0"/>
                    <a:pt x="87" y="0"/>
                  </a:cubicBezTo>
                  <a:lnTo>
                    <a:pt x="87" y="40"/>
                  </a:lnTo>
                  <a:cubicBezTo>
                    <a:pt x="85" y="40"/>
                    <a:pt x="79" y="37"/>
                    <a:pt x="77" y="37"/>
                  </a:cubicBezTo>
                  <a:cubicBezTo>
                    <a:pt x="61" y="37"/>
                    <a:pt x="42" y="48"/>
                    <a:pt x="42" y="80"/>
                  </a:cubicBezTo>
                  <a:lnTo>
                    <a:pt x="42" y="175"/>
                  </a:lnTo>
                  <a:lnTo>
                    <a:pt x="2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79D698F7-F142-0E4B-A29B-196F3C061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3038" y="2063750"/>
              <a:ext cx="14287" cy="90488"/>
            </a:xfrm>
            <a:custGeom>
              <a:avLst/>
              <a:gdLst>
                <a:gd name="T0" fmla="*/ 20 w 41"/>
                <a:gd name="T1" fmla="*/ 252 h 253"/>
                <a:gd name="T2" fmla="*/ 0 w 41"/>
                <a:gd name="T3" fmla="*/ 252 h 253"/>
                <a:gd name="T4" fmla="*/ 0 w 41"/>
                <a:gd name="T5" fmla="*/ 0 h 253"/>
                <a:gd name="T6" fmla="*/ 40 w 41"/>
                <a:gd name="T7" fmla="*/ 0 h 253"/>
                <a:gd name="T8" fmla="*/ 40 w 41"/>
                <a:gd name="T9" fmla="*/ 252 h 253"/>
                <a:gd name="T10" fmla="*/ 20 w 41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6579D2B9-1C54-8849-AE33-A31A3B872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850" y="2063750"/>
              <a:ext cx="50800" cy="92075"/>
            </a:xfrm>
            <a:custGeom>
              <a:avLst/>
              <a:gdLst>
                <a:gd name="T0" fmla="*/ 141 w 142"/>
                <a:gd name="T1" fmla="*/ 0 h 255"/>
                <a:gd name="T2" fmla="*/ 141 w 142"/>
                <a:gd name="T3" fmla="*/ 223 h 255"/>
                <a:gd name="T4" fmla="*/ 141 w 142"/>
                <a:gd name="T5" fmla="*/ 252 h 255"/>
                <a:gd name="T6" fmla="*/ 103 w 142"/>
                <a:gd name="T7" fmla="*/ 252 h 255"/>
                <a:gd name="T8" fmla="*/ 103 w 142"/>
                <a:gd name="T9" fmla="*/ 225 h 255"/>
                <a:gd name="T10" fmla="*/ 58 w 142"/>
                <a:gd name="T11" fmla="*/ 254 h 255"/>
                <a:gd name="T12" fmla="*/ 0 w 142"/>
                <a:gd name="T13" fmla="*/ 167 h 255"/>
                <a:gd name="T14" fmla="*/ 58 w 142"/>
                <a:gd name="T15" fmla="*/ 77 h 255"/>
                <a:gd name="T16" fmla="*/ 101 w 142"/>
                <a:gd name="T17" fmla="*/ 103 h 255"/>
                <a:gd name="T18" fmla="*/ 101 w 142"/>
                <a:gd name="T19" fmla="*/ 0 h 255"/>
                <a:gd name="T20" fmla="*/ 141 w 142"/>
                <a:gd name="T21" fmla="*/ 0 h 255"/>
                <a:gd name="T22" fmla="*/ 101 w 142"/>
                <a:gd name="T23" fmla="*/ 164 h 255"/>
                <a:gd name="T24" fmla="*/ 69 w 142"/>
                <a:gd name="T25" fmla="*/ 106 h 255"/>
                <a:gd name="T26" fmla="*/ 40 w 142"/>
                <a:gd name="T27" fmla="*/ 164 h 255"/>
                <a:gd name="T28" fmla="*/ 69 w 142"/>
                <a:gd name="T29" fmla="*/ 223 h 255"/>
                <a:gd name="T30" fmla="*/ 101 w 142"/>
                <a:gd name="T31" fmla="*/ 16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" h="255">
                  <a:moveTo>
                    <a:pt x="141" y="0"/>
                  </a:moveTo>
                  <a:lnTo>
                    <a:pt x="141" y="223"/>
                  </a:lnTo>
                  <a:lnTo>
                    <a:pt x="141" y="252"/>
                  </a:lnTo>
                  <a:lnTo>
                    <a:pt x="103" y="252"/>
                  </a:lnTo>
                  <a:lnTo>
                    <a:pt x="103" y="225"/>
                  </a:lnTo>
                  <a:cubicBezTo>
                    <a:pt x="98" y="241"/>
                    <a:pt x="85" y="254"/>
                    <a:pt x="58" y="254"/>
                  </a:cubicBezTo>
                  <a:cubicBezTo>
                    <a:pt x="16" y="254"/>
                    <a:pt x="0" y="215"/>
                    <a:pt x="0" y="167"/>
                  </a:cubicBezTo>
                  <a:cubicBezTo>
                    <a:pt x="0" y="111"/>
                    <a:pt x="21" y="77"/>
                    <a:pt x="58" y="77"/>
                  </a:cubicBezTo>
                  <a:cubicBezTo>
                    <a:pt x="82" y="77"/>
                    <a:pt x="96" y="90"/>
                    <a:pt x="101" y="103"/>
                  </a:cubicBezTo>
                  <a:lnTo>
                    <a:pt x="101" y="0"/>
                  </a:lnTo>
                  <a:lnTo>
                    <a:pt x="141" y="0"/>
                  </a:lnTo>
                  <a:close/>
                  <a:moveTo>
                    <a:pt x="101" y="164"/>
                  </a:moveTo>
                  <a:cubicBezTo>
                    <a:pt x="101" y="130"/>
                    <a:pt x="93" y="106"/>
                    <a:pt x="69" y="106"/>
                  </a:cubicBezTo>
                  <a:cubicBezTo>
                    <a:pt x="48" y="106"/>
                    <a:pt x="40" y="127"/>
                    <a:pt x="40" y="164"/>
                  </a:cubicBezTo>
                  <a:cubicBezTo>
                    <a:pt x="40" y="204"/>
                    <a:pt x="45" y="223"/>
                    <a:pt x="69" y="223"/>
                  </a:cubicBezTo>
                  <a:cubicBezTo>
                    <a:pt x="93" y="223"/>
                    <a:pt x="101" y="196"/>
                    <a:pt x="101" y="16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517911A5-A0A9-5749-9F4D-ABDF340305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275" y="2070100"/>
              <a:ext cx="53975" cy="85725"/>
            </a:xfrm>
            <a:custGeom>
              <a:avLst/>
              <a:gdLst>
                <a:gd name="T0" fmla="*/ 0 w 149"/>
                <a:gd name="T1" fmla="*/ 0 h 237"/>
                <a:gd name="T2" fmla="*/ 40 w 149"/>
                <a:gd name="T3" fmla="*/ 0 h 237"/>
                <a:gd name="T4" fmla="*/ 40 w 149"/>
                <a:gd name="T5" fmla="*/ 95 h 237"/>
                <a:gd name="T6" fmla="*/ 109 w 149"/>
                <a:gd name="T7" fmla="*/ 95 h 237"/>
                <a:gd name="T8" fmla="*/ 109 w 149"/>
                <a:gd name="T9" fmla="*/ 0 h 237"/>
                <a:gd name="T10" fmla="*/ 148 w 149"/>
                <a:gd name="T11" fmla="*/ 0 h 237"/>
                <a:gd name="T12" fmla="*/ 148 w 149"/>
                <a:gd name="T13" fmla="*/ 236 h 237"/>
                <a:gd name="T14" fmla="*/ 109 w 149"/>
                <a:gd name="T15" fmla="*/ 236 h 237"/>
                <a:gd name="T16" fmla="*/ 109 w 149"/>
                <a:gd name="T17" fmla="*/ 132 h 237"/>
                <a:gd name="T18" fmla="*/ 40 w 149"/>
                <a:gd name="T19" fmla="*/ 132 h 237"/>
                <a:gd name="T20" fmla="*/ 40 w 149"/>
                <a:gd name="T21" fmla="*/ 236 h 237"/>
                <a:gd name="T22" fmla="*/ 0 w 149"/>
                <a:gd name="T23" fmla="*/ 236 h 237"/>
                <a:gd name="T24" fmla="*/ 0 w 149"/>
                <a:gd name="T25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9" h="237">
                  <a:moveTo>
                    <a:pt x="0" y="0"/>
                  </a:moveTo>
                  <a:lnTo>
                    <a:pt x="40" y="0"/>
                  </a:lnTo>
                  <a:lnTo>
                    <a:pt x="40" y="95"/>
                  </a:lnTo>
                  <a:lnTo>
                    <a:pt x="109" y="95"/>
                  </a:lnTo>
                  <a:lnTo>
                    <a:pt x="109" y="0"/>
                  </a:lnTo>
                  <a:lnTo>
                    <a:pt x="148" y="0"/>
                  </a:lnTo>
                  <a:lnTo>
                    <a:pt x="148" y="236"/>
                  </a:lnTo>
                  <a:lnTo>
                    <a:pt x="109" y="236"/>
                  </a:lnTo>
                  <a:lnTo>
                    <a:pt x="109" y="132"/>
                  </a:lnTo>
                  <a:lnTo>
                    <a:pt x="40" y="132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2CC8B3DB-33DB-FA4E-A0CE-9A020FE757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7188" y="2090738"/>
              <a:ext cx="49212" cy="65087"/>
            </a:xfrm>
            <a:custGeom>
              <a:avLst/>
              <a:gdLst>
                <a:gd name="T0" fmla="*/ 127 w 136"/>
                <a:gd name="T1" fmla="*/ 170 h 181"/>
                <a:gd name="T2" fmla="*/ 77 w 136"/>
                <a:gd name="T3" fmla="*/ 180 h 181"/>
                <a:gd name="T4" fmla="*/ 0 w 136"/>
                <a:gd name="T5" fmla="*/ 93 h 181"/>
                <a:gd name="T6" fmla="*/ 69 w 136"/>
                <a:gd name="T7" fmla="*/ 0 h 181"/>
                <a:gd name="T8" fmla="*/ 135 w 136"/>
                <a:gd name="T9" fmla="*/ 93 h 181"/>
                <a:gd name="T10" fmla="*/ 135 w 136"/>
                <a:gd name="T11" fmla="*/ 101 h 181"/>
                <a:gd name="T12" fmla="*/ 39 w 136"/>
                <a:gd name="T13" fmla="*/ 101 h 181"/>
                <a:gd name="T14" fmla="*/ 82 w 136"/>
                <a:gd name="T15" fmla="*/ 149 h 181"/>
                <a:gd name="T16" fmla="*/ 124 w 136"/>
                <a:gd name="T17" fmla="*/ 135 h 181"/>
                <a:gd name="T18" fmla="*/ 127 w 136"/>
                <a:gd name="T19" fmla="*/ 170 h 181"/>
                <a:gd name="T20" fmla="*/ 98 w 136"/>
                <a:gd name="T21" fmla="*/ 74 h 181"/>
                <a:gd name="T22" fmla="*/ 71 w 136"/>
                <a:gd name="T23" fmla="*/ 29 h 181"/>
                <a:gd name="T24" fmla="*/ 42 w 136"/>
                <a:gd name="T25" fmla="*/ 74 h 181"/>
                <a:gd name="T26" fmla="*/ 98 w 136"/>
                <a:gd name="T27" fmla="*/ 7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6" h="181">
                  <a:moveTo>
                    <a:pt x="127" y="170"/>
                  </a:moveTo>
                  <a:cubicBezTo>
                    <a:pt x="119" y="172"/>
                    <a:pt x="100" y="180"/>
                    <a:pt x="77" y="180"/>
                  </a:cubicBezTo>
                  <a:cubicBezTo>
                    <a:pt x="24" y="180"/>
                    <a:pt x="0" y="141"/>
                    <a:pt x="0" y="93"/>
                  </a:cubicBezTo>
                  <a:cubicBezTo>
                    <a:pt x="0" y="43"/>
                    <a:pt x="26" y="0"/>
                    <a:pt x="69" y="0"/>
                  </a:cubicBezTo>
                  <a:cubicBezTo>
                    <a:pt x="106" y="0"/>
                    <a:pt x="135" y="21"/>
                    <a:pt x="135" y="93"/>
                  </a:cubicBezTo>
                  <a:lnTo>
                    <a:pt x="135" y="101"/>
                  </a:lnTo>
                  <a:lnTo>
                    <a:pt x="39" y="101"/>
                  </a:lnTo>
                  <a:cubicBezTo>
                    <a:pt x="39" y="130"/>
                    <a:pt x="50" y="149"/>
                    <a:pt x="82" y="149"/>
                  </a:cubicBezTo>
                  <a:cubicBezTo>
                    <a:pt x="106" y="149"/>
                    <a:pt x="119" y="141"/>
                    <a:pt x="124" y="135"/>
                  </a:cubicBezTo>
                  <a:lnTo>
                    <a:pt x="127" y="170"/>
                  </a:lnTo>
                  <a:close/>
                  <a:moveTo>
                    <a:pt x="98" y="74"/>
                  </a:moveTo>
                  <a:cubicBezTo>
                    <a:pt x="98" y="43"/>
                    <a:pt x="87" y="29"/>
                    <a:pt x="71" y="29"/>
                  </a:cubicBezTo>
                  <a:cubicBezTo>
                    <a:pt x="50" y="29"/>
                    <a:pt x="42" y="53"/>
                    <a:pt x="42" y="74"/>
                  </a:cubicBezTo>
                  <a:lnTo>
                    <a:pt x="98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9" name="Freeform 45">
              <a:extLst>
                <a:ext uri="{FF2B5EF4-FFF2-40B4-BE49-F238E27FC236}">
                  <a16:creationId xmlns:a16="http://schemas.microsoft.com/office/drawing/2014/main" id="{3AB49635-583D-1642-9F74-DBD9DD6C1B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2750" y="2090738"/>
              <a:ext cx="50800" cy="65087"/>
            </a:xfrm>
            <a:custGeom>
              <a:avLst/>
              <a:gdLst>
                <a:gd name="T0" fmla="*/ 19 w 139"/>
                <a:gd name="T1" fmla="*/ 13 h 179"/>
                <a:gd name="T2" fmla="*/ 72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1 w 139"/>
                <a:gd name="T11" fmla="*/ 175 h 179"/>
                <a:gd name="T12" fmla="*/ 98 w 139"/>
                <a:gd name="T13" fmla="*/ 151 h 179"/>
                <a:gd name="T14" fmla="*/ 51 w 139"/>
                <a:gd name="T15" fmla="*/ 178 h 179"/>
                <a:gd name="T16" fmla="*/ 0 w 139"/>
                <a:gd name="T17" fmla="*/ 127 h 179"/>
                <a:gd name="T18" fmla="*/ 88 w 139"/>
                <a:gd name="T19" fmla="*/ 69 h 179"/>
                <a:gd name="T20" fmla="*/ 96 w 139"/>
                <a:gd name="T21" fmla="*/ 69 h 179"/>
                <a:gd name="T22" fmla="*/ 96 w 139"/>
                <a:gd name="T23" fmla="*/ 64 h 179"/>
                <a:gd name="T24" fmla="*/ 64 w 139"/>
                <a:gd name="T25" fmla="*/ 32 h 179"/>
                <a:gd name="T26" fmla="*/ 19 w 139"/>
                <a:gd name="T27" fmla="*/ 48 h 179"/>
                <a:gd name="T28" fmla="*/ 19 w 139"/>
                <a:gd name="T29" fmla="*/ 13 h 179"/>
                <a:gd name="T30" fmla="*/ 93 w 139"/>
                <a:gd name="T31" fmla="*/ 93 h 179"/>
                <a:gd name="T32" fmla="*/ 37 w 139"/>
                <a:gd name="T33" fmla="*/ 125 h 179"/>
                <a:gd name="T34" fmla="*/ 64 w 139"/>
                <a:gd name="T35" fmla="*/ 151 h 179"/>
                <a:gd name="T36" fmla="*/ 96 w 139"/>
                <a:gd name="T37" fmla="*/ 101 h 179"/>
                <a:gd name="T38" fmla="*/ 96 w 139"/>
                <a:gd name="T39" fmla="*/ 93 h 179"/>
                <a:gd name="T40" fmla="*/ 93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9" y="13"/>
                  </a:moveTo>
                  <a:cubicBezTo>
                    <a:pt x="29" y="8"/>
                    <a:pt x="45" y="0"/>
                    <a:pt x="72" y="0"/>
                  </a:cubicBezTo>
                  <a:cubicBezTo>
                    <a:pt x="122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6"/>
                    <a:pt x="135" y="167"/>
                    <a:pt x="138" y="175"/>
                  </a:cubicBezTo>
                  <a:lnTo>
                    <a:pt x="101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8" y="164"/>
                    <a:pt x="74" y="178"/>
                    <a:pt x="51" y="178"/>
                  </a:cubicBezTo>
                  <a:cubicBezTo>
                    <a:pt x="24" y="178"/>
                    <a:pt x="0" y="159"/>
                    <a:pt x="0" y="127"/>
                  </a:cubicBezTo>
                  <a:cubicBezTo>
                    <a:pt x="0" y="80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4"/>
                  </a:lnTo>
                  <a:cubicBezTo>
                    <a:pt x="96" y="48"/>
                    <a:pt x="88" y="32"/>
                    <a:pt x="64" y="32"/>
                  </a:cubicBezTo>
                  <a:cubicBezTo>
                    <a:pt x="43" y="32"/>
                    <a:pt x="27" y="43"/>
                    <a:pt x="19" y="48"/>
                  </a:cubicBezTo>
                  <a:lnTo>
                    <a:pt x="19" y="13"/>
                  </a:lnTo>
                  <a:close/>
                  <a:moveTo>
                    <a:pt x="93" y="93"/>
                  </a:moveTo>
                  <a:cubicBezTo>
                    <a:pt x="59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4" y="151"/>
                  </a:cubicBezTo>
                  <a:cubicBezTo>
                    <a:pt x="88" y="151"/>
                    <a:pt x="96" y="133"/>
                    <a:pt x="96" y="101"/>
                  </a:cubicBezTo>
                  <a:lnTo>
                    <a:pt x="96" y="93"/>
                  </a:lnTo>
                  <a:lnTo>
                    <a:pt x="93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0" name="Freeform 46">
              <a:extLst>
                <a:ext uri="{FF2B5EF4-FFF2-40B4-BE49-F238E27FC236}">
                  <a16:creationId xmlns:a16="http://schemas.microsoft.com/office/drawing/2014/main" id="{C6468B49-997A-794F-B49A-354506D68D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4663" y="2063750"/>
              <a:ext cx="14287" cy="90488"/>
            </a:xfrm>
            <a:custGeom>
              <a:avLst/>
              <a:gdLst>
                <a:gd name="T0" fmla="*/ 20 w 41"/>
                <a:gd name="T1" fmla="*/ 252 h 253"/>
                <a:gd name="T2" fmla="*/ 0 w 41"/>
                <a:gd name="T3" fmla="*/ 252 h 253"/>
                <a:gd name="T4" fmla="*/ 0 w 41"/>
                <a:gd name="T5" fmla="*/ 0 h 253"/>
                <a:gd name="T6" fmla="*/ 40 w 41"/>
                <a:gd name="T7" fmla="*/ 0 h 253"/>
                <a:gd name="T8" fmla="*/ 40 w 41"/>
                <a:gd name="T9" fmla="*/ 252 h 253"/>
                <a:gd name="T10" fmla="*/ 20 w 41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1" name="Freeform 47">
              <a:extLst>
                <a:ext uri="{FF2B5EF4-FFF2-40B4-BE49-F238E27FC236}">
                  <a16:creationId xmlns:a16="http://schemas.microsoft.com/office/drawing/2014/main" id="{340BD391-67EC-FC43-BE07-6224BC5808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8475" y="2074863"/>
              <a:ext cx="36513" cy="80962"/>
            </a:xfrm>
            <a:custGeom>
              <a:avLst/>
              <a:gdLst>
                <a:gd name="T0" fmla="*/ 26 w 102"/>
                <a:gd name="T1" fmla="*/ 13 h 226"/>
                <a:gd name="T2" fmla="*/ 66 w 102"/>
                <a:gd name="T3" fmla="*/ 0 h 226"/>
                <a:gd name="T4" fmla="*/ 66 w 102"/>
                <a:gd name="T5" fmla="*/ 48 h 226"/>
                <a:gd name="T6" fmla="*/ 101 w 102"/>
                <a:gd name="T7" fmla="*/ 48 h 226"/>
                <a:gd name="T8" fmla="*/ 101 w 102"/>
                <a:gd name="T9" fmla="*/ 80 h 226"/>
                <a:gd name="T10" fmla="*/ 66 w 102"/>
                <a:gd name="T11" fmla="*/ 80 h 226"/>
                <a:gd name="T12" fmla="*/ 66 w 102"/>
                <a:gd name="T13" fmla="*/ 170 h 226"/>
                <a:gd name="T14" fmla="*/ 85 w 102"/>
                <a:gd name="T15" fmla="*/ 194 h 226"/>
                <a:gd name="T16" fmla="*/ 101 w 102"/>
                <a:gd name="T17" fmla="*/ 191 h 226"/>
                <a:gd name="T18" fmla="*/ 101 w 102"/>
                <a:gd name="T19" fmla="*/ 220 h 226"/>
                <a:gd name="T20" fmla="*/ 74 w 102"/>
                <a:gd name="T21" fmla="*/ 225 h 226"/>
                <a:gd name="T22" fmla="*/ 26 w 102"/>
                <a:gd name="T23" fmla="*/ 175 h 226"/>
                <a:gd name="T24" fmla="*/ 26 w 102"/>
                <a:gd name="T25" fmla="*/ 80 h 226"/>
                <a:gd name="T26" fmla="*/ 0 w 102"/>
                <a:gd name="T27" fmla="*/ 80 h 226"/>
                <a:gd name="T28" fmla="*/ 0 w 102"/>
                <a:gd name="T29" fmla="*/ 48 h 226"/>
                <a:gd name="T30" fmla="*/ 26 w 102"/>
                <a:gd name="T31" fmla="*/ 48 h 226"/>
                <a:gd name="T32" fmla="*/ 26 w 102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" h="226">
                  <a:moveTo>
                    <a:pt x="26" y="13"/>
                  </a:moveTo>
                  <a:lnTo>
                    <a:pt x="66" y="0"/>
                  </a:lnTo>
                  <a:lnTo>
                    <a:pt x="66" y="48"/>
                  </a:lnTo>
                  <a:lnTo>
                    <a:pt x="101" y="48"/>
                  </a:lnTo>
                  <a:lnTo>
                    <a:pt x="101" y="80"/>
                  </a:lnTo>
                  <a:lnTo>
                    <a:pt x="66" y="80"/>
                  </a:lnTo>
                  <a:lnTo>
                    <a:pt x="66" y="170"/>
                  </a:lnTo>
                  <a:cubicBezTo>
                    <a:pt x="66" y="188"/>
                    <a:pt x="71" y="194"/>
                    <a:pt x="85" y="194"/>
                  </a:cubicBezTo>
                  <a:cubicBezTo>
                    <a:pt x="93" y="194"/>
                    <a:pt x="98" y="191"/>
                    <a:pt x="101" y="191"/>
                  </a:cubicBezTo>
                  <a:lnTo>
                    <a:pt x="101" y="220"/>
                  </a:lnTo>
                  <a:cubicBezTo>
                    <a:pt x="95" y="223"/>
                    <a:pt x="85" y="225"/>
                    <a:pt x="74" y="225"/>
                  </a:cubicBezTo>
                  <a:cubicBezTo>
                    <a:pt x="45" y="225"/>
                    <a:pt x="26" y="212"/>
                    <a:pt x="26" y="175"/>
                  </a:cubicBezTo>
                  <a:lnTo>
                    <a:pt x="26" y="80"/>
                  </a:lnTo>
                  <a:lnTo>
                    <a:pt x="0" y="80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6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2" name="Freeform 48">
              <a:extLst>
                <a:ext uri="{FF2B5EF4-FFF2-40B4-BE49-F238E27FC236}">
                  <a16:creationId xmlns:a16="http://schemas.microsoft.com/office/drawing/2014/main" id="{22B84A12-38B8-0F47-80D6-02E9AA7BE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8" y="2063750"/>
              <a:ext cx="47625" cy="90488"/>
            </a:xfrm>
            <a:custGeom>
              <a:avLst/>
              <a:gdLst>
                <a:gd name="T0" fmla="*/ 0 w 133"/>
                <a:gd name="T1" fmla="*/ 0 h 253"/>
                <a:gd name="T2" fmla="*/ 39 w 133"/>
                <a:gd name="T3" fmla="*/ 0 h 253"/>
                <a:gd name="T4" fmla="*/ 39 w 133"/>
                <a:gd name="T5" fmla="*/ 101 h 253"/>
                <a:gd name="T6" fmla="*/ 39 w 133"/>
                <a:gd name="T7" fmla="*/ 101 h 253"/>
                <a:gd name="T8" fmla="*/ 82 w 133"/>
                <a:gd name="T9" fmla="*/ 77 h 253"/>
                <a:gd name="T10" fmla="*/ 132 w 133"/>
                <a:gd name="T11" fmla="*/ 140 h 253"/>
                <a:gd name="T12" fmla="*/ 132 w 133"/>
                <a:gd name="T13" fmla="*/ 252 h 253"/>
                <a:gd name="T14" fmla="*/ 92 w 133"/>
                <a:gd name="T15" fmla="*/ 252 h 253"/>
                <a:gd name="T16" fmla="*/ 92 w 133"/>
                <a:gd name="T17" fmla="*/ 148 h 253"/>
                <a:gd name="T18" fmla="*/ 69 w 133"/>
                <a:gd name="T19" fmla="*/ 111 h 253"/>
                <a:gd name="T20" fmla="*/ 39 w 133"/>
                <a:gd name="T21" fmla="*/ 151 h 253"/>
                <a:gd name="T22" fmla="*/ 39 w 133"/>
                <a:gd name="T23" fmla="*/ 252 h 253"/>
                <a:gd name="T24" fmla="*/ 0 w 133"/>
                <a:gd name="T25" fmla="*/ 252 h 253"/>
                <a:gd name="T26" fmla="*/ 0 w 133"/>
                <a:gd name="T2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253">
                  <a:moveTo>
                    <a:pt x="0" y="0"/>
                  </a:moveTo>
                  <a:lnTo>
                    <a:pt x="39" y="0"/>
                  </a:lnTo>
                  <a:lnTo>
                    <a:pt x="39" y="101"/>
                  </a:lnTo>
                  <a:lnTo>
                    <a:pt x="39" y="101"/>
                  </a:lnTo>
                  <a:cubicBezTo>
                    <a:pt x="47" y="90"/>
                    <a:pt x="55" y="77"/>
                    <a:pt x="82" y="77"/>
                  </a:cubicBezTo>
                  <a:cubicBezTo>
                    <a:pt x="119" y="77"/>
                    <a:pt x="132" y="106"/>
                    <a:pt x="132" y="140"/>
                  </a:cubicBezTo>
                  <a:lnTo>
                    <a:pt x="132" y="252"/>
                  </a:lnTo>
                  <a:lnTo>
                    <a:pt x="92" y="252"/>
                  </a:lnTo>
                  <a:lnTo>
                    <a:pt x="92" y="148"/>
                  </a:lnTo>
                  <a:cubicBezTo>
                    <a:pt x="92" y="122"/>
                    <a:pt x="87" y="111"/>
                    <a:pt x="69" y="111"/>
                  </a:cubicBezTo>
                  <a:cubicBezTo>
                    <a:pt x="47" y="111"/>
                    <a:pt x="39" y="130"/>
                    <a:pt x="39" y="151"/>
                  </a:cubicBezTo>
                  <a:lnTo>
                    <a:pt x="39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3" name="Freeform 49">
              <a:extLst>
                <a:ext uri="{FF2B5EF4-FFF2-40B4-BE49-F238E27FC236}">
                  <a16:creationId xmlns:a16="http://schemas.microsoft.com/office/drawing/2014/main" id="{E3B43486-EFAC-6348-88B1-38F190A3C8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176463"/>
              <a:ext cx="65088" cy="85725"/>
            </a:xfrm>
            <a:custGeom>
              <a:avLst/>
              <a:gdLst>
                <a:gd name="T0" fmla="*/ 180 w 181"/>
                <a:gd name="T1" fmla="*/ 119 h 239"/>
                <a:gd name="T2" fmla="*/ 90 w 181"/>
                <a:gd name="T3" fmla="*/ 238 h 239"/>
                <a:gd name="T4" fmla="*/ 0 w 181"/>
                <a:gd name="T5" fmla="*/ 119 h 239"/>
                <a:gd name="T6" fmla="*/ 90 w 181"/>
                <a:gd name="T7" fmla="*/ 0 h 239"/>
                <a:gd name="T8" fmla="*/ 180 w 181"/>
                <a:gd name="T9" fmla="*/ 119 h 239"/>
                <a:gd name="T10" fmla="*/ 138 w 181"/>
                <a:gd name="T11" fmla="*/ 121 h 239"/>
                <a:gd name="T12" fmla="*/ 90 w 181"/>
                <a:gd name="T13" fmla="*/ 34 h 239"/>
                <a:gd name="T14" fmla="*/ 42 w 181"/>
                <a:gd name="T15" fmla="*/ 121 h 239"/>
                <a:gd name="T16" fmla="*/ 90 w 181"/>
                <a:gd name="T17" fmla="*/ 209 h 239"/>
                <a:gd name="T18" fmla="*/ 138 w 181"/>
                <a:gd name="T19" fmla="*/ 121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239">
                  <a:moveTo>
                    <a:pt x="180" y="119"/>
                  </a:moveTo>
                  <a:cubicBezTo>
                    <a:pt x="180" y="203"/>
                    <a:pt x="138" y="238"/>
                    <a:pt x="90" y="238"/>
                  </a:cubicBezTo>
                  <a:cubicBezTo>
                    <a:pt x="42" y="238"/>
                    <a:pt x="0" y="201"/>
                    <a:pt x="0" y="119"/>
                  </a:cubicBezTo>
                  <a:cubicBezTo>
                    <a:pt x="0" y="37"/>
                    <a:pt x="45" y="0"/>
                    <a:pt x="90" y="0"/>
                  </a:cubicBezTo>
                  <a:cubicBezTo>
                    <a:pt x="138" y="0"/>
                    <a:pt x="180" y="37"/>
                    <a:pt x="180" y="119"/>
                  </a:cubicBezTo>
                  <a:close/>
                  <a:moveTo>
                    <a:pt x="138" y="121"/>
                  </a:moveTo>
                  <a:cubicBezTo>
                    <a:pt x="138" y="57"/>
                    <a:pt x="117" y="34"/>
                    <a:pt x="90" y="34"/>
                  </a:cubicBezTo>
                  <a:cubicBezTo>
                    <a:pt x="64" y="34"/>
                    <a:pt x="42" y="58"/>
                    <a:pt x="42" y="121"/>
                  </a:cubicBezTo>
                  <a:cubicBezTo>
                    <a:pt x="42" y="185"/>
                    <a:pt x="64" y="209"/>
                    <a:pt x="90" y="209"/>
                  </a:cubicBezTo>
                  <a:cubicBezTo>
                    <a:pt x="117" y="209"/>
                    <a:pt x="138" y="184"/>
                    <a:pt x="138" y="12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4" name="Freeform 50">
              <a:extLst>
                <a:ext uri="{FF2B5EF4-FFF2-40B4-BE49-F238E27FC236}">
                  <a16:creationId xmlns:a16="http://schemas.microsoft.com/office/drawing/2014/main" id="{3203ED3B-00D1-B34C-A207-26F48DC02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388" y="2198688"/>
              <a:ext cx="31750" cy="63500"/>
            </a:xfrm>
            <a:custGeom>
              <a:avLst/>
              <a:gdLst>
                <a:gd name="T0" fmla="*/ 0 w 89"/>
                <a:gd name="T1" fmla="*/ 32 h 176"/>
                <a:gd name="T2" fmla="*/ 0 w 89"/>
                <a:gd name="T3" fmla="*/ 3 h 176"/>
                <a:gd name="T4" fmla="*/ 37 w 89"/>
                <a:gd name="T5" fmla="*/ 3 h 176"/>
                <a:gd name="T6" fmla="*/ 37 w 89"/>
                <a:gd name="T7" fmla="*/ 35 h 176"/>
                <a:gd name="T8" fmla="*/ 37 w 89"/>
                <a:gd name="T9" fmla="*/ 35 h 176"/>
                <a:gd name="T10" fmla="*/ 80 w 89"/>
                <a:gd name="T11" fmla="*/ 0 h 176"/>
                <a:gd name="T12" fmla="*/ 88 w 89"/>
                <a:gd name="T13" fmla="*/ 0 h 176"/>
                <a:gd name="T14" fmla="*/ 88 w 89"/>
                <a:gd name="T15" fmla="*/ 40 h 176"/>
                <a:gd name="T16" fmla="*/ 77 w 89"/>
                <a:gd name="T17" fmla="*/ 38 h 176"/>
                <a:gd name="T18" fmla="*/ 43 w 89"/>
                <a:gd name="T19" fmla="*/ 80 h 176"/>
                <a:gd name="T20" fmla="*/ 43 w 89"/>
                <a:gd name="T21" fmla="*/ 175 h 176"/>
                <a:gd name="T22" fmla="*/ 3 w 89"/>
                <a:gd name="T23" fmla="*/ 175 h 176"/>
                <a:gd name="T24" fmla="*/ 0 w 89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4"/>
                    <a:pt x="37" y="24"/>
                    <a:pt x="37" y="35"/>
                  </a:cubicBezTo>
                  <a:lnTo>
                    <a:pt x="37" y="35"/>
                  </a:lnTo>
                  <a:cubicBezTo>
                    <a:pt x="43" y="22"/>
                    <a:pt x="56" y="0"/>
                    <a:pt x="80" y="0"/>
                  </a:cubicBezTo>
                  <a:cubicBezTo>
                    <a:pt x="82" y="0"/>
                    <a:pt x="85" y="0"/>
                    <a:pt x="88" y="0"/>
                  </a:cubicBezTo>
                  <a:lnTo>
                    <a:pt x="88" y="40"/>
                  </a:lnTo>
                  <a:cubicBezTo>
                    <a:pt x="85" y="40"/>
                    <a:pt x="80" y="38"/>
                    <a:pt x="77" y="38"/>
                  </a:cubicBezTo>
                  <a:cubicBezTo>
                    <a:pt x="61" y="38"/>
                    <a:pt x="43" y="48"/>
                    <a:pt x="43" y="80"/>
                  </a:cubicBezTo>
                  <a:lnTo>
                    <a:pt x="43" y="175"/>
                  </a:lnTo>
                  <a:lnTo>
                    <a:pt x="3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5" name="Freeform 51">
              <a:extLst>
                <a:ext uri="{FF2B5EF4-FFF2-40B4-BE49-F238E27FC236}">
                  <a16:creationId xmlns:a16="http://schemas.microsoft.com/office/drawing/2014/main" id="{2B81C353-8EF0-394F-825A-80723D559B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0488" y="2198688"/>
              <a:ext cx="52387" cy="90487"/>
            </a:xfrm>
            <a:custGeom>
              <a:avLst/>
              <a:gdLst>
                <a:gd name="T0" fmla="*/ 8 w 144"/>
                <a:gd name="T1" fmla="*/ 201 h 250"/>
                <a:gd name="T2" fmla="*/ 58 w 144"/>
                <a:gd name="T3" fmla="*/ 217 h 250"/>
                <a:gd name="T4" fmla="*/ 103 w 144"/>
                <a:gd name="T5" fmla="*/ 164 h 250"/>
                <a:gd name="T6" fmla="*/ 103 w 144"/>
                <a:gd name="T7" fmla="*/ 146 h 250"/>
                <a:gd name="T8" fmla="*/ 58 w 144"/>
                <a:gd name="T9" fmla="*/ 175 h 250"/>
                <a:gd name="T10" fmla="*/ 0 w 144"/>
                <a:gd name="T11" fmla="*/ 90 h 250"/>
                <a:gd name="T12" fmla="*/ 61 w 144"/>
                <a:gd name="T13" fmla="*/ 0 h 250"/>
                <a:gd name="T14" fmla="*/ 106 w 144"/>
                <a:gd name="T15" fmla="*/ 29 h 250"/>
                <a:gd name="T16" fmla="*/ 106 w 144"/>
                <a:gd name="T17" fmla="*/ 3 h 250"/>
                <a:gd name="T18" fmla="*/ 143 w 144"/>
                <a:gd name="T19" fmla="*/ 3 h 250"/>
                <a:gd name="T20" fmla="*/ 143 w 144"/>
                <a:gd name="T21" fmla="*/ 29 h 250"/>
                <a:gd name="T22" fmla="*/ 143 w 144"/>
                <a:gd name="T23" fmla="*/ 156 h 250"/>
                <a:gd name="T24" fmla="*/ 66 w 144"/>
                <a:gd name="T25" fmla="*/ 249 h 250"/>
                <a:gd name="T26" fmla="*/ 8 w 144"/>
                <a:gd name="T27" fmla="*/ 238 h 250"/>
                <a:gd name="T28" fmla="*/ 8 w 144"/>
                <a:gd name="T29" fmla="*/ 201 h 250"/>
                <a:gd name="T30" fmla="*/ 106 w 144"/>
                <a:gd name="T31" fmla="*/ 85 h 250"/>
                <a:gd name="T32" fmla="*/ 74 w 144"/>
                <a:gd name="T33" fmla="*/ 29 h 250"/>
                <a:gd name="T34" fmla="*/ 45 w 144"/>
                <a:gd name="T35" fmla="*/ 85 h 250"/>
                <a:gd name="T36" fmla="*/ 71 w 144"/>
                <a:gd name="T37" fmla="*/ 143 h 250"/>
                <a:gd name="T38" fmla="*/ 106 w 144"/>
                <a:gd name="T39" fmla="*/ 8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250">
                  <a:moveTo>
                    <a:pt x="8" y="201"/>
                  </a:moveTo>
                  <a:cubicBezTo>
                    <a:pt x="18" y="207"/>
                    <a:pt x="37" y="217"/>
                    <a:pt x="58" y="217"/>
                  </a:cubicBezTo>
                  <a:cubicBezTo>
                    <a:pt x="95" y="217"/>
                    <a:pt x="103" y="191"/>
                    <a:pt x="103" y="164"/>
                  </a:cubicBezTo>
                  <a:lnTo>
                    <a:pt x="103" y="146"/>
                  </a:lnTo>
                  <a:cubicBezTo>
                    <a:pt x="98" y="159"/>
                    <a:pt x="84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2"/>
                    <a:pt x="16" y="0"/>
                    <a:pt x="61" y="0"/>
                  </a:cubicBezTo>
                  <a:cubicBezTo>
                    <a:pt x="84" y="0"/>
                    <a:pt x="95" y="13"/>
                    <a:pt x="106" y="29"/>
                  </a:cubicBezTo>
                  <a:lnTo>
                    <a:pt x="106" y="3"/>
                  </a:lnTo>
                  <a:lnTo>
                    <a:pt x="143" y="3"/>
                  </a:lnTo>
                  <a:lnTo>
                    <a:pt x="143" y="29"/>
                  </a:lnTo>
                  <a:lnTo>
                    <a:pt x="143" y="156"/>
                  </a:lnTo>
                  <a:cubicBezTo>
                    <a:pt x="143" y="209"/>
                    <a:pt x="127" y="249"/>
                    <a:pt x="66" y="249"/>
                  </a:cubicBezTo>
                  <a:cubicBezTo>
                    <a:pt x="39" y="249"/>
                    <a:pt x="18" y="241"/>
                    <a:pt x="8" y="238"/>
                  </a:cubicBezTo>
                  <a:lnTo>
                    <a:pt x="8" y="201"/>
                  </a:lnTo>
                  <a:close/>
                  <a:moveTo>
                    <a:pt x="106" y="85"/>
                  </a:moveTo>
                  <a:cubicBezTo>
                    <a:pt x="106" y="48"/>
                    <a:pt x="92" y="29"/>
                    <a:pt x="74" y="29"/>
                  </a:cubicBezTo>
                  <a:cubicBezTo>
                    <a:pt x="53" y="29"/>
                    <a:pt x="45" y="50"/>
                    <a:pt x="45" y="85"/>
                  </a:cubicBezTo>
                  <a:cubicBezTo>
                    <a:pt x="45" y="127"/>
                    <a:pt x="55" y="143"/>
                    <a:pt x="71" y="143"/>
                  </a:cubicBezTo>
                  <a:cubicBezTo>
                    <a:pt x="98" y="143"/>
                    <a:pt x="106" y="125"/>
                    <a:pt x="106" y="8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6" name="Freeform 52">
              <a:extLst>
                <a:ext uri="{FF2B5EF4-FFF2-40B4-BE49-F238E27FC236}">
                  <a16:creationId xmlns:a16="http://schemas.microsoft.com/office/drawing/2014/main" id="{4AEAD895-ABA7-CC46-954F-E88DCFF20D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5" y="2198688"/>
              <a:ext cx="50800" cy="65087"/>
            </a:xfrm>
            <a:custGeom>
              <a:avLst/>
              <a:gdLst>
                <a:gd name="T0" fmla="*/ 18 w 139"/>
                <a:gd name="T1" fmla="*/ 14 h 179"/>
                <a:gd name="T2" fmla="*/ 71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0 w 139"/>
                <a:gd name="T11" fmla="*/ 175 h 179"/>
                <a:gd name="T12" fmla="*/ 98 w 139"/>
                <a:gd name="T13" fmla="*/ 151 h 179"/>
                <a:gd name="T14" fmla="*/ 50 w 139"/>
                <a:gd name="T15" fmla="*/ 178 h 179"/>
                <a:gd name="T16" fmla="*/ 0 w 139"/>
                <a:gd name="T17" fmla="*/ 128 h 179"/>
                <a:gd name="T18" fmla="*/ 87 w 139"/>
                <a:gd name="T19" fmla="*/ 69 h 179"/>
                <a:gd name="T20" fmla="*/ 95 w 139"/>
                <a:gd name="T21" fmla="*/ 69 h 179"/>
                <a:gd name="T22" fmla="*/ 95 w 139"/>
                <a:gd name="T23" fmla="*/ 64 h 179"/>
                <a:gd name="T24" fmla="*/ 63 w 139"/>
                <a:gd name="T25" fmla="*/ 32 h 179"/>
                <a:gd name="T26" fmla="*/ 18 w 139"/>
                <a:gd name="T27" fmla="*/ 48 h 179"/>
                <a:gd name="T28" fmla="*/ 18 w 139"/>
                <a:gd name="T29" fmla="*/ 14 h 179"/>
                <a:gd name="T30" fmla="*/ 95 w 139"/>
                <a:gd name="T31" fmla="*/ 93 h 179"/>
                <a:gd name="T32" fmla="*/ 40 w 139"/>
                <a:gd name="T33" fmla="*/ 125 h 179"/>
                <a:gd name="T34" fmla="*/ 66 w 139"/>
                <a:gd name="T35" fmla="*/ 151 h 179"/>
                <a:gd name="T36" fmla="*/ 98 w 139"/>
                <a:gd name="T37" fmla="*/ 101 h 179"/>
                <a:gd name="T38" fmla="*/ 98 w 139"/>
                <a:gd name="T39" fmla="*/ 93 h 179"/>
                <a:gd name="T40" fmla="*/ 95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8" y="14"/>
                  </a:moveTo>
                  <a:cubicBezTo>
                    <a:pt x="29" y="8"/>
                    <a:pt x="45" y="0"/>
                    <a:pt x="71" y="0"/>
                  </a:cubicBezTo>
                  <a:cubicBezTo>
                    <a:pt x="124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7"/>
                    <a:pt x="135" y="167"/>
                    <a:pt x="138" y="175"/>
                  </a:cubicBezTo>
                  <a:lnTo>
                    <a:pt x="100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7" y="165"/>
                    <a:pt x="74" y="178"/>
                    <a:pt x="50" y="178"/>
                  </a:cubicBezTo>
                  <a:cubicBezTo>
                    <a:pt x="24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2" y="32"/>
                    <a:pt x="26" y="43"/>
                    <a:pt x="18" y="48"/>
                  </a:cubicBezTo>
                  <a:lnTo>
                    <a:pt x="18" y="14"/>
                  </a:lnTo>
                  <a:close/>
                  <a:moveTo>
                    <a:pt x="95" y="93"/>
                  </a:moveTo>
                  <a:cubicBezTo>
                    <a:pt x="61" y="93"/>
                    <a:pt x="40" y="101"/>
                    <a:pt x="40" y="125"/>
                  </a:cubicBezTo>
                  <a:cubicBezTo>
                    <a:pt x="40" y="141"/>
                    <a:pt x="50" y="151"/>
                    <a:pt x="66" y="151"/>
                  </a:cubicBezTo>
                  <a:cubicBezTo>
                    <a:pt x="90" y="151"/>
                    <a:pt x="98" y="133"/>
                    <a:pt x="98" y="101"/>
                  </a:cubicBezTo>
                  <a:lnTo>
                    <a:pt x="98" y="93"/>
                  </a:lnTo>
                  <a:lnTo>
                    <a:pt x="95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7" name="Freeform 53">
              <a:extLst>
                <a:ext uri="{FF2B5EF4-FFF2-40B4-BE49-F238E27FC236}">
                  <a16:creationId xmlns:a16="http://schemas.microsoft.com/office/drawing/2014/main" id="{3C8F6846-8441-7047-A5B8-A997427E6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2725" y="2198688"/>
              <a:ext cx="47625" cy="63500"/>
            </a:xfrm>
            <a:custGeom>
              <a:avLst/>
              <a:gdLst>
                <a:gd name="T0" fmla="*/ 0 w 133"/>
                <a:gd name="T1" fmla="*/ 32 h 176"/>
                <a:gd name="T2" fmla="*/ 0 w 133"/>
                <a:gd name="T3" fmla="*/ 3 h 176"/>
                <a:gd name="T4" fmla="*/ 37 w 133"/>
                <a:gd name="T5" fmla="*/ 3 h 176"/>
                <a:gd name="T6" fmla="*/ 37 w 133"/>
                <a:gd name="T7" fmla="*/ 30 h 176"/>
                <a:gd name="T8" fmla="*/ 37 w 133"/>
                <a:gd name="T9" fmla="*/ 30 h 176"/>
                <a:gd name="T10" fmla="*/ 37 w 133"/>
                <a:gd name="T11" fmla="*/ 30 h 176"/>
                <a:gd name="T12" fmla="*/ 82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0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30"/>
                  </a:cubicBezTo>
                  <a:lnTo>
                    <a:pt x="37" y="30"/>
                  </a:lnTo>
                  <a:lnTo>
                    <a:pt x="37" y="30"/>
                  </a:lnTo>
                  <a:cubicBezTo>
                    <a:pt x="42" y="19"/>
                    <a:pt x="53" y="0"/>
                    <a:pt x="82" y="0"/>
                  </a:cubicBezTo>
                  <a:cubicBezTo>
                    <a:pt x="119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5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8" name="Freeform 54">
              <a:extLst>
                <a:ext uri="{FF2B5EF4-FFF2-40B4-BE49-F238E27FC236}">
                  <a16:creationId xmlns:a16="http://schemas.microsoft.com/office/drawing/2014/main" id="{1D98FE30-A72A-5E46-9422-5C4EAEB702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1463" y="2173288"/>
              <a:ext cx="15875" cy="88900"/>
            </a:xfrm>
            <a:custGeom>
              <a:avLst/>
              <a:gdLst>
                <a:gd name="T0" fmla="*/ 0 w 44"/>
                <a:gd name="T1" fmla="*/ 0 h 247"/>
                <a:gd name="T2" fmla="*/ 43 w 44"/>
                <a:gd name="T3" fmla="*/ 0 h 247"/>
                <a:gd name="T4" fmla="*/ 43 w 44"/>
                <a:gd name="T5" fmla="*/ 39 h 247"/>
                <a:gd name="T6" fmla="*/ 0 w 44"/>
                <a:gd name="T7" fmla="*/ 39 h 247"/>
                <a:gd name="T8" fmla="*/ 0 w 44"/>
                <a:gd name="T9" fmla="*/ 0 h 247"/>
                <a:gd name="T10" fmla="*/ 3 w 44"/>
                <a:gd name="T11" fmla="*/ 74 h 247"/>
                <a:gd name="T12" fmla="*/ 43 w 44"/>
                <a:gd name="T13" fmla="*/ 74 h 247"/>
                <a:gd name="T14" fmla="*/ 43 w 44"/>
                <a:gd name="T15" fmla="*/ 246 h 247"/>
                <a:gd name="T16" fmla="*/ 3 w 44"/>
                <a:gd name="T17" fmla="*/ 246 h 247"/>
                <a:gd name="T18" fmla="*/ 3 w 44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247">
                  <a:moveTo>
                    <a:pt x="0" y="0"/>
                  </a:moveTo>
                  <a:lnTo>
                    <a:pt x="43" y="0"/>
                  </a:lnTo>
                  <a:lnTo>
                    <a:pt x="43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4"/>
                  </a:moveTo>
                  <a:lnTo>
                    <a:pt x="43" y="74"/>
                  </a:lnTo>
                  <a:lnTo>
                    <a:pt x="43" y="246"/>
                  </a:lnTo>
                  <a:lnTo>
                    <a:pt x="3" y="246"/>
                  </a:lnTo>
                  <a:lnTo>
                    <a:pt x="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9" name="Freeform 55">
              <a:extLst>
                <a:ext uri="{FF2B5EF4-FFF2-40B4-BE49-F238E27FC236}">
                  <a16:creationId xmlns:a16="http://schemas.microsoft.com/office/drawing/2014/main" id="{D26D375F-497A-094D-B93C-E4A061D611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0038" y="2200275"/>
              <a:ext cx="41275" cy="61913"/>
            </a:xfrm>
            <a:custGeom>
              <a:avLst/>
              <a:gdLst>
                <a:gd name="T0" fmla="*/ 0 w 115"/>
                <a:gd name="T1" fmla="*/ 135 h 173"/>
                <a:gd name="T2" fmla="*/ 71 w 115"/>
                <a:gd name="T3" fmla="*/ 29 h 173"/>
                <a:gd name="T4" fmla="*/ 2 w 115"/>
                <a:gd name="T5" fmla="*/ 29 h 173"/>
                <a:gd name="T6" fmla="*/ 2 w 115"/>
                <a:gd name="T7" fmla="*/ 0 h 173"/>
                <a:gd name="T8" fmla="*/ 111 w 115"/>
                <a:gd name="T9" fmla="*/ 0 h 173"/>
                <a:gd name="T10" fmla="*/ 111 w 115"/>
                <a:gd name="T11" fmla="*/ 34 h 173"/>
                <a:gd name="T12" fmla="*/ 40 w 115"/>
                <a:gd name="T13" fmla="*/ 140 h 173"/>
                <a:gd name="T14" fmla="*/ 114 w 115"/>
                <a:gd name="T15" fmla="*/ 140 h 173"/>
                <a:gd name="T16" fmla="*/ 114 w 115"/>
                <a:gd name="T17" fmla="*/ 172 h 173"/>
                <a:gd name="T18" fmla="*/ 0 w 115"/>
                <a:gd name="T19" fmla="*/ 172 h 173"/>
                <a:gd name="T20" fmla="*/ 0 w 115"/>
                <a:gd name="T21" fmla="*/ 13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73">
                  <a:moveTo>
                    <a:pt x="0" y="135"/>
                  </a:moveTo>
                  <a:lnTo>
                    <a:pt x="71" y="29"/>
                  </a:lnTo>
                  <a:lnTo>
                    <a:pt x="2" y="29"/>
                  </a:lnTo>
                  <a:lnTo>
                    <a:pt x="2" y="0"/>
                  </a:lnTo>
                  <a:lnTo>
                    <a:pt x="111" y="0"/>
                  </a:lnTo>
                  <a:lnTo>
                    <a:pt x="111" y="34"/>
                  </a:lnTo>
                  <a:lnTo>
                    <a:pt x="40" y="140"/>
                  </a:lnTo>
                  <a:lnTo>
                    <a:pt x="114" y="140"/>
                  </a:lnTo>
                  <a:lnTo>
                    <a:pt x="114" y="172"/>
                  </a:lnTo>
                  <a:lnTo>
                    <a:pt x="0" y="172"/>
                  </a:lnTo>
                  <a:lnTo>
                    <a:pt x="0" y="13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0" name="Freeform 56">
              <a:extLst>
                <a:ext uri="{FF2B5EF4-FFF2-40B4-BE49-F238E27FC236}">
                  <a16:creationId xmlns:a16="http://schemas.microsoft.com/office/drawing/2014/main" id="{72C1E53E-3E5C-E44F-8292-432C5CACC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7663" y="2198688"/>
              <a:ext cx="50800" cy="65087"/>
            </a:xfrm>
            <a:custGeom>
              <a:avLst/>
              <a:gdLst>
                <a:gd name="T0" fmla="*/ 19 w 139"/>
                <a:gd name="T1" fmla="*/ 14 h 179"/>
                <a:gd name="T2" fmla="*/ 72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1 w 139"/>
                <a:gd name="T11" fmla="*/ 175 h 179"/>
                <a:gd name="T12" fmla="*/ 98 w 139"/>
                <a:gd name="T13" fmla="*/ 151 h 179"/>
                <a:gd name="T14" fmla="*/ 51 w 139"/>
                <a:gd name="T15" fmla="*/ 178 h 179"/>
                <a:gd name="T16" fmla="*/ 0 w 139"/>
                <a:gd name="T17" fmla="*/ 128 h 179"/>
                <a:gd name="T18" fmla="*/ 88 w 139"/>
                <a:gd name="T19" fmla="*/ 69 h 179"/>
                <a:gd name="T20" fmla="*/ 96 w 139"/>
                <a:gd name="T21" fmla="*/ 69 h 179"/>
                <a:gd name="T22" fmla="*/ 96 w 139"/>
                <a:gd name="T23" fmla="*/ 64 h 179"/>
                <a:gd name="T24" fmla="*/ 64 w 139"/>
                <a:gd name="T25" fmla="*/ 32 h 179"/>
                <a:gd name="T26" fmla="*/ 19 w 139"/>
                <a:gd name="T27" fmla="*/ 48 h 179"/>
                <a:gd name="T28" fmla="*/ 19 w 139"/>
                <a:gd name="T29" fmla="*/ 14 h 179"/>
                <a:gd name="T30" fmla="*/ 96 w 139"/>
                <a:gd name="T31" fmla="*/ 93 h 179"/>
                <a:gd name="T32" fmla="*/ 40 w 139"/>
                <a:gd name="T33" fmla="*/ 125 h 179"/>
                <a:gd name="T34" fmla="*/ 66 w 139"/>
                <a:gd name="T35" fmla="*/ 151 h 179"/>
                <a:gd name="T36" fmla="*/ 98 w 139"/>
                <a:gd name="T37" fmla="*/ 101 h 179"/>
                <a:gd name="T38" fmla="*/ 98 w 139"/>
                <a:gd name="T39" fmla="*/ 93 h 179"/>
                <a:gd name="T40" fmla="*/ 96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9" y="14"/>
                  </a:moveTo>
                  <a:cubicBezTo>
                    <a:pt x="29" y="8"/>
                    <a:pt x="45" y="0"/>
                    <a:pt x="72" y="0"/>
                  </a:cubicBezTo>
                  <a:cubicBezTo>
                    <a:pt x="122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7"/>
                    <a:pt x="135" y="167"/>
                    <a:pt x="138" y="175"/>
                  </a:cubicBezTo>
                  <a:lnTo>
                    <a:pt x="101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8" y="165"/>
                    <a:pt x="74" y="178"/>
                    <a:pt x="51" y="178"/>
                  </a:cubicBezTo>
                  <a:cubicBezTo>
                    <a:pt x="24" y="178"/>
                    <a:pt x="0" y="159"/>
                    <a:pt x="0" y="128"/>
                  </a:cubicBezTo>
                  <a:cubicBezTo>
                    <a:pt x="0" y="80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4"/>
                  </a:lnTo>
                  <a:cubicBezTo>
                    <a:pt x="96" y="48"/>
                    <a:pt x="88" y="32"/>
                    <a:pt x="64" y="32"/>
                  </a:cubicBezTo>
                  <a:cubicBezTo>
                    <a:pt x="43" y="32"/>
                    <a:pt x="27" y="43"/>
                    <a:pt x="19" y="48"/>
                  </a:cubicBezTo>
                  <a:lnTo>
                    <a:pt x="19" y="14"/>
                  </a:lnTo>
                  <a:close/>
                  <a:moveTo>
                    <a:pt x="96" y="93"/>
                  </a:moveTo>
                  <a:cubicBezTo>
                    <a:pt x="61" y="93"/>
                    <a:pt x="40" y="101"/>
                    <a:pt x="40" y="125"/>
                  </a:cubicBezTo>
                  <a:cubicBezTo>
                    <a:pt x="40" y="141"/>
                    <a:pt x="51" y="151"/>
                    <a:pt x="66" y="151"/>
                  </a:cubicBezTo>
                  <a:cubicBezTo>
                    <a:pt x="90" y="151"/>
                    <a:pt x="98" y="133"/>
                    <a:pt x="98" y="101"/>
                  </a:cubicBezTo>
                  <a:lnTo>
                    <a:pt x="98" y="93"/>
                  </a:lnTo>
                  <a:lnTo>
                    <a:pt x="96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1" name="Freeform 57">
              <a:extLst>
                <a:ext uri="{FF2B5EF4-FFF2-40B4-BE49-F238E27FC236}">
                  <a16:creationId xmlns:a16="http://schemas.microsoft.com/office/drawing/2014/main" id="{89E2B6CF-F025-4546-B4DF-EED48260A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3225" y="2181225"/>
              <a:ext cx="36513" cy="80963"/>
            </a:xfrm>
            <a:custGeom>
              <a:avLst/>
              <a:gdLst>
                <a:gd name="T0" fmla="*/ 26 w 101"/>
                <a:gd name="T1" fmla="*/ 14 h 224"/>
                <a:gd name="T2" fmla="*/ 66 w 101"/>
                <a:gd name="T3" fmla="*/ 0 h 224"/>
                <a:gd name="T4" fmla="*/ 66 w 101"/>
                <a:gd name="T5" fmla="*/ 48 h 224"/>
                <a:gd name="T6" fmla="*/ 100 w 101"/>
                <a:gd name="T7" fmla="*/ 48 h 224"/>
                <a:gd name="T8" fmla="*/ 100 w 101"/>
                <a:gd name="T9" fmla="*/ 77 h 224"/>
                <a:gd name="T10" fmla="*/ 66 w 101"/>
                <a:gd name="T11" fmla="*/ 77 h 224"/>
                <a:gd name="T12" fmla="*/ 66 w 101"/>
                <a:gd name="T13" fmla="*/ 167 h 224"/>
                <a:gd name="T14" fmla="*/ 85 w 101"/>
                <a:gd name="T15" fmla="*/ 191 h 224"/>
                <a:gd name="T16" fmla="*/ 100 w 101"/>
                <a:gd name="T17" fmla="*/ 188 h 224"/>
                <a:gd name="T18" fmla="*/ 100 w 101"/>
                <a:gd name="T19" fmla="*/ 218 h 224"/>
                <a:gd name="T20" fmla="*/ 74 w 101"/>
                <a:gd name="T21" fmla="*/ 223 h 224"/>
                <a:gd name="T22" fmla="*/ 26 w 101"/>
                <a:gd name="T23" fmla="*/ 173 h 224"/>
                <a:gd name="T24" fmla="*/ 26 w 101"/>
                <a:gd name="T25" fmla="*/ 77 h 224"/>
                <a:gd name="T26" fmla="*/ 0 w 101"/>
                <a:gd name="T27" fmla="*/ 77 h 224"/>
                <a:gd name="T28" fmla="*/ 0 w 101"/>
                <a:gd name="T29" fmla="*/ 48 h 224"/>
                <a:gd name="T30" fmla="*/ 26 w 101"/>
                <a:gd name="T31" fmla="*/ 48 h 224"/>
                <a:gd name="T32" fmla="*/ 26 w 101"/>
                <a:gd name="T33" fmla="*/ 1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224">
                  <a:moveTo>
                    <a:pt x="26" y="14"/>
                  </a:moveTo>
                  <a:lnTo>
                    <a:pt x="66" y="0"/>
                  </a:lnTo>
                  <a:lnTo>
                    <a:pt x="66" y="48"/>
                  </a:lnTo>
                  <a:lnTo>
                    <a:pt x="100" y="48"/>
                  </a:lnTo>
                  <a:lnTo>
                    <a:pt x="100" y="77"/>
                  </a:lnTo>
                  <a:lnTo>
                    <a:pt x="66" y="77"/>
                  </a:lnTo>
                  <a:lnTo>
                    <a:pt x="66" y="167"/>
                  </a:lnTo>
                  <a:cubicBezTo>
                    <a:pt x="66" y="186"/>
                    <a:pt x="71" y="191"/>
                    <a:pt x="85" y="191"/>
                  </a:cubicBezTo>
                  <a:cubicBezTo>
                    <a:pt x="92" y="191"/>
                    <a:pt x="98" y="188"/>
                    <a:pt x="100" y="188"/>
                  </a:cubicBezTo>
                  <a:lnTo>
                    <a:pt x="100" y="218"/>
                  </a:lnTo>
                  <a:cubicBezTo>
                    <a:pt x="95" y="220"/>
                    <a:pt x="85" y="223"/>
                    <a:pt x="74" y="223"/>
                  </a:cubicBezTo>
                  <a:cubicBezTo>
                    <a:pt x="45" y="223"/>
                    <a:pt x="26" y="210"/>
                    <a:pt x="26" y="173"/>
                  </a:cubicBezTo>
                  <a:lnTo>
                    <a:pt x="26" y="77"/>
                  </a:lnTo>
                  <a:lnTo>
                    <a:pt x="0" y="77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6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2" name="Freeform 58">
              <a:extLst>
                <a:ext uri="{FF2B5EF4-FFF2-40B4-BE49-F238E27FC236}">
                  <a16:creationId xmlns:a16="http://schemas.microsoft.com/office/drawing/2014/main" id="{7A885AE1-A630-FD44-8035-9B5FA2E8A6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9263" y="2173288"/>
              <a:ext cx="15875" cy="88900"/>
            </a:xfrm>
            <a:custGeom>
              <a:avLst/>
              <a:gdLst>
                <a:gd name="T0" fmla="*/ 0 w 46"/>
                <a:gd name="T1" fmla="*/ 0 h 247"/>
                <a:gd name="T2" fmla="*/ 42 w 46"/>
                <a:gd name="T3" fmla="*/ 0 h 247"/>
                <a:gd name="T4" fmla="*/ 42 w 46"/>
                <a:gd name="T5" fmla="*/ 39 h 247"/>
                <a:gd name="T6" fmla="*/ 0 w 46"/>
                <a:gd name="T7" fmla="*/ 39 h 247"/>
                <a:gd name="T8" fmla="*/ 0 w 46"/>
                <a:gd name="T9" fmla="*/ 0 h 247"/>
                <a:gd name="T10" fmla="*/ 5 w 46"/>
                <a:gd name="T11" fmla="*/ 74 h 247"/>
                <a:gd name="T12" fmla="*/ 45 w 46"/>
                <a:gd name="T13" fmla="*/ 74 h 247"/>
                <a:gd name="T14" fmla="*/ 45 w 46"/>
                <a:gd name="T15" fmla="*/ 246 h 247"/>
                <a:gd name="T16" fmla="*/ 5 w 46"/>
                <a:gd name="T17" fmla="*/ 246 h 247"/>
                <a:gd name="T18" fmla="*/ 5 w 46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247">
                  <a:moveTo>
                    <a:pt x="0" y="0"/>
                  </a:moveTo>
                  <a:lnTo>
                    <a:pt x="42" y="0"/>
                  </a:lnTo>
                  <a:lnTo>
                    <a:pt x="42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5" y="74"/>
                  </a:moveTo>
                  <a:lnTo>
                    <a:pt x="45" y="74"/>
                  </a:lnTo>
                  <a:lnTo>
                    <a:pt x="45" y="246"/>
                  </a:lnTo>
                  <a:lnTo>
                    <a:pt x="5" y="246"/>
                  </a:lnTo>
                  <a:lnTo>
                    <a:pt x="5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3" name="Freeform 59">
              <a:extLst>
                <a:ext uri="{FF2B5EF4-FFF2-40B4-BE49-F238E27FC236}">
                  <a16:creationId xmlns:a16="http://schemas.microsoft.com/office/drawing/2014/main" id="{4E129843-3A25-2642-AC9F-3AF7E21D96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250" y="2198688"/>
              <a:ext cx="53975" cy="65087"/>
            </a:xfrm>
            <a:custGeom>
              <a:avLst/>
              <a:gdLst>
                <a:gd name="T0" fmla="*/ 148 w 149"/>
                <a:gd name="T1" fmla="*/ 90 h 181"/>
                <a:gd name="T2" fmla="*/ 74 w 149"/>
                <a:gd name="T3" fmla="*/ 180 h 181"/>
                <a:gd name="T4" fmla="*/ 0 w 149"/>
                <a:gd name="T5" fmla="*/ 90 h 181"/>
                <a:gd name="T6" fmla="*/ 74 w 149"/>
                <a:gd name="T7" fmla="*/ 0 h 181"/>
                <a:gd name="T8" fmla="*/ 148 w 149"/>
                <a:gd name="T9" fmla="*/ 90 h 181"/>
                <a:gd name="T10" fmla="*/ 106 w 149"/>
                <a:gd name="T11" fmla="*/ 87 h 181"/>
                <a:gd name="T12" fmla="*/ 74 w 149"/>
                <a:gd name="T13" fmla="*/ 29 h 181"/>
                <a:gd name="T14" fmla="*/ 42 w 149"/>
                <a:gd name="T15" fmla="*/ 87 h 181"/>
                <a:gd name="T16" fmla="*/ 74 w 149"/>
                <a:gd name="T17" fmla="*/ 148 h 181"/>
                <a:gd name="T18" fmla="*/ 106 w 149"/>
                <a:gd name="T19" fmla="*/ 8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181">
                  <a:moveTo>
                    <a:pt x="148" y="90"/>
                  </a:moveTo>
                  <a:cubicBezTo>
                    <a:pt x="148" y="162"/>
                    <a:pt x="109" y="180"/>
                    <a:pt x="74" y="180"/>
                  </a:cubicBezTo>
                  <a:cubicBezTo>
                    <a:pt x="40" y="180"/>
                    <a:pt x="0" y="164"/>
                    <a:pt x="0" y="90"/>
                  </a:cubicBezTo>
                  <a:cubicBezTo>
                    <a:pt x="3" y="19"/>
                    <a:pt x="42" y="0"/>
                    <a:pt x="74" y="0"/>
                  </a:cubicBezTo>
                  <a:cubicBezTo>
                    <a:pt x="109" y="0"/>
                    <a:pt x="148" y="19"/>
                    <a:pt x="148" y="90"/>
                  </a:cubicBezTo>
                  <a:close/>
                  <a:moveTo>
                    <a:pt x="106" y="87"/>
                  </a:moveTo>
                  <a:cubicBezTo>
                    <a:pt x="106" y="58"/>
                    <a:pt x="101" y="29"/>
                    <a:pt x="74" y="29"/>
                  </a:cubicBezTo>
                  <a:cubicBezTo>
                    <a:pt x="48" y="29"/>
                    <a:pt x="42" y="61"/>
                    <a:pt x="42" y="87"/>
                  </a:cubicBezTo>
                  <a:cubicBezTo>
                    <a:pt x="42" y="117"/>
                    <a:pt x="50" y="148"/>
                    <a:pt x="74" y="148"/>
                  </a:cubicBezTo>
                  <a:cubicBezTo>
                    <a:pt x="101" y="148"/>
                    <a:pt x="106" y="117"/>
                    <a:pt x="106" y="8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4" name="Freeform 60">
              <a:extLst>
                <a:ext uri="{FF2B5EF4-FFF2-40B4-BE49-F238E27FC236}">
                  <a16:creationId xmlns:a16="http://schemas.microsoft.com/office/drawing/2014/main" id="{1D45922A-9654-3143-AA94-8D202A6A2C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8" y="2198688"/>
              <a:ext cx="47625" cy="63500"/>
            </a:xfrm>
            <a:custGeom>
              <a:avLst/>
              <a:gdLst>
                <a:gd name="T0" fmla="*/ 0 w 133"/>
                <a:gd name="T1" fmla="*/ 32 h 176"/>
                <a:gd name="T2" fmla="*/ 0 w 133"/>
                <a:gd name="T3" fmla="*/ 3 h 176"/>
                <a:gd name="T4" fmla="*/ 37 w 133"/>
                <a:gd name="T5" fmla="*/ 3 h 176"/>
                <a:gd name="T6" fmla="*/ 37 w 133"/>
                <a:gd name="T7" fmla="*/ 30 h 176"/>
                <a:gd name="T8" fmla="*/ 37 w 133"/>
                <a:gd name="T9" fmla="*/ 30 h 176"/>
                <a:gd name="T10" fmla="*/ 37 w 133"/>
                <a:gd name="T11" fmla="*/ 30 h 176"/>
                <a:gd name="T12" fmla="*/ 82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9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0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30"/>
                  </a:cubicBezTo>
                  <a:lnTo>
                    <a:pt x="37" y="30"/>
                  </a:lnTo>
                  <a:lnTo>
                    <a:pt x="37" y="30"/>
                  </a:lnTo>
                  <a:cubicBezTo>
                    <a:pt x="42" y="19"/>
                    <a:pt x="53" y="0"/>
                    <a:pt x="82" y="0"/>
                  </a:cubicBezTo>
                  <a:cubicBezTo>
                    <a:pt x="119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5"/>
                    <a:pt x="87" y="35"/>
                    <a:pt x="69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5" name="Freeform 61">
              <a:extLst>
                <a:ext uri="{FF2B5EF4-FFF2-40B4-BE49-F238E27FC236}">
                  <a16:creationId xmlns:a16="http://schemas.microsoft.com/office/drawing/2014/main" id="{4AE765A9-F581-1540-B582-7BA7B2D9F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150" y="2032000"/>
              <a:ext cx="47625" cy="84138"/>
            </a:xfrm>
            <a:custGeom>
              <a:avLst/>
              <a:gdLst>
                <a:gd name="T0" fmla="*/ 0 w 133"/>
                <a:gd name="T1" fmla="*/ 0 h 234"/>
                <a:gd name="T2" fmla="*/ 64 w 133"/>
                <a:gd name="T3" fmla="*/ 0 h 234"/>
                <a:gd name="T4" fmla="*/ 132 w 133"/>
                <a:gd name="T5" fmla="*/ 72 h 234"/>
                <a:gd name="T6" fmla="*/ 64 w 133"/>
                <a:gd name="T7" fmla="*/ 143 h 234"/>
                <a:gd name="T8" fmla="*/ 42 w 133"/>
                <a:gd name="T9" fmla="*/ 143 h 234"/>
                <a:gd name="T10" fmla="*/ 42 w 133"/>
                <a:gd name="T11" fmla="*/ 233 h 234"/>
                <a:gd name="T12" fmla="*/ 3 w 133"/>
                <a:gd name="T13" fmla="*/ 233 h 234"/>
                <a:gd name="T14" fmla="*/ 0 w 133"/>
                <a:gd name="T15" fmla="*/ 0 h 234"/>
                <a:gd name="T16" fmla="*/ 56 w 133"/>
                <a:gd name="T17" fmla="*/ 111 h 234"/>
                <a:gd name="T18" fmla="*/ 93 w 133"/>
                <a:gd name="T19" fmla="*/ 72 h 234"/>
                <a:gd name="T20" fmla="*/ 56 w 133"/>
                <a:gd name="T21" fmla="*/ 34 h 234"/>
                <a:gd name="T22" fmla="*/ 40 w 133"/>
                <a:gd name="T23" fmla="*/ 34 h 234"/>
                <a:gd name="T24" fmla="*/ 40 w 133"/>
                <a:gd name="T25" fmla="*/ 111 h 234"/>
                <a:gd name="T26" fmla="*/ 56 w 133"/>
                <a:gd name="T27" fmla="*/ 11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234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2" y="27"/>
                    <a:pt x="132" y="72"/>
                  </a:cubicBezTo>
                  <a:cubicBezTo>
                    <a:pt x="132" y="117"/>
                    <a:pt x="109" y="143"/>
                    <a:pt x="64" y="143"/>
                  </a:cubicBezTo>
                  <a:lnTo>
                    <a:pt x="42" y="143"/>
                  </a:lnTo>
                  <a:lnTo>
                    <a:pt x="42" y="233"/>
                  </a:lnTo>
                  <a:lnTo>
                    <a:pt x="3" y="233"/>
                  </a:lnTo>
                  <a:lnTo>
                    <a:pt x="0" y="0"/>
                  </a:lnTo>
                  <a:close/>
                  <a:moveTo>
                    <a:pt x="56" y="111"/>
                  </a:moveTo>
                  <a:cubicBezTo>
                    <a:pt x="79" y="111"/>
                    <a:pt x="93" y="98"/>
                    <a:pt x="93" y="72"/>
                  </a:cubicBezTo>
                  <a:cubicBezTo>
                    <a:pt x="93" y="45"/>
                    <a:pt x="82" y="34"/>
                    <a:pt x="56" y="34"/>
                  </a:cubicBezTo>
                  <a:lnTo>
                    <a:pt x="40" y="34"/>
                  </a:lnTo>
                  <a:lnTo>
                    <a:pt x="40" y="111"/>
                  </a:lnTo>
                  <a:lnTo>
                    <a:pt x="56" y="11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6" name="Freeform 62">
              <a:extLst>
                <a:ext uri="{FF2B5EF4-FFF2-40B4-BE49-F238E27FC236}">
                  <a16:creationId xmlns:a16="http://schemas.microsoft.com/office/drawing/2014/main" id="{73F77E5E-F8C3-E045-BD1A-63CC599FE8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3363" y="2052638"/>
              <a:ext cx="47625" cy="63500"/>
            </a:xfrm>
            <a:custGeom>
              <a:avLst/>
              <a:gdLst>
                <a:gd name="T0" fmla="*/ 16 w 131"/>
                <a:gd name="T1" fmla="*/ 14 h 176"/>
                <a:gd name="T2" fmla="*/ 66 w 131"/>
                <a:gd name="T3" fmla="*/ 0 h 176"/>
                <a:gd name="T4" fmla="*/ 127 w 131"/>
                <a:gd name="T5" fmla="*/ 69 h 176"/>
                <a:gd name="T6" fmla="*/ 127 w 131"/>
                <a:gd name="T7" fmla="*/ 143 h 176"/>
                <a:gd name="T8" fmla="*/ 130 w 131"/>
                <a:gd name="T9" fmla="*/ 172 h 176"/>
                <a:gd name="T10" fmla="*/ 95 w 131"/>
                <a:gd name="T11" fmla="*/ 172 h 176"/>
                <a:gd name="T12" fmla="*/ 92 w 131"/>
                <a:gd name="T13" fmla="*/ 149 h 176"/>
                <a:gd name="T14" fmla="*/ 47 w 131"/>
                <a:gd name="T15" fmla="*/ 175 h 176"/>
                <a:gd name="T16" fmla="*/ 0 w 131"/>
                <a:gd name="T17" fmla="*/ 125 h 176"/>
                <a:gd name="T18" fmla="*/ 84 w 131"/>
                <a:gd name="T19" fmla="*/ 67 h 176"/>
                <a:gd name="T20" fmla="*/ 92 w 131"/>
                <a:gd name="T21" fmla="*/ 67 h 176"/>
                <a:gd name="T22" fmla="*/ 92 w 131"/>
                <a:gd name="T23" fmla="*/ 61 h 176"/>
                <a:gd name="T24" fmla="*/ 63 w 131"/>
                <a:gd name="T25" fmla="*/ 29 h 176"/>
                <a:gd name="T26" fmla="*/ 18 w 131"/>
                <a:gd name="T27" fmla="*/ 45 h 176"/>
                <a:gd name="T28" fmla="*/ 16 w 131"/>
                <a:gd name="T29" fmla="*/ 14 h 176"/>
                <a:gd name="T30" fmla="*/ 87 w 131"/>
                <a:gd name="T31" fmla="*/ 93 h 176"/>
                <a:gd name="T32" fmla="*/ 34 w 131"/>
                <a:gd name="T33" fmla="*/ 125 h 176"/>
                <a:gd name="T34" fmla="*/ 58 w 131"/>
                <a:gd name="T35" fmla="*/ 151 h 176"/>
                <a:gd name="T36" fmla="*/ 90 w 131"/>
                <a:gd name="T37" fmla="*/ 101 h 176"/>
                <a:gd name="T38" fmla="*/ 90 w 131"/>
                <a:gd name="T39" fmla="*/ 93 h 176"/>
                <a:gd name="T40" fmla="*/ 87 w 131"/>
                <a:gd name="T41" fmla="*/ 9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4" y="67"/>
                  </a:cubicBezTo>
                  <a:lnTo>
                    <a:pt x="92" y="67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18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5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7" name="Freeform 63">
              <a:extLst>
                <a:ext uri="{FF2B5EF4-FFF2-40B4-BE49-F238E27FC236}">
                  <a16:creationId xmlns:a16="http://schemas.microsoft.com/office/drawing/2014/main" id="{DA2CE83A-AB63-9A41-B235-F0E8E8CA6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3688" y="2052638"/>
              <a:ext cx="46037" cy="63500"/>
            </a:xfrm>
            <a:custGeom>
              <a:avLst/>
              <a:gdLst>
                <a:gd name="T0" fmla="*/ 0 w 128"/>
                <a:gd name="T1" fmla="*/ 32 h 176"/>
                <a:gd name="T2" fmla="*/ 0 w 128"/>
                <a:gd name="T3" fmla="*/ 3 h 176"/>
                <a:gd name="T4" fmla="*/ 37 w 128"/>
                <a:gd name="T5" fmla="*/ 3 h 176"/>
                <a:gd name="T6" fmla="*/ 37 w 128"/>
                <a:gd name="T7" fmla="*/ 29 h 176"/>
                <a:gd name="T8" fmla="*/ 37 w 128"/>
                <a:gd name="T9" fmla="*/ 29 h 176"/>
                <a:gd name="T10" fmla="*/ 37 w 128"/>
                <a:gd name="T11" fmla="*/ 29 h 176"/>
                <a:gd name="T12" fmla="*/ 79 w 128"/>
                <a:gd name="T13" fmla="*/ 0 h 176"/>
                <a:gd name="T14" fmla="*/ 127 w 128"/>
                <a:gd name="T15" fmla="*/ 64 h 176"/>
                <a:gd name="T16" fmla="*/ 127 w 128"/>
                <a:gd name="T17" fmla="*/ 175 h 176"/>
                <a:gd name="T18" fmla="*/ 87 w 128"/>
                <a:gd name="T19" fmla="*/ 175 h 176"/>
                <a:gd name="T20" fmla="*/ 87 w 128"/>
                <a:gd name="T21" fmla="*/ 72 h 176"/>
                <a:gd name="T22" fmla="*/ 66 w 128"/>
                <a:gd name="T23" fmla="*/ 35 h 176"/>
                <a:gd name="T24" fmla="*/ 39 w 128"/>
                <a:gd name="T25" fmla="*/ 74 h 176"/>
                <a:gd name="T26" fmla="*/ 39 w 128"/>
                <a:gd name="T27" fmla="*/ 175 h 176"/>
                <a:gd name="T28" fmla="*/ 0 w 128"/>
                <a:gd name="T29" fmla="*/ 175 h 176"/>
                <a:gd name="T30" fmla="*/ 0 w 128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8" name="Freeform 64">
              <a:extLst>
                <a:ext uri="{FF2B5EF4-FFF2-40B4-BE49-F238E27FC236}">
                  <a16:creationId xmlns:a16="http://schemas.microsoft.com/office/drawing/2014/main" id="{BC403C3E-FDA3-3A4E-800F-90E778A03A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9888" y="2032000"/>
              <a:ext cx="66675" cy="84138"/>
            </a:xfrm>
            <a:custGeom>
              <a:avLst/>
              <a:gdLst>
                <a:gd name="T0" fmla="*/ 132 w 186"/>
                <a:gd name="T1" fmla="*/ 177 h 234"/>
                <a:gd name="T2" fmla="*/ 56 w 186"/>
                <a:gd name="T3" fmla="*/ 177 h 234"/>
                <a:gd name="T4" fmla="*/ 40 w 186"/>
                <a:gd name="T5" fmla="*/ 233 h 234"/>
                <a:gd name="T6" fmla="*/ 0 w 186"/>
                <a:gd name="T7" fmla="*/ 233 h 234"/>
                <a:gd name="T8" fmla="*/ 74 w 186"/>
                <a:gd name="T9" fmla="*/ 0 h 234"/>
                <a:gd name="T10" fmla="*/ 117 w 186"/>
                <a:gd name="T11" fmla="*/ 0 h 234"/>
                <a:gd name="T12" fmla="*/ 185 w 186"/>
                <a:gd name="T13" fmla="*/ 233 h 234"/>
                <a:gd name="T14" fmla="*/ 143 w 186"/>
                <a:gd name="T15" fmla="*/ 233 h 234"/>
                <a:gd name="T16" fmla="*/ 132 w 186"/>
                <a:gd name="T17" fmla="*/ 177 h 234"/>
                <a:gd name="T18" fmla="*/ 125 w 186"/>
                <a:gd name="T19" fmla="*/ 146 h 234"/>
                <a:gd name="T20" fmla="*/ 98 w 186"/>
                <a:gd name="T21" fmla="*/ 37 h 234"/>
                <a:gd name="T22" fmla="*/ 98 w 186"/>
                <a:gd name="T23" fmla="*/ 37 h 234"/>
                <a:gd name="T24" fmla="*/ 69 w 186"/>
                <a:gd name="T25" fmla="*/ 146 h 234"/>
                <a:gd name="T26" fmla="*/ 125 w 186"/>
                <a:gd name="T27" fmla="*/ 146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6" h="234">
                  <a:moveTo>
                    <a:pt x="132" y="177"/>
                  </a:moveTo>
                  <a:lnTo>
                    <a:pt x="56" y="177"/>
                  </a:lnTo>
                  <a:lnTo>
                    <a:pt x="40" y="233"/>
                  </a:lnTo>
                  <a:lnTo>
                    <a:pt x="0" y="233"/>
                  </a:lnTo>
                  <a:lnTo>
                    <a:pt x="74" y="0"/>
                  </a:lnTo>
                  <a:lnTo>
                    <a:pt x="117" y="0"/>
                  </a:lnTo>
                  <a:lnTo>
                    <a:pt x="185" y="233"/>
                  </a:lnTo>
                  <a:lnTo>
                    <a:pt x="143" y="233"/>
                  </a:lnTo>
                  <a:lnTo>
                    <a:pt x="132" y="177"/>
                  </a:lnTo>
                  <a:close/>
                  <a:moveTo>
                    <a:pt x="125" y="146"/>
                  </a:moveTo>
                  <a:lnTo>
                    <a:pt x="98" y="37"/>
                  </a:lnTo>
                  <a:lnTo>
                    <a:pt x="98" y="37"/>
                  </a:lnTo>
                  <a:lnTo>
                    <a:pt x="69" y="146"/>
                  </a:lnTo>
                  <a:lnTo>
                    <a:pt x="125" y="1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9" name="Freeform 65">
              <a:extLst>
                <a:ext uri="{FF2B5EF4-FFF2-40B4-BE49-F238E27FC236}">
                  <a16:creationId xmlns:a16="http://schemas.microsoft.com/office/drawing/2014/main" id="{270369C0-2717-B34F-AECA-B11107DA94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4500" y="2052638"/>
              <a:ext cx="76200" cy="63500"/>
            </a:xfrm>
            <a:custGeom>
              <a:avLst/>
              <a:gdLst>
                <a:gd name="T0" fmla="*/ 2 w 210"/>
                <a:gd name="T1" fmla="*/ 32 h 176"/>
                <a:gd name="T2" fmla="*/ 2 w 210"/>
                <a:gd name="T3" fmla="*/ 3 h 176"/>
                <a:gd name="T4" fmla="*/ 42 w 210"/>
                <a:gd name="T5" fmla="*/ 3 h 176"/>
                <a:gd name="T6" fmla="*/ 42 w 210"/>
                <a:gd name="T7" fmla="*/ 29 h 176"/>
                <a:gd name="T8" fmla="*/ 42 w 210"/>
                <a:gd name="T9" fmla="*/ 29 h 176"/>
                <a:gd name="T10" fmla="*/ 82 w 210"/>
                <a:gd name="T11" fmla="*/ 0 h 176"/>
                <a:gd name="T12" fmla="*/ 121 w 210"/>
                <a:gd name="T13" fmla="*/ 27 h 176"/>
                <a:gd name="T14" fmla="*/ 164 w 210"/>
                <a:gd name="T15" fmla="*/ 0 h 176"/>
                <a:gd name="T16" fmla="*/ 209 w 210"/>
                <a:gd name="T17" fmla="*/ 69 h 176"/>
                <a:gd name="T18" fmla="*/ 209 w 210"/>
                <a:gd name="T19" fmla="*/ 175 h 176"/>
                <a:gd name="T20" fmla="*/ 169 w 210"/>
                <a:gd name="T21" fmla="*/ 175 h 176"/>
                <a:gd name="T22" fmla="*/ 169 w 210"/>
                <a:gd name="T23" fmla="*/ 67 h 176"/>
                <a:gd name="T24" fmla="*/ 148 w 210"/>
                <a:gd name="T25" fmla="*/ 35 h 176"/>
                <a:gd name="T26" fmla="*/ 121 w 210"/>
                <a:gd name="T27" fmla="*/ 72 h 176"/>
                <a:gd name="T28" fmla="*/ 121 w 210"/>
                <a:gd name="T29" fmla="*/ 175 h 176"/>
                <a:gd name="T30" fmla="*/ 87 w 210"/>
                <a:gd name="T31" fmla="*/ 175 h 176"/>
                <a:gd name="T32" fmla="*/ 87 w 210"/>
                <a:gd name="T33" fmla="*/ 67 h 176"/>
                <a:gd name="T34" fmla="*/ 66 w 210"/>
                <a:gd name="T35" fmla="*/ 35 h 176"/>
                <a:gd name="T36" fmla="*/ 39 w 210"/>
                <a:gd name="T37" fmla="*/ 72 h 176"/>
                <a:gd name="T38" fmla="*/ 39 w 210"/>
                <a:gd name="T39" fmla="*/ 175 h 176"/>
                <a:gd name="T40" fmla="*/ 0 w 210"/>
                <a:gd name="T41" fmla="*/ 175 h 176"/>
                <a:gd name="T42" fmla="*/ 2 w 210"/>
                <a:gd name="T43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0" h="176">
                  <a:moveTo>
                    <a:pt x="2" y="32"/>
                  </a:moveTo>
                  <a:cubicBezTo>
                    <a:pt x="2" y="19"/>
                    <a:pt x="2" y="11"/>
                    <a:pt x="2" y="3"/>
                  </a:cubicBezTo>
                  <a:lnTo>
                    <a:pt x="42" y="3"/>
                  </a:lnTo>
                  <a:cubicBezTo>
                    <a:pt x="42" y="11"/>
                    <a:pt x="42" y="21"/>
                    <a:pt x="42" y="29"/>
                  </a:cubicBezTo>
                  <a:lnTo>
                    <a:pt x="42" y="29"/>
                  </a:lnTo>
                  <a:cubicBezTo>
                    <a:pt x="47" y="16"/>
                    <a:pt x="61" y="0"/>
                    <a:pt x="82" y="0"/>
                  </a:cubicBezTo>
                  <a:cubicBezTo>
                    <a:pt x="108" y="0"/>
                    <a:pt x="119" y="19"/>
                    <a:pt x="121" y="27"/>
                  </a:cubicBezTo>
                  <a:cubicBezTo>
                    <a:pt x="129" y="14"/>
                    <a:pt x="140" y="0"/>
                    <a:pt x="164" y="0"/>
                  </a:cubicBezTo>
                  <a:cubicBezTo>
                    <a:pt x="198" y="0"/>
                    <a:pt x="209" y="27"/>
                    <a:pt x="209" y="69"/>
                  </a:cubicBezTo>
                  <a:lnTo>
                    <a:pt x="209" y="175"/>
                  </a:lnTo>
                  <a:lnTo>
                    <a:pt x="169" y="175"/>
                  </a:lnTo>
                  <a:lnTo>
                    <a:pt x="169" y="67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1" y="53"/>
                    <a:pt x="121" y="72"/>
                  </a:cubicBezTo>
                  <a:lnTo>
                    <a:pt x="121" y="175"/>
                  </a:lnTo>
                  <a:lnTo>
                    <a:pt x="87" y="175"/>
                  </a:lnTo>
                  <a:lnTo>
                    <a:pt x="87" y="67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50" y="35"/>
                    <a:pt x="39" y="53"/>
                    <a:pt x="39" y="72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2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0" name="Freeform 66">
              <a:extLst>
                <a:ext uri="{FF2B5EF4-FFF2-40B4-BE49-F238E27FC236}">
                  <a16:creationId xmlns:a16="http://schemas.microsoft.com/office/drawing/2014/main" id="{3C8019A3-A625-874B-9CDD-7E43539D5E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400" y="2052638"/>
              <a:ext cx="47625" cy="65087"/>
            </a:xfrm>
            <a:custGeom>
              <a:avLst/>
              <a:gdLst>
                <a:gd name="T0" fmla="*/ 122 w 131"/>
                <a:gd name="T1" fmla="*/ 167 h 179"/>
                <a:gd name="T2" fmla="*/ 74 w 131"/>
                <a:gd name="T3" fmla="*/ 178 h 179"/>
                <a:gd name="T4" fmla="*/ 0 w 131"/>
                <a:gd name="T5" fmla="*/ 90 h 179"/>
                <a:gd name="T6" fmla="*/ 66 w 131"/>
                <a:gd name="T7" fmla="*/ 0 h 179"/>
                <a:gd name="T8" fmla="*/ 130 w 131"/>
                <a:gd name="T9" fmla="*/ 93 h 179"/>
                <a:gd name="T10" fmla="*/ 130 w 131"/>
                <a:gd name="T11" fmla="*/ 101 h 179"/>
                <a:gd name="T12" fmla="*/ 37 w 131"/>
                <a:gd name="T13" fmla="*/ 101 h 179"/>
                <a:gd name="T14" fmla="*/ 77 w 131"/>
                <a:gd name="T15" fmla="*/ 149 h 179"/>
                <a:gd name="T16" fmla="*/ 119 w 131"/>
                <a:gd name="T17" fmla="*/ 135 h 179"/>
                <a:gd name="T18" fmla="*/ 122 w 131"/>
                <a:gd name="T19" fmla="*/ 167 h 179"/>
                <a:gd name="T20" fmla="*/ 93 w 131"/>
                <a:gd name="T21" fmla="*/ 74 h 179"/>
                <a:gd name="T22" fmla="*/ 66 w 131"/>
                <a:gd name="T23" fmla="*/ 29 h 179"/>
                <a:gd name="T24" fmla="*/ 37 w 131"/>
                <a:gd name="T25" fmla="*/ 74 h 179"/>
                <a:gd name="T26" fmla="*/ 93 w 131"/>
                <a:gd name="T27" fmla="*/ 7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1" y="178"/>
                    <a:pt x="0" y="138"/>
                    <a:pt x="0" y="90"/>
                  </a:cubicBezTo>
                  <a:cubicBezTo>
                    <a:pt x="0" y="40"/>
                    <a:pt x="26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8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3" y="74"/>
                  </a:moveTo>
                  <a:cubicBezTo>
                    <a:pt x="93" y="45"/>
                    <a:pt x="82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1" name="Freeform 67">
              <a:extLst>
                <a:ext uri="{FF2B5EF4-FFF2-40B4-BE49-F238E27FC236}">
                  <a16:creationId xmlns:a16="http://schemas.microsoft.com/office/drawing/2014/main" id="{FE899535-D78F-2542-9BC8-692E481D6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0550" y="2052638"/>
              <a:ext cx="30163" cy="63500"/>
            </a:xfrm>
            <a:custGeom>
              <a:avLst/>
              <a:gdLst>
                <a:gd name="T0" fmla="*/ 5 w 85"/>
                <a:gd name="T1" fmla="*/ 32 h 176"/>
                <a:gd name="T2" fmla="*/ 5 w 85"/>
                <a:gd name="T3" fmla="*/ 3 h 176"/>
                <a:gd name="T4" fmla="*/ 39 w 85"/>
                <a:gd name="T5" fmla="*/ 3 h 176"/>
                <a:gd name="T6" fmla="*/ 39 w 85"/>
                <a:gd name="T7" fmla="*/ 35 h 176"/>
                <a:gd name="T8" fmla="*/ 39 w 85"/>
                <a:gd name="T9" fmla="*/ 35 h 176"/>
                <a:gd name="T10" fmla="*/ 79 w 85"/>
                <a:gd name="T11" fmla="*/ 0 h 176"/>
                <a:gd name="T12" fmla="*/ 84 w 85"/>
                <a:gd name="T13" fmla="*/ 0 h 176"/>
                <a:gd name="T14" fmla="*/ 84 w 85"/>
                <a:gd name="T15" fmla="*/ 40 h 176"/>
                <a:gd name="T16" fmla="*/ 74 w 85"/>
                <a:gd name="T17" fmla="*/ 37 h 176"/>
                <a:gd name="T18" fmla="*/ 39 w 85"/>
                <a:gd name="T19" fmla="*/ 80 h 176"/>
                <a:gd name="T20" fmla="*/ 39 w 85"/>
                <a:gd name="T21" fmla="*/ 175 h 176"/>
                <a:gd name="T22" fmla="*/ 0 w 85"/>
                <a:gd name="T23" fmla="*/ 175 h 176"/>
                <a:gd name="T24" fmla="*/ 5 w 85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76">
                  <a:moveTo>
                    <a:pt x="5" y="32"/>
                  </a:moveTo>
                  <a:cubicBezTo>
                    <a:pt x="5" y="21"/>
                    <a:pt x="5" y="11"/>
                    <a:pt x="5" y="3"/>
                  </a:cubicBezTo>
                  <a:lnTo>
                    <a:pt x="39" y="3"/>
                  </a:lnTo>
                  <a:cubicBezTo>
                    <a:pt x="39" y="14"/>
                    <a:pt x="39" y="24"/>
                    <a:pt x="39" y="35"/>
                  </a:cubicBezTo>
                  <a:lnTo>
                    <a:pt x="39" y="35"/>
                  </a:lnTo>
                  <a:cubicBezTo>
                    <a:pt x="45" y="21"/>
                    <a:pt x="55" y="0"/>
                    <a:pt x="79" y="0"/>
                  </a:cubicBezTo>
                  <a:cubicBezTo>
                    <a:pt x="82" y="0"/>
                    <a:pt x="84" y="0"/>
                    <a:pt x="84" y="0"/>
                  </a:cubicBezTo>
                  <a:lnTo>
                    <a:pt x="84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39" y="48"/>
                    <a:pt x="39" y="80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2" name="Freeform 68">
              <a:extLst>
                <a:ext uri="{FF2B5EF4-FFF2-40B4-BE49-F238E27FC236}">
                  <a16:creationId xmlns:a16="http://schemas.microsoft.com/office/drawing/2014/main" id="{5AB2DE47-7F55-6B4A-96F8-FF32FFC4CE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413" y="2027238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40 w 41"/>
                <a:gd name="T3" fmla="*/ 0 h 245"/>
                <a:gd name="T4" fmla="*/ 40 w 41"/>
                <a:gd name="T5" fmla="*/ 40 h 245"/>
                <a:gd name="T6" fmla="*/ 0 w 41"/>
                <a:gd name="T7" fmla="*/ 40 h 245"/>
                <a:gd name="T8" fmla="*/ 0 w 41"/>
                <a:gd name="T9" fmla="*/ 0 h 245"/>
                <a:gd name="T10" fmla="*/ 0 w 41"/>
                <a:gd name="T11" fmla="*/ 72 h 245"/>
                <a:gd name="T12" fmla="*/ 40 w 41"/>
                <a:gd name="T13" fmla="*/ 72 h 245"/>
                <a:gd name="T14" fmla="*/ 40 w 41"/>
                <a:gd name="T15" fmla="*/ 244 h 245"/>
                <a:gd name="T16" fmla="*/ 0 w 41"/>
                <a:gd name="T17" fmla="*/ 244 h 245"/>
                <a:gd name="T18" fmla="*/ 0 w 41"/>
                <a:gd name="T19" fmla="*/ 72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40" y="72"/>
                  </a:lnTo>
                  <a:lnTo>
                    <a:pt x="40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3" name="Freeform 69">
              <a:extLst>
                <a:ext uri="{FF2B5EF4-FFF2-40B4-BE49-F238E27FC236}">
                  <a16:creationId xmlns:a16="http://schemas.microsoft.com/office/drawing/2014/main" id="{2F4E36EB-9F87-2744-9F6B-C469974C4C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1988" y="2054225"/>
              <a:ext cx="41275" cy="63500"/>
            </a:xfrm>
            <a:custGeom>
              <a:avLst/>
              <a:gdLst>
                <a:gd name="T0" fmla="*/ 112 w 113"/>
                <a:gd name="T1" fmla="*/ 169 h 178"/>
                <a:gd name="T2" fmla="*/ 74 w 113"/>
                <a:gd name="T3" fmla="*/ 177 h 178"/>
                <a:gd name="T4" fmla="*/ 0 w 113"/>
                <a:gd name="T5" fmla="*/ 90 h 178"/>
                <a:gd name="T6" fmla="*/ 77 w 113"/>
                <a:gd name="T7" fmla="*/ 0 h 178"/>
                <a:gd name="T8" fmla="*/ 112 w 113"/>
                <a:gd name="T9" fmla="*/ 8 h 178"/>
                <a:gd name="T10" fmla="*/ 109 w 113"/>
                <a:gd name="T11" fmla="*/ 40 h 178"/>
                <a:gd name="T12" fmla="*/ 82 w 113"/>
                <a:gd name="T13" fmla="*/ 32 h 178"/>
                <a:gd name="T14" fmla="*/ 40 w 113"/>
                <a:gd name="T15" fmla="*/ 90 h 178"/>
                <a:gd name="T16" fmla="*/ 85 w 113"/>
                <a:gd name="T17" fmla="*/ 146 h 178"/>
                <a:gd name="T18" fmla="*/ 112 w 113"/>
                <a:gd name="T19" fmla="*/ 138 h 178"/>
                <a:gd name="T20" fmla="*/ 112 w 113"/>
                <a:gd name="T21" fmla="*/ 169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78">
                  <a:moveTo>
                    <a:pt x="112" y="169"/>
                  </a:moveTo>
                  <a:cubicBezTo>
                    <a:pt x="104" y="172"/>
                    <a:pt x="90" y="177"/>
                    <a:pt x="74" y="177"/>
                  </a:cubicBezTo>
                  <a:cubicBezTo>
                    <a:pt x="22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4" y="5"/>
                    <a:pt x="112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5" y="146"/>
                  </a:cubicBezTo>
                  <a:cubicBezTo>
                    <a:pt x="96" y="146"/>
                    <a:pt x="106" y="140"/>
                    <a:pt x="112" y="138"/>
                  </a:cubicBezTo>
                  <a:lnTo>
                    <a:pt x="112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4" name="Freeform 70">
              <a:extLst>
                <a:ext uri="{FF2B5EF4-FFF2-40B4-BE49-F238E27FC236}">
                  <a16:creationId xmlns:a16="http://schemas.microsoft.com/office/drawing/2014/main" id="{59921759-444F-A449-8962-732BF60E79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8025" y="2052638"/>
              <a:ext cx="47625" cy="63500"/>
            </a:xfrm>
            <a:custGeom>
              <a:avLst/>
              <a:gdLst>
                <a:gd name="T0" fmla="*/ 16 w 131"/>
                <a:gd name="T1" fmla="*/ 14 h 176"/>
                <a:gd name="T2" fmla="*/ 66 w 131"/>
                <a:gd name="T3" fmla="*/ 0 h 176"/>
                <a:gd name="T4" fmla="*/ 127 w 131"/>
                <a:gd name="T5" fmla="*/ 69 h 176"/>
                <a:gd name="T6" fmla="*/ 127 w 131"/>
                <a:gd name="T7" fmla="*/ 143 h 176"/>
                <a:gd name="T8" fmla="*/ 130 w 131"/>
                <a:gd name="T9" fmla="*/ 172 h 176"/>
                <a:gd name="T10" fmla="*/ 95 w 131"/>
                <a:gd name="T11" fmla="*/ 172 h 176"/>
                <a:gd name="T12" fmla="*/ 93 w 131"/>
                <a:gd name="T13" fmla="*/ 149 h 176"/>
                <a:gd name="T14" fmla="*/ 48 w 131"/>
                <a:gd name="T15" fmla="*/ 175 h 176"/>
                <a:gd name="T16" fmla="*/ 0 w 131"/>
                <a:gd name="T17" fmla="*/ 125 h 176"/>
                <a:gd name="T18" fmla="*/ 85 w 131"/>
                <a:gd name="T19" fmla="*/ 67 h 176"/>
                <a:gd name="T20" fmla="*/ 93 w 131"/>
                <a:gd name="T21" fmla="*/ 67 h 176"/>
                <a:gd name="T22" fmla="*/ 93 w 131"/>
                <a:gd name="T23" fmla="*/ 61 h 176"/>
                <a:gd name="T24" fmla="*/ 64 w 131"/>
                <a:gd name="T25" fmla="*/ 29 h 176"/>
                <a:gd name="T26" fmla="*/ 19 w 131"/>
                <a:gd name="T27" fmla="*/ 45 h 176"/>
                <a:gd name="T28" fmla="*/ 16 w 131"/>
                <a:gd name="T29" fmla="*/ 14 h 176"/>
                <a:gd name="T30" fmla="*/ 90 w 131"/>
                <a:gd name="T31" fmla="*/ 93 h 176"/>
                <a:gd name="T32" fmla="*/ 37 w 131"/>
                <a:gd name="T33" fmla="*/ 125 h 176"/>
                <a:gd name="T34" fmla="*/ 61 w 131"/>
                <a:gd name="T35" fmla="*/ 151 h 176"/>
                <a:gd name="T36" fmla="*/ 93 w 131"/>
                <a:gd name="T37" fmla="*/ 101 h 176"/>
                <a:gd name="T38" fmla="*/ 93 w 131"/>
                <a:gd name="T39" fmla="*/ 93 h 176"/>
                <a:gd name="T40" fmla="*/ 90 w 131"/>
                <a:gd name="T41" fmla="*/ 9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19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5" name="Freeform 71">
              <a:extLst>
                <a:ext uri="{FF2B5EF4-FFF2-40B4-BE49-F238E27FC236}">
                  <a16:creationId xmlns:a16="http://schemas.microsoft.com/office/drawing/2014/main" id="{8B4DE5BA-10FC-8C4A-B0CB-AC8137EAD4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8350" y="2052638"/>
              <a:ext cx="46038" cy="63500"/>
            </a:xfrm>
            <a:custGeom>
              <a:avLst/>
              <a:gdLst>
                <a:gd name="T0" fmla="*/ 0 w 128"/>
                <a:gd name="T1" fmla="*/ 32 h 176"/>
                <a:gd name="T2" fmla="*/ 0 w 128"/>
                <a:gd name="T3" fmla="*/ 3 h 176"/>
                <a:gd name="T4" fmla="*/ 37 w 128"/>
                <a:gd name="T5" fmla="*/ 3 h 176"/>
                <a:gd name="T6" fmla="*/ 37 w 128"/>
                <a:gd name="T7" fmla="*/ 29 h 176"/>
                <a:gd name="T8" fmla="*/ 37 w 128"/>
                <a:gd name="T9" fmla="*/ 29 h 176"/>
                <a:gd name="T10" fmla="*/ 37 w 128"/>
                <a:gd name="T11" fmla="*/ 29 h 176"/>
                <a:gd name="T12" fmla="*/ 79 w 128"/>
                <a:gd name="T13" fmla="*/ 0 h 176"/>
                <a:gd name="T14" fmla="*/ 127 w 128"/>
                <a:gd name="T15" fmla="*/ 64 h 176"/>
                <a:gd name="T16" fmla="*/ 127 w 128"/>
                <a:gd name="T17" fmla="*/ 175 h 176"/>
                <a:gd name="T18" fmla="*/ 87 w 128"/>
                <a:gd name="T19" fmla="*/ 175 h 176"/>
                <a:gd name="T20" fmla="*/ 87 w 128"/>
                <a:gd name="T21" fmla="*/ 72 h 176"/>
                <a:gd name="T22" fmla="*/ 66 w 128"/>
                <a:gd name="T23" fmla="*/ 35 h 176"/>
                <a:gd name="T24" fmla="*/ 40 w 128"/>
                <a:gd name="T25" fmla="*/ 74 h 176"/>
                <a:gd name="T26" fmla="*/ 40 w 128"/>
                <a:gd name="T27" fmla="*/ 175 h 176"/>
                <a:gd name="T28" fmla="*/ 0 w 128"/>
                <a:gd name="T29" fmla="*/ 175 h 176"/>
                <a:gd name="T30" fmla="*/ 0 w 128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6" name="Freeform 72">
              <a:extLst>
                <a:ext uri="{FF2B5EF4-FFF2-40B4-BE49-F238E27FC236}">
                  <a16:creationId xmlns:a16="http://schemas.microsoft.com/office/drawing/2014/main" id="{1AED01C8-F2F0-2D43-87BA-27B47CEA0C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150" y="2136775"/>
              <a:ext cx="52388" cy="84138"/>
            </a:xfrm>
            <a:custGeom>
              <a:avLst/>
              <a:gdLst>
                <a:gd name="T0" fmla="*/ 0 w 146"/>
                <a:gd name="T1" fmla="*/ 0 h 234"/>
                <a:gd name="T2" fmla="*/ 39 w 146"/>
                <a:gd name="T3" fmla="*/ 0 h 234"/>
                <a:gd name="T4" fmla="*/ 39 w 146"/>
                <a:gd name="T5" fmla="*/ 95 h 234"/>
                <a:gd name="T6" fmla="*/ 103 w 146"/>
                <a:gd name="T7" fmla="*/ 95 h 234"/>
                <a:gd name="T8" fmla="*/ 103 w 146"/>
                <a:gd name="T9" fmla="*/ 0 h 234"/>
                <a:gd name="T10" fmla="*/ 145 w 146"/>
                <a:gd name="T11" fmla="*/ 0 h 234"/>
                <a:gd name="T12" fmla="*/ 145 w 146"/>
                <a:gd name="T13" fmla="*/ 233 h 234"/>
                <a:gd name="T14" fmla="*/ 103 w 146"/>
                <a:gd name="T15" fmla="*/ 233 h 234"/>
                <a:gd name="T16" fmla="*/ 103 w 146"/>
                <a:gd name="T17" fmla="*/ 130 h 234"/>
                <a:gd name="T18" fmla="*/ 39 w 146"/>
                <a:gd name="T19" fmla="*/ 130 h 234"/>
                <a:gd name="T20" fmla="*/ 39 w 146"/>
                <a:gd name="T21" fmla="*/ 233 h 234"/>
                <a:gd name="T22" fmla="*/ 0 w 146"/>
                <a:gd name="T23" fmla="*/ 233 h 234"/>
                <a:gd name="T24" fmla="*/ 0 w 146"/>
                <a:gd name="T25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234">
                  <a:moveTo>
                    <a:pt x="0" y="0"/>
                  </a:moveTo>
                  <a:lnTo>
                    <a:pt x="39" y="0"/>
                  </a:lnTo>
                  <a:lnTo>
                    <a:pt x="39" y="95"/>
                  </a:lnTo>
                  <a:lnTo>
                    <a:pt x="103" y="95"/>
                  </a:lnTo>
                  <a:lnTo>
                    <a:pt x="103" y="0"/>
                  </a:lnTo>
                  <a:lnTo>
                    <a:pt x="145" y="0"/>
                  </a:lnTo>
                  <a:lnTo>
                    <a:pt x="145" y="233"/>
                  </a:lnTo>
                  <a:lnTo>
                    <a:pt x="103" y="233"/>
                  </a:lnTo>
                  <a:lnTo>
                    <a:pt x="103" y="130"/>
                  </a:lnTo>
                  <a:lnTo>
                    <a:pt x="39" y="130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7" name="Freeform 73">
              <a:extLst>
                <a:ext uri="{FF2B5EF4-FFF2-40B4-BE49-F238E27FC236}">
                  <a16:creationId xmlns:a16="http://schemas.microsoft.com/office/drawing/2014/main" id="{0556796D-70C3-294D-BA45-A6B499C98A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0825" y="2157413"/>
              <a:ext cx="47625" cy="65087"/>
            </a:xfrm>
            <a:custGeom>
              <a:avLst/>
              <a:gdLst>
                <a:gd name="T0" fmla="*/ 122 w 131"/>
                <a:gd name="T1" fmla="*/ 167 h 179"/>
                <a:gd name="T2" fmla="*/ 74 w 131"/>
                <a:gd name="T3" fmla="*/ 178 h 179"/>
                <a:gd name="T4" fmla="*/ 0 w 131"/>
                <a:gd name="T5" fmla="*/ 90 h 179"/>
                <a:gd name="T6" fmla="*/ 66 w 131"/>
                <a:gd name="T7" fmla="*/ 0 h 179"/>
                <a:gd name="T8" fmla="*/ 130 w 131"/>
                <a:gd name="T9" fmla="*/ 93 h 179"/>
                <a:gd name="T10" fmla="*/ 130 w 131"/>
                <a:gd name="T11" fmla="*/ 101 h 179"/>
                <a:gd name="T12" fmla="*/ 37 w 131"/>
                <a:gd name="T13" fmla="*/ 101 h 179"/>
                <a:gd name="T14" fmla="*/ 77 w 131"/>
                <a:gd name="T15" fmla="*/ 149 h 179"/>
                <a:gd name="T16" fmla="*/ 119 w 131"/>
                <a:gd name="T17" fmla="*/ 135 h 179"/>
                <a:gd name="T18" fmla="*/ 122 w 131"/>
                <a:gd name="T19" fmla="*/ 167 h 179"/>
                <a:gd name="T20" fmla="*/ 90 w 131"/>
                <a:gd name="T21" fmla="*/ 74 h 179"/>
                <a:gd name="T22" fmla="*/ 64 w 131"/>
                <a:gd name="T23" fmla="*/ 29 h 179"/>
                <a:gd name="T24" fmla="*/ 34 w 131"/>
                <a:gd name="T25" fmla="*/ 74 h 179"/>
                <a:gd name="T26" fmla="*/ 90 w 131"/>
                <a:gd name="T27" fmla="*/ 7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1" y="178"/>
                    <a:pt x="0" y="138"/>
                    <a:pt x="0" y="90"/>
                  </a:cubicBezTo>
                  <a:cubicBezTo>
                    <a:pt x="0" y="40"/>
                    <a:pt x="27" y="0"/>
                    <a:pt x="66" y="0"/>
                  </a:cubicBezTo>
                  <a:cubicBezTo>
                    <a:pt x="101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8" y="149"/>
                    <a:pt x="77" y="149"/>
                  </a:cubicBezTo>
                  <a:cubicBezTo>
                    <a:pt x="101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0" y="74"/>
                  </a:moveTo>
                  <a:cubicBezTo>
                    <a:pt x="90" y="45"/>
                    <a:pt x="80" y="29"/>
                    <a:pt x="64" y="29"/>
                  </a:cubicBezTo>
                  <a:cubicBezTo>
                    <a:pt x="42" y="29"/>
                    <a:pt x="34" y="53"/>
                    <a:pt x="34" y="74"/>
                  </a:cubicBezTo>
                  <a:lnTo>
                    <a:pt x="90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8" name="Freeform 74">
              <a:extLst>
                <a:ext uri="{FF2B5EF4-FFF2-40B4-BE49-F238E27FC236}">
                  <a16:creationId xmlns:a16="http://schemas.microsoft.com/office/drawing/2014/main" id="{FD89044F-FF96-CB4F-B3F6-E9A18ADBA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6388" y="2157413"/>
              <a:ext cx="46037" cy="63500"/>
            </a:xfrm>
            <a:custGeom>
              <a:avLst/>
              <a:gdLst>
                <a:gd name="T0" fmla="*/ 16 w 130"/>
                <a:gd name="T1" fmla="*/ 13 h 176"/>
                <a:gd name="T2" fmla="*/ 66 w 130"/>
                <a:gd name="T3" fmla="*/ 0 h 176"/>
                <a:gd name="T4" fmla="*/ 127 w 130"/>
                <a:gd name="T5" fmla="*/ 69 h 176"/>
                <a:gd name="T6" fmla="*/ 127 w 130"/>
                <a:gd name="T7" fmla="*/ 143 h 176"/>
                <a:gd name="T8" fmla="*/ 129 w 130"/>
                <a:gd name="T9" fmla="*/ 172 h 176"/>
                <a:gd name="T10" fmla="*/ 95 w 130"/>
                <a:gd name="T11" fmla="*/ 172 h 176"/>
                <a:gd name="T12" fmla="*/ 92 w 130"/>
                <a:gd name="T13" fmla="*/ 149 h 176"/>
                <a:gd name="T14" fmla="*/ 47 w 130"/>
                <a:gd name="T15" fmla="*/ 175 h 176"/>
                <a:gd name="T16" fmla="*/ 0 w 130"/>
                <a:gd name="T17" fmla="*/ 125 h 176"/>
                <a:gd name="T18" fmla="*/ 84 w 130"/>
                <a:gd name="T19" fmla="*/ 66 h 176"/>
                <a:gd name="T20" fmla="*/ 92 w 130"/>
                <a:gd name="T21" fmla="*/ 66 h 176"/>
                <a:gd name="T22" fmla="*/ 92 w 130"/>
                <a:gd name="T23" fmla="*/ 61 h 176"/>
                <a:gd name="T24" fmla="*/ 63 w 130"/>
                <a:gd name="T25" fmla="*/ 29 h 176"/>
                <a:gd name="T26" fmla="*/ 18 w 130"/>
                <a:gd name="T27" fmla="*/ 45 h 176"/>
                <a:gd name="T28" fmla="*/ 16 w 130"/>
                <a:gd name="T29" fmla="*/ 13 h 176"/>
                <a:gd name="T30" fmla="*/ 90 w 130"/>
                <a:gd name="T31" fmla="*/ 90 h 176"/>
                <a:gd name="T32" fmla="*/ 37 w 130"/>
                <a:gd name="T33" fmla="*/ 122 h 176"/>
                <a:gd name="T34" fmla="*/ 61 w 130"/>
                <a:gd name="T35" fmla="*/ 149 h 176"/>
                <a:gd name="T36" fmla="*/ 92 w 130"/>
                <a:gd name="T37" fmla="*/ 98 h 176"/>
                <a:gd name="T38" fmla="*/ 92 w 130"/>
                <a:gd name="T39" fmla="*/ 90 h 176"/>
                <a:gd name="T40" fmla="*/ 90 w 130"/>
                <a:gd name="T41" fmla="*/ 9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6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18" y="45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1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9" name="Freeform 75">
              <a:extLst>
                <a:ext uri="{FF2B5EF4-FFF2-40B4-BE49-F238E27FC236}">
                  <a16:creationId xmlns:a16="http://schemas.microsoft.com/office/drawing/2014/main" id="{F608932E-8E95-C14C-81E7-05328E47C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8300" y="2130425"/>
              <a:ext cx="14288" cy="90488"/>
            </a:xfrm>
            <a:custGeom>
              <a:avLst/>
              <a:gdLst>
                <a:gd name="T0" fmla="*/ 20 w 40"/>
                <a:gd name="T1" fmla="*/ 252 h 253"/>
                <a:gd name="T2" fmla="*/ 0 w 40"/>
                <a:gd name="T3" fmla="*/ 252 h 253"/>
                <a:gd name="T4" fmla="*/ 0 w 40"/>
                <a:gd name="T5" fmla="*/ 0 h 253"/>
                <a:gd name="T6" fmla="*/ 39 w 40"/>
                <a:gd name="T7" fmla="*/ 0 h 253"/>
                <a:gd name="T8" fmla="*/ 39 w 40"/>
                <a:gd name="T9" fmla="*/ 252 h 253"/>
                <a:gd name="T10" fmla="*/ 20 w 40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39" y="0"/>
                  </a:lnTo>
                  <a:lnTo>
                    <a:pt x="39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0" name="Freeform 76">
              <a:extLst>
                <a:ext uri="{FF2B5EF4-FFF2-40B4-BE49-F238E27FC236}">
                  <a16:creationId xmlns:a16="http://schemas.microsoft.com/office/drawing/2014/main" id="{CC4F4094-F0EB-994E-87D8-349F130C3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3700" y="2141538"/>
              <a:ext cx="34925" cy="80962"/>
            </a:xfrm>
            <a:custGeom>
              <a:avLst/>
              <a:gdLst>
                <a:gd name="T0" fmla="*/ 23 w 99"/>
                <a:gd name="T1" fmla="*/ 13 h 224"/>
                <a:gd name="T2" fmla="*/ 63 w 99"/>
                <a:gd name="T3" fmla="*/ 0 h 224"/>
                <a:gd name="T4" fmla="*/ 63 w 99"/>
                <a:gd name="T5" fmla="*/ 48 h 224"/>
                <a:gd name="T6" fmla="*/ 95 w 99"/>
                <a:gd name="T7" fmla="*/ 48 h 224"/>
                <a:gd name="T8" fmla="*/ 95 w 99"/>
                <a:gd name="T9" fmla="*/ 77 h 224"/>
                <a:gd name="T10" fmla="*/ 63 w 99"/>
                <a:gd name="T11" fmla="*/ 77 h 224"/>
                <a:gd name="T12" fmla="*/ 63 w 99"/>
                <a:gd name="T13" fmla="*/ 167 h 224"/>
                <a:gd name="T14" fmla="*/ 82 w 99"/>
                <a:gd name="T15" fmla="*/ 191 h 224"/>
                <a:gd name="T16" fmla="*/ 98 w 99"/>
                <a:gd name="T17" fmla="*/ 188 h 224"/>
                <a:gd name="T18" fmla="*/ 98 w 99"/>
                <a:gd name="T19" fmla="*/ 217 h 224"/>
                <a:gd name="T20" fmla="*/ 71 w 99"/>
                <a:gd name="T21" fmla="*/ 223 h 224"/>
                <a:gd name="T22" fmla="*/ 26 w 99"/>
                <a:gd name="T23" fmla="*/ 172 h 224"/>
                <a:gd name="T24" fmla="*/ 26 w 99"/>
                <a:gd name="T25" fmla="*/ 77 h 224"/>
                <a:gd name="T26" fmla="*/ 0 w 99"/>
                <a:gd name="T27" fmla="*/ 77 h 224"/>
                <a:gd name="T28" fmla="*/ 0 w 99"/>
                <a:gd name="T29" fmla="*/ 48 h 224"/>
                <a:gd name="T30" fmla="*/ 26 w 99"/>
                <a:gd name="T31" fmla="*/ 48 h 224"/>
                <a:gd name="T32" fmla="*/ 23 w 99"/>
                <a:gd name="T33" fmla="*/ 13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4">
                  <a:moveTo>
                    <a:pt x="23" y="13"/>
                  </a:moveTo>
                  <a:lnTo>
                    <a:pt x="63" y="0"/>
                  </a:lnTo>
                  <a:lnTo>
                    <a:pt x="63" y="48"/>
                  </a:lnTo>
                  <a:lnTo>
                    <a:pt x="95" y="48"/>
                  </a:lnTo>
                  <a:lnTo>
                    <a:pt x="95" y="77"/>
                  </a:lnTo>
                  <a:lnTo>
                    <a:pt x="63" y="77"/>
                  </a:lnTo>
                  <a:lnTo>
                    <a:pt x="63" y="167"/>
                  </a:lnTo>
                  <a:cubicBezTo>
                    <a:pt x="63" y="186"/>
                    <a:pt x="68" y="191"/>
                    <a:pt x="82" y="191"/>
                  </a:cubicBezTo>
                  <a:cubicBezTo>
                    <a:pt x="90" y="191"/>
                    <a:pt x="92" y="188"/>
                    <a:pt x="98" y="188"/>
                  </a:cubicBezTo>
                  <a:lnTo>
                    <a:pt x="98" y="217"/>
                  </a:lnTo>
                  <a:cubicBezTo>
                    <a:pt x="92" y="220"/>
                    <a:pt x="84" y="223"/>
                    <a:pt x="71" y="223"/>
                  </a:cubicBezTo>
                  <a:cubicBezTo>
                    <a:pt x="42" y="223"/>
                    <a:pt x="26" y="209"/>
                    <a:pt x="26" y="172"/>
                  </a:cubicBezTo>
                  <a:lnTo>
                    <a:pt x="26" y="77"/>
                  </a:lnTo>
                  <a:lnTo>
                    <a:pt x="0" y="77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3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1" name="Freeform 77">
              <a:extLst>
                <a:ext uri="{FF2B5EF4-FFF2-40B4-BE49-F238E27FC236}">
                  <a16:creationId xmlns:a16="http://schemas.microsoft.com/office/drawing/2014/main" id="{55936B28-811F-F74E-8193-9E4F9CF8E7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150" y="2130425"/>
              <a:ext cx="46038" cy="90488"/>
            </a:xfrm>
            <a:custGeom>
              <a:avLst/>
              <a:gdLst>
                <a:gd name="T0" fmla="*/ 0 w 128"/>
                <a:gd name="T1" fmla="*/ 0 h 253"/>
                <a:gd name="T2" fmla="*/ 40 w 128"/>
                <a:gd name="T3" fmla="*/ 0 h 253"/>
                <a:gd name="T4" fmla="*/ 40 w 128"/>
                <a:gd name="T5" fmla="*/ 101 h 253"/>
                <a:gd name="T6" fmla="*/ 40 w 128"/>
                <a:gd name="T7" fmla="*/ 101 h 253"/>
                <a:gd name="T8" fmla="*/ 80 w 128"/>
                <a:gd name="T9" fmla="*/ 77 h 253"/>
                <a:gd name="T10" fmla="*/ 127 w 128"/>
                <a:gd name="T11" fmla="*/ 141 h 253"/>
                <a:gd name="T12" fmla="*/ 127 w 128"/>
                <a:gd name="T13" fmla="*/ 252 h 253"/>
                <a:gd name="T14" fmla="*/ 87 w 128"/>
                <a:gd name="T15" fmla="*/ 252 h 253"/>
                <a:gd name="T16" fmla="*/ 87 w 128"/>
                <a:gd name="T17" fmla="*/ 149 h 253"/>
                <a:gd name="T18" fmla="*/ 66 w 128"/>
                <a:gd name="T19" fmla="*/ 112 h 253"/>
                <a:gd name="T20" fmla="*/ 40 w 128"/>
                <a:gd name="T21" fmla="*/ 151 h 253"/>
                <a:gd name="T22" fmla="*/ 40 w 128"/>
                <a:gd name="T23" fmla="*/ 252 h 253"/>
                <a:gd name="T24" fmla="*/ 0 w 128"/>
                <a:gd name="T25" fmla="*/ 252 h 253"/>
                <a:gd name="T26" fmla="*/ 0 w 128"/>
                <a:gd name="T2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253">
                  <a:moveTo>
                    <a:pt x="0" y="0"/>
                  </a:moveTo>
                  <a:lnTo>
                    <a:pt x="40" y="0"/>
                  </a:lnTo>
                  <a:lnTo>
                    <a:pt x="40" y="101"/>
                  </a:lnTo>
                  <a:lnTo>
                    <a:pt x="40" y="101"/>
                  </a:lnTo>
                  <a:cubicBezTo>
                    <a:pt x="48" y="90"/>
                    <a:pt x="56" y="77"/>
                    <a:pt x="80" y="77"/>
                  </a:cubicBezTo>
                  <a:cubicBezTo>
                    <a:pt x="117" y="77"/>
                    <a:pt x="127" y="106"/>
                    <a:pt x="127" y="141"/>
                  </a:cubicBezTo>
                  <a:lnTo>
                    <a:pt x="127" y="252"/>
                  </a:lnTo>
                  <a:lnTo>
                    <a:pt x="87" y="252"/>
                  </a:lnTo>
                  <a:lnTo>
                    <a:pt x="87" y="149"/>
                  </a:lnTo>
                  <a:cubicBezTo>
                    <a:pt x="87" y="122"/>
                    <a:pt x="82" y="112"/>
                    <a:pt x="66" y="112"/>
                  </a:cubicBezTo>
                  <a:cubicBezTo>
                    <a:pt x="45" y="112"/>
                    <a:pt x="40" y="130"/>
                    <a:pt x="40" y="151"/>
                  </a:cubicBezTo>
                  <a:lnTo>
                    <a:pt x="40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2" name="Freeform 78">
              <a:extLst>
                <a:ext uri="{FF2B5EF4-FFF2-40B4-BE49-F238E27FC236}">
                  <a16:creationId xmlns:a16="http://schemas.microsoft.com/office/drawing/2014/main" id="{3D9D94C3-C9D1-AC4F-9733-105B5D603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0975" y="2241550"/>
              <a:ext cx="63500" cy="85725"/>
            </a:xfrm>
            <a:custGeom>
              <a:avLst/>
              <a:gdLst>
                <a:gd name="T0" fmla="*/ 175 w 176"/>
                <a:gd name="T1" fmla="*/ 119 h 239"/>
                <a:gd name="T2" fmla="*/ 87 w 176"/>
                <a:gd name="T3" fmla="*/ 238 h 239"/>
                <a:gd name="T4" fmla="*/ 0 w 176"/>
                <a:gd name="T5" fmla="*/ 119 h 239"/>
                <a:gd name="T6" fmla="*/ 87 w 176"/>
                <a:gd name="T7" fmla="*/ 0 h 239"/>
                <a:gd name="T8" fmla="*/ 175 w 176"/>
                <a:gd name="T9" fmla="*/ 119 h 239"/>
                <a:gd name="T10" fmla="*/ 133 w 176"/>
                <a:gd name="T11" fmla="*/ 119 h 239"/>
                <a:gd name="T12" fmla="*/ 87 w 176"/>
                <a:gd name="T13" fmla="*/ 31 h 239"/>
                <a:gd name="T14" fmla="*/ 42 w 176"/>
                <a:gd name="T15" fmla="*/ 119 h 239"/>
                <a:gd name="T16" fmla="*/ 87 w 176"/>
                <a:gd name="T17" fmla="*/ 206 h 239"/>
                <a:gd name="T18" fmla="*/ 133 w 176"/>
                <a:gd name="T19" fmla="*/ 11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239">
                  <a:moveTo>
                    <a:pt x="175" y="119"/>
                  </a:moveTo>
                  <a:cubicBezTo>
                    <a:pt x="175" y="204"/>
                    <a:pt x="133" y="238"/>
                    <a:pt x="87" y="238"/>
                  </a:cubicBezTo>
                  <a:cubicBezTo>
                    <a:pt x="42" y="238"/>
                    <a:pt x="0" y="201"/>
                    <a:pt x="0" y="119"/>
                  </a:cubicBezTo>
                  <a:cubicBezTo>
                    <a:pt x="3" y="37"/>
                    <a:pt x="42" y="0"/>
                    <a:pt x="87" y="0"/>
                  </a:cubicBezTo>
                  <a:cubicBezTo>
                    <a:pt x="133" y="0"/>
                    <a:pt x="175" y="37"/>
                    <a:pt x="175" y="119"/>
                  </a:cubicBezTo>
                  <a:close/>
                  <a:moveTo>
                    <a:pt x="133" y="119"/>
                  </a:moveTo>
                  <a:cubicBezTo>
                    <a:pt x="133" y="55"/>
                    <a:pt x="111" y="31"/>
                    <a:pt x="87" y="31"/>
                  </a:cubicBezTo>
                  <a:cubicBezTo>
                    <a:pt x="61" y="31"/>
                    <a:pt x="42" y="55"/>
                    <a:pt x="42" y="119"/>
                  </a:cubicBezTo>
                  <a:cubicBezTo>
                    <a:pt x="42" y="185"/>
                    <a:pt x="64" y="206"/>
                    <a:pt x="87" y="206"/>
                  </a:cubicBezTo>
                  <a:cubicBezTo>
                    <a:pt x="114" y="206"/>
                    <a:pt x="133" y="182"/>
                    <a:pt x="133" y="11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3" name="Freeform 79">
              <a:extLst>
                <a:ext uri="{FF2B5EF4-FFF2-40B4-BE49-F238E27FC236}">
                  <a16:creationId xmlns:a16="http://schemas.microsoft.com/office/drawing/2014/main" id="{67D3F904-43AB-0249-BF41-8D0C783A79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7175" y="2263775"/>
              <a:ext cx="28575" cy="63500"/>
            </a:xfrm>
            <a:custGeom>
              <a:avLst/>
              <a:gdLst>
                <a:gd name="T0" fmla="*/ 0 w 80"/>
                <a:gd name="T1" fmla="*/ 31 h 175"/>
                <a:gd name="T2" fmla="*/ 0 w 80"/>
                <a:gd name="T3" fmla="*/ 2 h 175"/>
                <a:gd name="T4" fmla="*/ 34 w 80"/>
                <a:gd name="T5" fmla="*/ 2 h 175"/>
                <a:gd name="T6" fmla="*/ 34 w 80"/>
                <a:gd name="T7" fmla="*/ 34 h 175"/>
                <a:gd name="T8" fmla="*/ 34 w 80"/>
                <a:gd name="T9" fmla="*/ 34 h 175"/>
                <a:gd name="T10" fmla="*/ 74 w 80"/>
                <a:gd name="T11" fmla="*/ 0 h 175"/>
                <a:gd name="T12" fmla="*/ 79 w 80"/>
                <a:gd name="T13" fmla="*/ 0 h 175"/>
                <a:gd name="T14" fmla="*/ 79 w 80"/>
                <a:gd name="T15" fmla="*/ 39 h 175"/>
                <a:gd name="T16" fmla="*/ 69 w 80"/>
                <a:gd name="T17" fmla="*/ 37 h 175"/>
                <a:gd name="T18" fmla="*/ 34 w 80"/>
                <a:gd name="T19" fmla="*/ 79 h 175"/>
                <a:gd name="T20" fmla="*/ 34 w 80"/>
                <a:gd name="T21" fmla="*/ 174 h 175"/>
                <a:gd name="T22" fmla="*/ 0 w 80"/>
                <a:gd name="T23" fmla="*/ 174 h 175"/>
                <a:gd name="T24" fmla="*/ 0 w 80"/>
                <a:gd name="T25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175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3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4" y="0"/>
                  </a:cubicBezTo>
                  <a:cubicBezTo>
                    <a:pt x="77" y="0"/>
                    <a:pt x="79" y="0"/>
                    <a:pt x="79" y="0"/>
                  </a:cubicBezTo>
                  <a:lnTo>
                    <a:pt x="79" y="39"/>
                  </a:lnTo>
                  <a:cubicBezTo>
                    <a:pt x="77" y="39"/>
                    <a:pt x="71" y="37"/>
                    <a:pt x="69" y="37"/>
                  </a:cubicBezTo>
                  <a:cubicBezTo>
                    <a:pt x="53" y="37"/>
                    <a:pt x="34" y="47"/>
                    <a:pt x="34" y="79"/>
                  </a:cubicBezTo>
                  <a:lnTo>
                    <a:pt x="34" y="174"/>
                  </a:lnTo>
                  <a:lnTo>
                    <a:pt x="0" y="174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4" name="Freeform 80">
              <a:extLst>
                <a:ext uri="{FF2B5EF4-FFF2-40B4-BE49-F238E27FC236}">
                  <a16:creationId xmlns:a16="http://schemas.microsoft.com/office/drawing/2014/main" id="{60D698CB-AAD5-F043-98C2-364D76E1F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275" y="2265363"/>
              <a:ext cx="49213" cy="90487"/>
            </a:xfrm>
            <a:custGeom>
              <a:avLst/>
              <a:gdLst>
                <a:gd name="T0" fmla="*/ 8 w 136"/>
                <a:gd name="T1" fmla="*/ 198 h 250"/>
                <a:gd name="T2" fmla="*/ 55 w 136"/>
                <a:gd name="T3" fmla="*/ 214 h 250"/>
                <a:gd name="T4" fmla="*/ 98 w 136"/>
                <a:gd name="T5" fmla="*/ 161 h 250"/>
                <a:gd name="T6" fmla="*/ 98 w 136"/>
                <a:gd name="T7" fmla="*/ 145 h 250"/>
                <a:gd name="T8" fmla="*/ 55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2 h 250"/>
                <a:gd name="T18" fmla="*/ 135 w 136"/>
                <a:gd name="T19" fmla="*/ 2 h 250"/>
                <a:gd name="T20" fmla="*/ 135 w 136"/>
                <a:gd name="T21" fmla="*/ 29 h 250"/>
                <a:gd name="T22" fmla="*/ 135 w 136"/>
                <a:gd name="T23" fmla="*/ 156 h 250"/>
                <a:gd name="T24" fmla="*/ 61 w 136"/>
                <a:gd name="T25" fmla="*/ 249 h 250"/>
                <a:gd name="T26" fmla="*/ 5 w 136"/>
                <a:gd name="T27" fmla="*/ 238 h 250"/>
                <a:gd name="T28" fmla="*/ 8 w 136"/>
                <a:gd name="T29" fmla="*/ 198 h 250"/>
                <a:gd name="T30" fmla="*/ 98 w 136"/>
                <a:gd name="T31" fmla="*/ 82 h 250"/>
                <a:gd name="T32" fmla="*/ 66 w 136"/>
                <a:gd name="T33" fmla="*/ 26 h 250"/>
                <a:gd name="T34" fmla="*/ 37 w 136"/>
                <a:gd name="T35" fmla="*/ 82 h 250"/>
                <a:gd name="T36" fmla="*/ 63 w 136"/>
                <a:gd name="T37" fmla="*/ 140 h 250"/>
                <a:gd name="T38" fmla="*/ 98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8" y="198"/>
                  </a:moveTo>
                  <a:cubicBezTo>
                    <a:pt x="16" y="204"/>
                    <a:pt x="34" y="214"/>
                    <a:pt x="55" y="214"/>
                  </a:cubicBezTo>
                  <a:cubicBezTo>
                    <a:pt x="93" y="214"/>
                    <a:pt x="98" y="188"/>
                    <a:pt x="98" y="161"/>
                  </a:cubicBezTo>
                  <a:lnTo>
                    <a:pt x="98" y="145"/>
                  </a:lnTo>
                  <a:cubicBezTo>
                    <a:pt x="93" y="159"/>
                    <a:pt x="82" y="175"/>
                    <a:pt x="55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2"/>
                  </a:lnTo>
                  <a:lnTo>
                    <a:pt x="135" y="2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4" y="249"/>
                    <a:pt x="16" y="241"/>
                    <a:pt x="5" y="238"/>
                  </a:cubicBezTo>
                  <a:lnTo>
                    <a:pt x="8" y="198"/>
                  </a:lnTo>
                  <a:close/>
                  <a:moveTo>
                    <a:pt x="98" y="82"/>
                  </a:moveTo>
                  <a:cubicBezTo>
                    <a:pt x="98" y="45"/>
                    <a:pt x="85" y="26"/>
                    <a:pt x="66" y="26"/>
                  </a:cubicBezTo>
                  <a:cubicBezTo>
                    <a:pt x="45" y="26"/>
                    <a:pt x="37" y="47"/>
                    <a:pt x="37" y="82"/>
                  </a:cubicBezTo>
                  <a:cubicBezTo>
                    <a:pt x="37" y="124"/>
                    <a:pt x="50" y="140"/>
                    <a:pt x="63" y="140"/>
                  </a:cubicBezTo>
                  <a:cubicBezTo>
                    <a:pt x="87" y="140"/>
                    <a:pt x="98" y="122"/>
                    <a:pt x="98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5" name="Freeform 81">
              <a:extLst>
                <a:ext uri="{FF2B5EF4-FFF2-40B4-BE49-F238E27FC236}">
                  <a16:creationId xmlns:a16="http://schemas.microsoft.com/office/drawing/2014/main" id="{B10BA0B0-9EB4-A54C-B088-9CEE49A9D5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4013" y="2263775"/>
              <a:ext cx="47625" cy="63500"/>
            </a:xfrm>
            <a:custGeom>
              <a:avLst/>
              <a:gdLst>
                <a:gd name="T0" fmla="*/ 16 w 131"/>
                <a:gd name="T1" fmla="*/ 13 h 175"/>
                <a:gd name="T2" fmla="*/ 66 w 131"/>
                <a:gd name="T3" fmla="*/ 0 h 175"/>
                <a:gd name="T4" fmla="*/ 127 w 131"/>
                <a:gd name="T5" fmla="*/ 68 h 175"/>
                <a:gd name="T6" fmla="*/ 127 w 131"/>
                <a:gd name="T7" fmla="*/ 143 h 175"/>
                <a:gd name="T8" fmla="*/ 130 w 131"/>
                <a:gd name="T9" fmla="*/ 172 h 175"/>
                <a:gd name="T10" fmla="*/ 95 w 131"/>
                <a:gd name="T11" fmla="*/ 172 h 175"/>
                <a:gd name="T12" fmla="*/ 93 w 131"/>
                <a:gd name="T13" fmla="*/ 148 h 175"/>
                <a:gd name="T14" fmla="*/ 48 w 131"/>
                <a:gd name="T15" fmla="*/ 174 h 175"/>
                <a:gd name="T16" fmla="*/ 0 w 131"/>
                <a:gd name="T17" fmla="*/ 124 h 175"/>
                <a:gd name="T18" fmla="*/ 85 w 131"/>
                <a:gd name="T19" fmla="*/ 66 h 175"/>
                <a:gd name="T20" fmla="*/ 93 w 131"/>
                <a:gd name="T21" fmla="*/ 66 h 175"/>
                <a:gd name="T22" fmla="*/ 93 w 131"/>
                <a:gd name="T23" fmla="*/ 60 h 175"/>
                <a:gd name="T24" fmla="*/ 64 w 131"/>
                <a:gd name="T25" fmla="*/ 29 h 175"/>
                <a:gd name="T26" fmla="*/ 19 w 131"/>
                <a:gd name="T27" fmla="*/ 45 h 175"/>
                <a:gd name="T28" fmla="*/ 16 w 131"/>
                <a:gd name="T29" fmla="*/ 13 h 175"/>
                <a:gd name="T30" fmla="*/ 90 w 131"/>
                <a:gd name="T31" fmla="*/ 92 h 175"/>
                <a:gd name="T32" fmla="*/ 37 w 131"/>
                <a:gd name="T33" fmla="*/ 124 h 175"/>
                <a:gd name="T34" fmla="*/ 61 w 131"/>
                <a:gd name="T35" fmla="*/ 150 h 175"/>
                <a:gd name="T36" fmla="*/ 93 w 131"/>
                <a:gd name="T37" fmla="*/ 100 h 175"/>
                <a:gd name="T38" fmla="*/ 93 w 131"/>
                <a:gd name="T39" fmla="*/ 92 h 175"/>
                <a:gd name="T40" fmla="*/ 90 w 131"/>
                <a:gd name="T41" fmla="*/ 9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5">
                  <a:moveTo>
                    <a:pt x="16" y="13"/>
                  </a:moveTo>
                  <a:cubicBezTo>
                    <a:pt x="27" y="7"/>
                    <a:pt x="42" y="0"/>
                    <a:pt x="66" y="0"/>
                  </a:cubicBezTo>
                  <a:cubicBezTo>
                    <a:pt x="117" y="0"/>
                    <a:pt x="127" y="26"/>
                    <a:pt x="127" y="68"/>
                  </a:cubicBezTo>
                  <a:lnTo>
                    <a:pt x="127" y="143"/>
                  </a:lnTo>
                  <a:cubicBezTo>
                    <a:pt x="127" y="156"/>
                    <a:pt x="127" y="166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6"/>
                    <a:pt x="93" y="148"/>
                  </a:cubicBezTo>
                  <a:cubicBezTo>
                    <a:pt x="82" y="161"/>
                    <a:pt x="72" y="174"/>
                    <a:pt x="48" y="174"/>
                  </a:cubicBezTo>
                  <a:cubicBezTo>
                    <a:pt x="24" y="174"/>
                    <a:pt x="0" y="156"/>
                    <a:pt x="0" y="124"/>
                  </a:cubicBezTo>
                  <a:cubicBezTo>
                    <a:pt x="0" y="76"/>
                    <a:pt x="34" y="66"/>
                    <a:pt x="85" y="66"/>
                  </a:cubicBezTo>
                  <a:lnTo>
                    <a:pt x="93" y="66"/>
                  </a:lnTo>
                  <a:lnTo>
                    <a:pt x="93" y="60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39"/>
                    <a:pt x="19" y="45"/>
                  </a:cubicBezTo>
                  <a:lnTo>
                    <a:pt x="16" y="13"/>
                  </a:lnTo>
                  <a:close/>
                  <a:moveTo>
                    <a:pt x="90" y="92"/>
                  </a:moveTo>
                  <a:cubicBezTo>
                    <a:pt x="58" y="92"/>
                    <a:pt x="37" y="100"/>
                    <a:pt x="37" y="124"/>
                  </a:cubicBezTo>
                  <a:cubicBezTo>
                    <a:pt x="37" y="140"/>
                    <a:pt x="48" y="150"/>
                    <a:pt x="61" y="150"/>
                  </a:cubicBezTo>
                  <a:cubicBezTo>
                    <a:pt x="85" y="150"/>
                    <a:pt x="93" y="132"/>
                    <a:pt x="93" y="100"/>
                  </a:cubicBezTo>
                  <a:lnTo>
                    <a:pt x="93" y="92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6" name="Freeform 82">
              <a:extLst>
                <a:ext uri="{FF2B5EF4-FFF2-40B4-BE49-F238E27FC236}">
                  <a16:creationId xmlns:a16="http://schemas.microsoft.com/office/drawing/2014/main" id="{59B79905-E71A-514F-9410-ABF2BB407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4338" y="2263775"/>
              <a:ext cx="46037" cy="63500"/>
            </a:xfrm>
            <a:custGeom>
              <a:avLst/>
              <a:gdLst>
                <a:gd name="T0" fmla="*/ 0 w 128"/>
                <a:gd name="T1" fmla="*/ 31 h 178"/>
                <a:gd name="T2" fmla="*/ 0 w 128"/>
                <a:gd name="T3" fmla="*/ 2 h 178"/>
                <a:gd name="T4" fmla="*/ 37 w 128"/>
                <a:gd name="T5" fmla="*/ 2 h 178"/>
                <a:gd name="T6" fmla="*/ 37 w 128"/>
                <a:gd name="T7" fmla="*/ 29 h 178"/>
                <a:gd name="T8" fmla="*/ 37 w 128"/>
                <a:gd name="T9" fmla="*/ 29 h 178"/>
                <a:gd name="T10" fmla="*/ 37 w 128"/>
                <a:gd name="T11" fmla="*/ 29 h 178"/>
                <a:gd name="T12" fmla="*/ 79 w 128"/>
                <a:gd name="T13" fmla="*/ 0 h 178"/>
                <a:gd name="T14" fmla="*/ 127 w 128"/>
                <a:gd name="T15" fmla="*/ 63 h 178"/>
                <a:gd name="T16" fmla="*/ 127 w 128"/>
                <a:gd name="T17" fmla="*/ 174 h 178"/>
                <a:gd name="T18" fmla="*/ 87 w 128"/>
                <a:gd name="T19" fmla="*/ 174 h 178"/>
                <a:gd name="T20" fmla="*/ 87 w 128"/>
                <a:gd name="T21" fmla="*/ 74 h 178"/>
                <a:gd name="T22" fmla="*/ 66 w 128"/>
                <a:gd name="T23" fmla="*/ 37 h 178"/>
                <a:gd name="T24" fmla="*/ 40 w 128"/>
                <a:gd name="T25" fmla="*/ 76 h 178"/>
                <a:gd name="T26" fmla="*/ 40 w 128"/>
                <a:gd name="T27" fmla="*/ 177 h 178"/>
                <a:gd name="T28" fmla="*/ 0 w 128"/>
                <a:gd name="T29" fmla="*/ 177 h 178"/>
                <a:gd name="T30" fmla="*/ 0 w 128"/>
                <a:gd name="T31" fmla="*/ 3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8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7" y="2"/>
                  </a:lnTo>
                  <a:cubicBezTo>
                    <a:pt x="37" y="10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8"/>
                    <a:pt x="53" y="0"/>
                    <a:pt x="79" y="0"/>
                  </a:cubicBezTo>
                  <a:cubicBezTo>
                    <a:pt x="116" y="0"/>
                    <a:pt x="127" y="29"/>
                    <a:pt x="127" y="63"/>
                  </a:cubicBezTo>
                  <a:lnTo>
                    <a:pt x="127" y="174"/>
                  </a:lnTo>
                  <a:lnTo>
                    <a:pt x="87" y="174"/>
                  </a:lnTo>
                  <a:lnTo>
                    <a:pt x="87" y="74"/>
                  </a:lnTo>
                  <a:cubicBezTo>
                    <a:pt x="87" y="47"/>
                    <a:pt x="82" y="37"/>
                    <a:pt x="66" y="37"/>
                  </a:cubicBezTo>
                  <a:cubicBezTo>
                    <a:pt x="45" y="37"/>
                    <a:pt x="40" y="55"/>
                    <a:pt x="40" y="76"/>
                  </a:cubicBezTo>
                  <a:lnTo>
                    <a:pt x="40" y="177"/>
                  </a:lnTo>
                  <a:lnTo>
                    <a:pt x="0" y="177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7" name="Freeform 83">
              <a:extLst>
                <a:ext uri="{FF2B5EF4-FFF2-40B4-BE49-F238E27FC236}">
                  <a16:creationId xmlns:a16="http://schemas.microsoft.com/office/drawing/2014/main" id="{FBD27D68-61D3-2046-AAE7-2A2D4E125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4663" y="22383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39 h 247"/>
                <a:gd name="T6" fmla="*/ 0 w 41"/>
                <a:gd name="T7" fmla="*/ 39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8" name="Freeform 84">
              <a:extLst>
                <a:ext uri="{FF2B5EF4-FFF2-40B4-BE49-F238E27FC236}">
                  <a16:creationId xmlns:a16="http://schemas.microsoft.com/office/drawing/2014/main" id="{0A478461-A49A-AE43-848F-428C157AE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2265363"/>
              <a:ext cx="39688" cy="61912"/>
            </a:xfrm>
            <a:custGeom>
              <a:avLst/>
              <a:gdLst>
                <a:gd name="T0" fmla="*/ 0 w 109"/>
                <a:gd name="T1" fmla="*/ 135 h 173"/>
                <a:gd name="T2" fmla="*/ 69 w 109"/>
                <a:gd name="T3" fmla="*/ 29 h 173"/>
                <a:gd name="T4" fmla="*/ 2 w 109"/>
                <a:gd name="T5" fmla="*/ 29 h 173"/>
                <a:gd name="T6" fmla="*/ 2 w 109"/>
                <a:gd name="T7" fmla="*/ 0 h 173"/>
                <a:gd name="T8" fmla="*/ 108 w 109"/>
                <a:gd name="T9" fmla="*/ 0 h 173"/>
                <a:gd name="T10" fmla="*/ 108 w 109"/>
                <a:gd name="T11" fmla="*/ 34 h 173"/>
                <a:gd name="T12" fmla="*/ 40 w 109"/>
                <a:gd name="T13" fmla="*/ 140 h 173"/>
                <a:gd name="T14" fmla="*/ 108 w 109"/>
                <a:gd name="T15" fmla="*/ 140 h 173"/>
                <a:gd name="T16" fmla="*/ 108 w 109"/>
                <a:gd name="T17" fmla="*/ 172 h 173"/>
                <a:gd name="T18" fmla="*/ 0 w 109"/>
                <a:gd name="T19" fmla="*/ 172 h 173"/>
                <a:gd name="T20" fmla="*/ 0 w 109"/>
                <a:gd name="T21" fmla="*/ 13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173">
                  <a:moveTo>
                    <a:pt x="0" y="135"/>
                  </a:moveTo>
                  <a:lnTo>
                    <a:pt x="69" y="29"/>
                  </a:lnTo>
                  <a:lnTo>
                    <a:pt x="2" y="29"/>
                  </a:lnTo>
                  <a:lnTo>
                    <a:pt x="2" y="0"/>
                  </a:lnTo>
                  <a:lnTo>
                    <a:pt x="108" y="0"/>
                  </a:lnTo>
                  <a:lnTo>
                    <a:pt x="108" y="34"/>
                  </a:lnTo>
                  <a:lnTo>
                    <a:pt x="40" y="140"/>
                  </a:lnTo>
                  <a:lnTo>
                    <a:pt x="108" y="140"/>
                  </a:lnTo>
                  <a:lnTo>
                    <a:pt x="108" y="172"/>
                  </a:lnTo>
                  <a:lnTo>
                    <a:pt x="0" y="172"/>
                  </a:lnTo>
                  <a:lnTo>
                    <a:pt x="0" y="13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9" name="Freeform 85">
              <a:extLst>
                <a:ext uri="{FF2B5EF4-FFF2-40B4-BE49-F238E27FC236}">
                  <a16:creationId xmlns:a16="http://schemas.microsoft.com/office/drawing/2014/main" id="{FA40A102-4199-104F-B45C-0D7BE12D6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2263775"/>
              <a:ext cx="46037" cy="63500"/>
            </a:xfrm>
            <a:custGeom>
              <a:avLst/>
              <a:gdLst>
                <a:gd name="T0" fmla="*/ 15 w 130"/>
                <a:gd name="T1" fmla="*/ 13 h 175"/>
                <a:gd name="T2" fmla="*/ 66 w 130"/>
                <a:gd name="T3" fmla="*/ 0 h 175"/>
                <a:gd name="T4" fmla="*/ 127 w 130"/>
                <a:gd name="T5" fmla="*/ 68 h 175"/>
                <a:gd name="T6" fmla="*/ 127 w 130"/>
                <a:gd name="T7" fmla="*/ 143 h 175"/>
                <a:gd name="T8" fmla="*/ 129 w 130"/>
                <a:gd name="T9" fmla="*/ 172 h 175"/>
                <a:gd name="T10" fmla="*/ 95 w 130"/>
                <a:gd name="T11" fmla="*/ 172 h 175"/>
                <a:gd name="T12" fmla="*/ 92 w 130"/>
                <a:gd name="T13" fmla="*/ 148 h 175"/>
                <a:gd name="T14" fmla="*/ 47 w 130"/>
                <a:gd name="T15" fmla="*/ 174 h 175"/>
                <a:gd name="T16" fmla="*/ 0 w 130"/>
                <a:gd name="T17" fmla="*/ 124 h 175"/>
                <a:gd name="T18" fmla="*/ 84 w 130"/>
                <a:gd name="T19" fmla="*/ 66 h 175"/>
                <a:gd name="T20" fmla="*/ 92 w 130"/>
                <a:gd name="T21" fmla="*/ 66 h 175"/>
                <a:gd name="T22" fmla="*/ 92 w 130"/>
                <a:gd name="T23" fmla="*/ 60 h 175"/>
                <a:gd name="T24" fmla="*/ 63 w 130"/>
                <a:gd name="T25" fmla="*/ 29 h 175"/>
                <a:gd name="T26" fmla="*/ 18 w 130"/>
                <a:gd name="T27" fmla="*/ 45 h 175"/>
                <a:gd name="T28" fmla="*/ 15 w 130"/>
                <a:gd name="T29" fmla="*/ 13 h 175"/>
                <a:gd name="T30" fmla="*/ 90 w 130"/>
                <a:gd name="T31" fmla="*/ 92 h 175"/>
                <a:gd name="T32" fmla="*/ 37 w 130"/>
                <a:gd name="T33" fmla="*/ 124 h 175"/>
                <a:gd name="T34" fmla="*/ 60 w 130"/>
                <a:gd name="T35" fmla="*/ 150 h 175"/>
                <a:gd name="T36" fmla="*/ 92 w 130"/>
                <a:gd name="T37" fmla="*/ 100 h 175"/>
                <a:gd name="T38" fmla="*/ 92 w 130"/>
                <a:gd name="T39" fmla="*/ 92 h 175"/>
                <a:gd name="T40" fmla="*/ 90 w 130"/>
                <a:gd name="T41" fmla="*/ 9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5">
                  <a:moveTo>
                    <a:pt x="15" y="13"/>
                  </a:moveTo>
                  <a:cubicBezTo>
                    <a:pt x="26" y="7"/>
                    <a:pt x="42" y="0"/>
                    <a:pt x="66" y="0"/>
                  </a:cubicBezTo>
                  <a:cubicBezTo>
                    <a:pt x="116" y="0"/>
                    <a:pt x="127" y="26"/>
                    <a:pt x="127" y="68"/>
                  </a:cubicBezTo>
                  <a:lnTo>
                    <a:pt x="127" y="143"/>
                  </a:lnTo>
                  <a:cubicBezTo>
                    <a:pt x="127" y="156"/>
                    <a:pt x="127" y="166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8"/>
                  </a:cubicBezTo>
                  <a:cubicBezTo>
                    <a:pt x="82" y="161"/>
                    <a:pt x="71" y="174"/>
                    <a:pt x="47" y="174"/>
                  </a:cubicBezTo>
                  <a:cubicBezTo>
                    <a:pt x="23" y="174"/>
                    <a:pt x="0" y="156"/>
                    <a:pt x="0" y="124"/>
                  </a:cubicBezTo>
                  <a:cubicBezTo>
                    <a:pt x="0" y="76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0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39"/>
                    <a:pt x="18" y="45"/>
                  </a:cubicBezTo>
                  <a:lnTo>
                    <a:pt x="15" y="13"/>
                  </a:lnTo>
                  <a:close/>
                  <a:moveTo>
                    <a:pt x="90" y="92"/>
                  </a:moveTo>
                  <a:cubicBezTo>
                    <a:pt x="58" y="92"/>
                    <a:pt x="37" y="100"/>
                    <a:pt x="37" y="124"/>
                  </a:cubicBezTo>
                  <a:cubicBezTo>
                    <a:pt x="37" y="140"/>
                    <a:pt x="47" y="150"/>
                    <a:pt x="60" y="150"/>
                  </a:cubicBezTo>
                  <a:cubicBezTo>
                    <a:pt x="84" y="150"/>
                    <a:pt x="92" y="132"/>
                    <a:pt x="92" y="100"/>
                  </a:cubicBezTo>
                  <a:lnTo>
                    <a:pt x="92" y="92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0" name="Freeform 86">
              <a:extLst>
                <a:ext uri="{FF2B5EF4-FFF2-40B4-BE49-F238E27FC236}">
                  <a16:creationId xmlns:a16="http://schemas.microsoft.com/office/drawing/2014/main" id="{F06BD4D7-A750-A04A-B3BE-B0DACE4AF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2247900"/>
              <a:ext cx="34925" cy="80963"/>
            </a:xfrm>
            <a:custGeom>
              <a:avLst/>
              <a:gdLst>
                <a:gd name="T0" fmla="*/ 24 w 99"/>
                <a:gd name="T1" fmla="*/ 13 h 223"/>
                <a:gd name="T2" fmla="*/ 64 w 99"/>
                <a:gd name="T3" fmla="*/ 0 h 223"/>
                <a:gd name="T4" fmla="*/ 64 w 99"/>
                <a:gd name="T5" fmla="*/ 47 h 223"/>
                <a:gd name="T6" fmla="*/ 96 w 99"/>
                <a:gd name="T7" fmla="*/ 47 h 223"/>
                <a:gd name="T8" fmla="*/ 96 w 99"/>
                <a:gd name="T9" fmla="*/ 76 h 223"/>
                <a:gd name="T10" fmla="*/ 64 w 99"/>
                <a:gd name="T11" fmla="*/ 76 h 223"/>
                <a:gd name="T12" fmla="*/ 64 w 99"/>
                <a:gd name="T13" fmla="*/ 166 h 223"/>
                <a:gd name="T14" fmla="*/ 83 w 99"/>
                <a:gd name="T15" fmla="*/ 190 h 223"/>
                <a:gd name="T16" fmla="*/ 98 w 99"/>
                <a:gd name="T17" fmla="*/ 188 h 223"/>
                <a:gd name="T18" fmla="*/ 98 w 99"/>
                <a:gd name="T19" fmla="*/ 217 h 223"/>
                <a:gd name="T20" fmla="*/ 72 w 99"/>
                <a:gd name="T21" fmla="*/ 222 h 223"/>
                <a:gd name="T22" fmla="*/ 27 w 99"/>
                <a:gd name="T23" fmla="*/ 172 h 223"/>
                <a:gd name="T24" fmla="*/ 27 w 99"/>
                <a:gd name="T25" fmla="*/ 76 h 223"/>
                <a:gd name="T26" fmla="*/ 0 w 99"/>
                <a:gd name="T27" fmla="*/ 76 h 223"/>
                <a:gd name="T28" fmla="*/ 0 w 99"/>
                <a:gd name="T29" fmla="*/ 47 h 223"/>
                <a:gd name="T30" fmla="*/ 27 w 99"/>
                <a:gd name="T31" fmla="*/ 47 h 223"/>
                <a:gd name="T32" fmla="*/ 24 w 99"/>
                <a:gd name="T33" fmla="*/ 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3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6"/>
                  </a:lnTo>
                  <a:lnTo>
                    <a:pt x="64" y="76"/>
                  </a:lnTo>
                  <a:lnTo>
                    <a:pt x="64" y="166"/>
                  </a:lnTo>
                  <a:cubicBezTo>
                    <a:pt x="64" y="185"/>
                    <a:pt x="69" y="190"/>
                    <a:pt x="83" y="190"/>
                  </a:cubicBezTo>
                  <a:cubicBezTo>
                    <a:pt x="90" y="190"/>
                    <a:pt x="93" y="188"/>
                    <a:pt x="98" y="188"/>
                  </a:cubicBezTo>
                  <a:lnTo>
                    <a:pt x="98" y="217"/>
                  </a:lnTo>
                  <a:cubicBezTo>
                    <a:pt x="93" y="219"/>
                    <a:pt x="85" y="222"/>
                    <a:pt x="72" y="222"/>
                  </a:cubicBezTo>
                  <a:cubicBezTo>
                    <a:pt x="43" y="222"/>
                    <a:pt x="27" y="209"/>
                    <a:pt x="27" y="172"/>
                  </a:cubicBezTo>
                  <a:lnTo>
                    <a:pt x="27" y="76"/>
                  </a:lnTo>
                  <a:lnTo>
                    <a:pt x="0" y="76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1" name="Freeform 87">
              <a:extLst>
                <a:ext uri="{FF2B5EF4-FFF2-40B4-BE49-F238E27FC236}">
                  <a16:creationId xmlns:a16="http://schemas.microsoft.com/office/drawing/2014/main" id="{41551FF1-3F80-A343-8298-FD840E224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9288" y="2238375"/>
              <a:ext cx="15875" cy="88900"/>
            </a:xfrm>
            <a:custGeom>
              <a:avLst/>
              <a:gdLst>
                <a:gd name="T0" fmla="*/ 0 w 43"/>
                <a:gd name="T1" fmla="*/ 0 h 247"/>
                <a:gd name="T2" fmla="*/ 40 w 43"/>
                <a:gd name="T3" fmla="*/ 0 h 247"/>
                <a:gd name="T4" fmla="*/ 40 w 43"/>
                <a:gd name="T5" fmla="*/ 39 h 247"/>
                <a:gd name="T6" fmla="*/ 0 w 43"/>
                <a:gd name="T7" fmla="*/ 39 h 247"/>
                <a:gd name="T8" fmla="*/ 0 w 43"/>
                <a:gd name="T9" fmla="*/ 0 h 247"/>
                <a:gd name="T10" fmla="*/ 3 w 43"/>
                <a:gd name="T11" fmla="*/ 74 h 247"/>
                <a:gd name="T12" fmla="*/ 42 w 43"/>
                <a:gd name="T13" fmla="*/ 74 h 247"/>
                <a:gd name="T14" fmla="*/ 42 w 43"/>
                <a:gd name="T15" fmla="*/ 246 h 247"/>
                <a:gd name="T16" fmla="*/ 3 w 43"/>
                <a:gd name="T17" fmla="*/ 246 h 247"/>
                <a:gd name="T18" fmla="*/ 3 w 43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247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4"/>
                  </a:moveTo>
                  <a:lnTo>
                    <a:pt x="42" y="74"/>
                  </a:lnTo>
                  <a:lnTo>
                    <a:pt x="42" y="246"/>
                  </a:lnTo>
                  <a:lnTo>
                    <a:pt x="3" y="246"/>
                  </a:lnTo>
                  <a:lnTo>
                    <a:pt x="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2" name="Freeform 88">
              <a:extLst>
                <a:ext uri="{FF2B5EF4-FFF2-40B4-BE49-F238E27FC236}">
                  <a16:creationId xmlns:a16="http://schemas.microsoft.com/office/drawing/2014/main" id="{7C4A40FD-D2D4-EE45-93D8-BFC0143F48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7863" y="2263775"/>
              <a:ext cx="52387" cy="65088"/>
            </a:xfrm>
            <a:custGeom>
              <a:avLst/>
              <a:gdLst>
                <a:gd name="T0" fmla="*/ 143 w 144"/>
                <a:gd name="T1" fmla="*/ 88 h 179"/>
                <a:gd name="T2" fmla="*/ 71 w 144"/>
                <a:gd name="T3" fmla="*/ 178 h 179"/>
                <a:gd name="T4" fmla="*/ 0 w 144"/>
                <a:gd name="T5" fmla="*/ 88 h 179"/>
                <a:gd name="T6" fmla="*/ 71 w 144"/>
                <a:gd name="T7" fmla="*/ 0 h 179"/>
                <a:gd name="T8" fmla="*/ 143 w 144"/>
                <a:gd name="T9" fmla="*/ 88 h 179"/>
                <a:gd name="T10" fmla="*/ 103 w 144"/>
                <a:gd name="T11" fmla="*/ 88 h 179"/>
                <a:gd name="T12" fmla="*/ 71 w 144"/>
                <a:gd name="T13" fmla="*/ 29 h 179"/>
                <a:gd name="T14" fmla="*/ 39 w 144"/>
                <a:gd name="T15" fmla="*/ 88 h 179"/>
                <a:gd name="T16" fmla="*/ 71 w 144"/>
                <a:gd name="T17" fmla="*/ 146 h 179"/>
                <a:gd name="T18" fmla="*/ 103 w 144"/>
                <a:gd name="T19" fmla="*/ 8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79">
                  <a:moveTo>
                    <a:pt x="143" y="88"/>
                  </a:moveTo>
                  <a:cubicBezTo>
                    <a:pt x="143" y="159"/>
                    <a:pt x="106" y="178"/>
                    <a:pt x="71" y="178"/>
                  </a:cubicBezTo>
                  <a:cubicBezTo>
                    <a:pt x="39" y="178"/>
                    <a:pt x="0" y="162"/>
                    <a:pt x="0" y="88"/>
                  </a:cubicBezTo>
                  <a:cubicBezTo>
                    <a:pt x="0" y="19"/>
                    <a:pt x="39" y="0"/>
                    <a:pt x="71" y="0"/>
                  </a:cubicBezTo>
                  <a:cubicBezTo>
                    <a:pt x="103" y="0"/>
                    <a:pt x="143" y="19"/>
                    <a:pt x="143" y="88"/>
                  </a:cubicBezTo>
                  <a:close/>
                  <a:moveTo>
                    <a:pt x="103" y="88"/>
                  </a:moveTo>
                  <a:cubicBezTo>
                    <a:pt x="103" y="58"/>
                    <a:pt x="98" y="29"/>
                    <a:pt x="71" y="29"/>
                  </a:cubicBezTo>
                  <a:cubicBezTo>
                    <a:pt x="47" y="29"/>
                    <a:pt x="39" y="58"/>
                    <a:pt x="39" y="88"/>
                  </a:cubicBezTo>
                  <a:cubicBezTo>
                    <a:pt x="39" y="117"/>
                    <a:pt x="47" y="146"/>
                    <a:pt x="71" y="146"/>
                  </a:cubicBezTo>
                  <a:cubicBezTo>
                    <a:pt x="95" y="146"/>
                    <a:pt x="103" y="114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3" name="Freeform 89">
              <a:extLst>
                <a:ext uri="{FF2B5EF4-FFF2-40B4-BE49-F238E27FC236}">
                  <a16:creationId xmlns:a16="http://schemas.microsoft.com/office/drawing/2014/main" id="{C51848BA-785A-7E47-B431-76F4DBCD21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9775" y="2263775"/>
              <a:ext cx="46038" cy="63500"/>
            </a:xfrm>
            <a:custGeom>
              <a:avLst/>
              <a:gdLst>
                <a:gd name="T0" fmla="*/ 0 w 129"/>
                <a:gd name="T1" fmla="*/ 31 h 178"/>
                <a:gd name="T2" fmla="*/ 0 w 129"/>
                <a:gd name="T3" fmla="*/ 2 h 178"/>
                <a:gd name="T4" fmla="*/ 38 w 129"/>
                <a:gd name="T5" fmla="*/ 2 h 178"/>
                <a:gd name="T6" fmla="*/ 38 w 129"/>
                <a:gd name="T7" fmla="*/ 29 h 178"/>
                <a:gd name="T8" fmla="*/ 38 w 129"/>
                <a:gd name="T9" fmla="*/ 29 h 178"/>
                <a:gd name="T10" fmla="*/ 38 w 129"/>
                <a:gd name="T11" fmla="*/ 29 h 178"/>
                <a:gd name="T12" fmla="*/ 80 w 129"/>
                <a:gd name="T13" fmla="*/ 0 h 178"/>
                <a:gd name="T14" fmla="*/ 128 w 129"/>
                <a:gd name="T15" fmla="*/ 63 h 178"/>
                <a:gd name="T16" fmla="*/ 128 w 129"/>
                <a:gd name="T17" fmla="*/ 174 h 178"/>
                <a:gd name="T18" fmla="*/ 88 w 129"/>
                <a:gd name="T19" fmla="*/ 174 h 178"/>
                <a:gd name="T20" fmla="*/ 88 w 129"/>
                <a:gd name="T21" fmla="*/ 74 h 178"/>
                <a:gd name="T22" fmla="*/ 67 w 129"/>
                <a:gd name="T23" fmla="*/ 37 h 178"/>
                <a:gd name="T24" fmla="*/ 40 w 129"/>
                <a:gd name="T25" fmla="*/ 76 h 178"/>
                <a:gd name="T26" fmla="*/ 40 w 129"/>
                <a:gd name="T27" fmla="*/ 177 h 178"/>
                <a:gd name="T28" fmla="*/ 0 w 129"/>
                <a:gd name="T29" fmla="*/ 177 h 178"/>
                <a:gd name="T30" fmla="*/ 0 w 129"/>
                <a:gd name="T31" fmla="*/ 3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9" h="178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8" y="2"/>
                  </a:lnTo>
                  <a:cubicBezTo>
                    <a:pt x="38" y="10"/>
                    <a:pt x="38" y="21"/>
                    <a:pt x="38" y="29"/>
                  </a:cubicBezTo>
                  <a:lnTo>
                    <a:pt x="38" y="29"/>
                  </a:lnTo>
                  <a:lnTo>
                    <a:pt x="38" y="29"/>
                  </a:lnTo>
                  <a:cubicBezTo>
                    <a:pt x="43" y="18"/>
                    <a:pt x="53" y="0"/>
                    <a:pt x="80" y="0"/>
                  </a:cubicBezTo>
                  <a:cubicBezTo>
                    <a:pt x="117" y="0"/>
                    <a:pt x="128" y="29"/>
                    <a:pt x="128" y="63"/>
                  </a:cubicBezTo>
                  <a:lnTo>
                    <a:pt x="128" y="174"/>
                  </a:lnTo>
                  <a:lnTo>
                    <a:pt x="88" y="174"/>
                  </a:lnTo>
                  <a:lnTo>
                    <a:pt x="88" y="74"/>
                  </a:lnTo>
                  <a:cubicBezTo>
                    <a:pt x="88" y="47"/>
                    <a:pt x="83" y="37"/>
                    <a:pt x="67" y="37"/>
                  </a:cubicBezTo>
                  <a:cubicBezTo>
                    <a:pt x="45" y="37"/>
                    <a:pt x="40" y="55"/>
                    <a:pt x="40" y="76"/>
                  </a:cubicBezTo>
                  <a:lnTo>
                    <a:pt x="40" y="177"/>
                  </a:lnTo>
                  <a:lnTo>
                    <a:pt x="0" y="177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4" name="Freeform 90">
              <a:extLst>
                <a:ext uri="{FF2B5EF4-FFF2-40B4-BE49-F238E27FC236}">
                  <a16:creationId xmlns:a16="http://schemas.microsoft.com/office/drawing/2014/main" id="{9CBA9AB2-3FC7-2A4C-B4D3-D981C2E590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5850" y="2014538"/>
              <a:ext cx="339725" cy="336550"/>
            </a:xfrm>
            <a:custGeom>
              <a:avLst/>
              <a:gdLst>
                <a:gd name="T0" fmla="*/ 0 w 943"/>
                <a:gd name="T1" fmla="*/ 466 h 933"/>
                <a:gd name="T2" fmla="*/ 471 w 943"/>
                <a:gd name="T3" fmla="*/ 0 h 933"/>
                <a:gd name="T4" fmla="*/ 942 w 943"/>
                <a:gd name="T5" fmla="*/ 466 h 933"/>
                <a:gd name="T6" fmla="*/ 471 w 943"/>
                <a:gd name="T7" fmla="*/ 932 h 933"/>
                <a:gd name="T8" fmla="*/ 0 w 943"/>
                <a:gd name="T9" fmla="*/ 466 h 933"/>
                <a:gd name="T10" fmla="*/ 21 w 943"/>
                <a:gd name="T11" fmla="*/ 466 h 933"/>
                <a:gd name="T12" fmla="*/ 471 w 943"/>
                <a:gd name="T13" fmla="*/ 911 h 933"/>
                <a:gd name="T14" fmla="*/ 920 w 943"/>
                <a:gd name="T15" fmla="*/ 466 h 933"/>
                <a:gd name="T16" fmla="*/ 471 w 943"/>
                <a:gd name="T17" fmla="*/ 22 h 933"/>
                <a:gd name="T18" fmla="*/ 21 w 943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3" h="933">
                  <a:moveTo>
                    <a:pt x="0" y="466"/>
                  </a:moveTo>
                  <a:cubicBezTo>
                    <a:pt x="0" y="209"/>
                    <a:pt x="211" y="0"/>
                    <a:pt x="471" y="0"/>
                  </a:cubicBezTo>
                  <a:cubicBezTo>
                    <a:pt x="730" y="0"/>
                    <a:pt x="942" y="209"/>
                    <a:pt x="942" y="466"/>
                  </a:cubicBezTo>
                  <a:cubicBezTo>
                    <a:pt x="942" y="722"/>
                    <a:pt x="730" y="932"/>
                    <a:pt x="471" y="932"/>
                  </a:cubicBezTo>
                  <a:cubicBezTo>
                    <a:pt x="211" y="932"/>
                    <a:pt x="0" y="722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0"/>
                    <a:pt x="222" y="911"/>
                    <a:pt x="471" y="911"/>
                  </a:cubicBezTo>
                  <a:cubicBezTo>
                    <a:pt x="719" y="911"/>
                    <a:pt x="920" y="713"/>
                    <a:pt x="920" y="466"/>
                  </a:cubicBezTo>
                  <a:cubicBezTo>
                    <a:pt x="920" y="223"/>
                    <a:pt x="719" y="22"/>
                    <a:pt x="471" y="22"/>
                  </a:cubicBezTo>
                  <a:cubicBezTo>
                    <a:pt x="222" y="22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5" name="Freeform 91">
              <a:extLst>
                <a:ext uri="{FF2B5EF4-FFF2-40B4-BE49-F238E27FC236}">
                  <a16:creationId xmlns:a16="http://schemas.microsoft.com/office/drawing/2014/main" id="{EF55E7BF-2F45-DE44-9106-7F5853BA2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0300" y="2060575"/>
              <a:ext cx="252413" cy="242888"/>
            </a:xfrm>
            <a:custGeom>
              <a:avLst/>
              <a:gdLst>
                <a:gd name="T0" fmla="*/ 0 w 701"/>
                <a:gd name="T1" fmla="*/ 336 h 674"/>
                <a:gd name="T2" fmla="*/ 349 w 701"/>
                <a:gd name="T3" fmla="*/ 0 h 674"/>
                <a:gd name="T4" fmla="*/ 698 w 701"/>
                <a:gd name="T5" fmla="*/ 336 h 674"/>
                <a:gd name="T6" fmla="*/ 349 w 701"/>
                <a:gd name="T7" fmla="*/ 673 h 674"/>
                <a:gd name="T8" fmla="*/ 0 w 701"/>
                <a:gd name="T9" fmla="*/ 336 h 674"/>
                <a:gd name="T10" fmla="*/ 24 w 701"/>
                <a:gd name="T11" fmla="*/ 336 h 674"/>
                <a:gd name="T12" fmla="*/ 349 w 701"/>
                <a:gd name="T13" fmla="*/ 649 h 674"/>
                <a:gd name="T14" fmla="*/ 674 w 701"/>
                <a:gd name="T15" fmla="*/ 336 h 674"/>
                <a:gd name="T16" fmla="*/ 349 w 701"/>
                <a:gd name="T17" fmla="*/ 24 h 674"/>
                <a:gd name="T18" fmla="*/ 24 w 701"/>
                <a:gd name="T19" fmla="*/ 336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1" h="674">
                  <a:moveTo>
                    <a:pt x="0" y="336"/>
                  </a:moveTo>
                  <a:cubicBezTo>
                    <a:pt x="0" y="150"/>
                    <a:pt x="155" y="0"/>
                    <a:pt x="349" y="0"/>
                  </a:cubicBezTo>
                  <a:cubicBezTo>
                    <a:pt x="542" y="0"/>
                    <a:pt x="698" y="151"/>
                    <a:pt x="698" y="336"/>
                  </a:cubicBezTo>
                  <a:cubicBezTo>
                    <a:pt x="700" y="522"/>
                    <a:pt x="542" y="673"/>
                    <a:pt x="349" y="673"/>
                  </a:cubicBezTo>
                  <a:cubicBezTo>
                    <a:pt x="155" y="673"/>
                    <a:pt x="0" y="521"/>
                    <a:pt x="0" y="336"/>
                  </a:cubicBezTo>
                  <a:close/>
                  <a:moveTo>
                    <a:pt x="24" y="336"/>
                  </a:moveTo>
                  <a:cubicBezTo>
                    <a:pt x="24" y="508"/>
                    <a:pt x="169" y="649"/>
                    <a:pt x="349" y="649"/>
                  </a:cubicBezTo>
                  <a:cubicBezTo>
                    <a:pt x="528" y="649"/>
                    <a:pt x="674" y="509"/>
                    <a:pt x="674" y="336"/>
                  </a:cubicBezTo>
                  <a:cubicBezTo>
                    <a:pt x="674" y="164"/>
                    <a:pt x="528" y="24"/>
                    <a:pt x="349" y="24"/>
                  </a:cubicBezTo>
                  <a:cubicBezTo>
                    <a:pt x="169" y="24"/>
                    <a:pt x="24" y="163"/>
                    <a:pt x="24" y="33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6" name="Freeform 92">
              <a:extLst>
                <a:ext uri="{FF2B5EF4-FFF2-40B4-BE49-F238E27FC236}">
                  <a16:creationId xmlns:a16="http://schemas.microsoft.com/office/drawing/2014/main" id="{390ABE53-0436-004D-973E-9108040739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2124075"/>
              <a:ext cx="20638" cy="20638"/>
            </a:xfrm>
            <a:custGeom>
              <a:avLst/>
              <a:gdLst>
                <a:gd name="T0" fmla="*/ 32 w 59"/>
                <a:gd name="T1" fmla="*/ 0 h 57"/>
                <a:gd name="T2" fmla="*/ 37 w 59"/>
                <a:gd name="T3" fmla="*/ 24 h 57"/>
                <a:gd name="T4" fmla="*/ 58 w 59"/>
                <a:gd name="T5" fmla="*/ 24 h 57"/>
                <a:gd name="T6" fmla="*/ 42 w 59"/>
                <a:gd name="T7" fmla="*/ 34 h 57"/>
                <a:gd name="T8" fmla="*/ 50 w 59"/>
                <a:gd name="T9" fmla="*/ 56 h 57"/>
                <a:gd name="T10" fmla="*/ 29 w 59"/>
                <a:gd name="T11" fmla="*/ 40 h 57"/>
                <a:gd name="T12" fmla="*/ 10 w 59"/>
                <a:gd name="T13" fmla="*/ 56 h 57"/>
                <a:gd name="T14" fmla="*/ 18 w 59"/>
                <a:gd name="T15" fmla="*/ 34 h 57"/>
                <a:gd name="T16" fmla="*/ 0 w 59"/>
                <a:gd name="T17" fmla="*/ 24 h 57"/>
                <a:gd name="T18" fmla="*/ 21 w 59"/>
                <a:gd name="T19" fmla="*/ 24 h 57"/>
                <a:gd name="T20" fmla="*/ 32 w 59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57">
                  <a:moveTo>
                    <a:pt x="32" y="0"/>
                  </a:moveTo>
                  <a:lnTo>
                    <a:pt x="37" y="24"/>
                  </a:lnTo>
                  <a:lnTo>
                    <a:pt x="58" y="24"/>
                  </a:lnTo>
                  <a:lnTo>
                    <a:pt x="42" y="34"/>
                  </a:lnTo>
                  <a:lnTo>
                    <a:pt x="50" y="56"/>
                  </a:lnTo>
                  <a:lnTo>
                    <a:pt x="29" y="40"/>
                  </a:lnTo>
                  <a:lnTo>
                    <a:pt x="10" y="56"/>
                  </a:lnTo>
                  <a:lnTo>
                    <a:pt x="18" y="34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7" name="Freeform 93">
              <a:extLst>
                <a:ext uri="{FF2B5EF4-FFF2-40B4-BE49-F238E27FC236}">
                  <a16:creationId xmlns:a16="http://schemas.microsoft.com/office/drawing/2014/main" id="{595F8FBE-734F-0B4D-9A12-449555730B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2122488"/>
              <a:ext cx="25400" cy="23812"/>
            </a:xfrm>
            <a:custGeom>
              <a:avLst/>
              <a:gdLst>
                <a:gd name="T0" fmla="*/ 56 w 70"/>
                <a:gd name="T1" fmla="*/ 63 h 64"/>
                <a:gd name="T2" fmla="*/ 35 w 70"/>
                <a:gd name="T3" fmla="*/ 45 h 64"/>
                <a:gd name="T4" fmla="*/ 16 w 70"/>
                <a:gd name="T5" fmla="*/ 61 h 64"/>
                <a:gd name="T6" fmla="*/ 14 w 70"/>
                <a:gd name="T7" fmla="*/ 61 h 64"/>
                <a:gd name="T8" fmla="*/ 22 w 70"/>
                <a:gd name="T9" fmla="*/ 39 h 64"/>
                <a:gd name="T10" fmla="*/ 0 w 70"/>
                <a:gd name="T11" fmla="*/ 26 h 64"/>
                <a:gd name="T12" fmla="*/ 25 w 70"/>
                <a:gd name="T13" fmla="*/ 26 h 64"/>
                <a:gd name="T14" fmla="*/ 24 w 70"/>
                <a:gd name="T15" fmla="*/ 29 h 64"/>
                <a:gd name="T16" fmla="*/ 8 w 70"/>
                <a:gd name="T17" fmla="*/ 29 h 64"/>
                <a:gd name="T18" fmla="*/ 24 w 70"/>
                <a:gd name="T19" fmla="*/ 39 h 64"/>
                <a:gd name="T20" fmla="*/ 19 w 70"/>
                <a:gd name="T21" fmla="*/ 58 h 64"/>
                <a:gd name="T22" fmla="*/ 35 w 70"/>
                <a:gd name="T23" fmla="*/ 42 h 64"/>
                <a:gd name="T24" fmla="*/ 51 w 70"/>
                <a:gd name="T25" fmla="*/ 55 h 64"/>
                <a:gd name="T26" fmla="*/ 46 w 70"/>
                <a:gd name="T27" fmla="*/ 39 h 64"/>
                <a:gd name="T28" fmla="*/ 59 w 70"/>
                <a:gd name="T29" fmla="*/ 29 h 64"/>
                <a:gd name="T30" fmla="*/ 38 w 70"/>
                <a:gd name="T31" fmla="*/ 29 h 64"/>
                <a:gd name="T32" fmla="*/ 33 w 70"/>
                <a:gd name="T33" fmla="*/ 11 h 64"/>
                <a:gd name="T34" fmla="*/ 38 w 70"/>
                <a:gd name="T35" fmla="*/ 0 h 64"/>
                <a:gd name="T36" fmla="*/ 46 w 70"/>
                <a:gd name="T37" fmla="*/ 26 h 64"/>
                <a:gd name="T38" fmla="*/ 69 w 70"/>
                <a:gd name="T39" fmla="*/ 26 h 64"/>
                <a:gd name="T40" fmla="*/ 51 w 70"/>
                <a:gd name="T41" fmla="*/ 42 h 64"/>
                <a:gd name="T42" fmla="*/ 56 w 70"/>
                <a:gd name="T43" fmla="*/ 63 h 64"/>
                <a:gd name="T44" fmla="*/ 27 w 70"/>
                <a:gd name="T45" fmla="*/ 26 h 64"/>
                <a:gd name="T46" fmla="*/ 33 w 70"/>
                <a:gd name="T47" fmla="*/ 11 h 64"/>
                <a:gd name="T48" fmla="*/ 32 w 70"/>
                <a:gd name="T49" fmla="*/ 8 h 64"/>
                <a:gd name="T50" fmla="*/ 25 w 70"/>
                <a:gd name="T51" fmla="*/ 26 h 64"/>
                <a:gd name="T52" fmla="*/ 27 w 70"/>
                <a:gd name="T53" fmla="*/ 2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4">
                  <a:moveTo>
                    <a:pt x="56" y="63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4" y="61"/>
                  </a:lnTo>
                  <a:lnTo>
                    <a:pt x="22" y="39"/>
                  </a:lnTo>
                  <a:lnTo>
                    <a:pt x="0" y="26"/>
                  </a:lnTo>
                  <a:lnTo>
                    <a:pt x="25" y="26"/>
                  </a:lnTo>
                  <a:lnTo>
                    <a:pt x="24" y="29"/>
                  </a:lnTo>
                  <a:lnTo>
                    <a:pt x="8" y="29"/>
                  </a:ln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1" y="55"/>
                  </a:lnTo>
                  <a:lnTo>
                    <a:pt x="46" y="39"/>
                  </a:lnTo>
                  <a:lnTo>
                    <a:pt x="59" y="29"/>
                  </a:lnTo>
                  <a:lnTo>
                    <a:pt x="38" y="29"/>
                  </a:lnTo>
                  <a:lnTo>
                    <a:pt x="33" y="11"/>
                  </a:lnTo>
                  <a:lnTo>
                    <a:pt x="38" y="0"/>
                  </a:lnTo>
                  <a:lnTo>
                    <a:pt x="46" y="26"/>
                  </a:lnTo>
                  <a:lnTo>
                    <a:pt x="69" y="26"/>
                  </a:lnTo>
                  <a:lnTo>
                    <a:pt x="51" y="42"/>
                  </a:lnTo>
                  <a:lnTo>
                    <a:pt x="56" y="63"/>
                  </a:lnTo>
                  <a:close/>
                  <a:moveTo>
                    <a:pt x="27" y="26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6"/>
                  </a:ln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8" name="Freeform 94">
              <a:extLst>
                <a:ext uri="{FF2B5EF4-FFF2-40B4-BE49-F238E27FC236}">
                  <a16:creationId xmlns:a16="http://schemas.microsoft.com/office/drawing/2014/main" id="{94AD4EDD-D063-534F-BAC7-2D527276F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239963"/>
              <a:ext cx="22225" cy="20637"/>
            </a:xfrm>
            <a:custGeom>
              <a:avLst/>
              <a:gdLst>
                <a:gd name="T0" fmla="*/ 32 w 62"/>
                <a:gd name="T1" fmla="*/ 0 h 57"/>
                <a:gd name="T2" fmla="*/ 37 w 62"/>
                <a:gd name="T3" fmla="*/ 21 h 57"/>
                <a:gd name="T4" fmla="*/ 61 w 62"/>
                <a:gd name="T5" fmla="*/ 21 h 57"/>
                <a:gd name="T6" fmla="*/ 45 w 62"/>
                <a:gd name="T7" fmla="*/ 34 h 57"/>
                <a:gd name="T8" fmla="*/ 51 w 62"/>
                <a:gd name="T9" fmla="*/ 56 h 57"/>
                <a:gd name="T10" fmla="*/ 32 w 62"/>
                <a:gd name="T11" fmla="*/ 40 h 57"/>
                <a:gd name="T12" fmla="*/ 11 w 62"/>
                <a:gd name="T13" fmla="*/ 56 h 57"/>
                <a:gd name="T14" fmla="*/ 19 w 62"/>
                <a:gd name="T15" fmla="*/ 34 h 57"/>
                <a:gd name="T16" fmla="*/ 0 w 62"/>
                <a:gd name="T17" fmla="*/ 21 h 57"/>
                <a:gd name="T18" fmla="*/ 22 w 62"/>
                <a:gd name="T19" fmla="*/ 24 h 57"/>
                <a:gd name="T20" fmla="*/ 32 w 62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7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6"/>
                  </a:lnTo>
                  <a:lnTo>
                    <a:pt x="32" y="40"/>
                  </a:lnTo>
                  <a:lnTo>
                    <a:pt x="11" y="56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9" name="Freeform 95">
              <a:extLst>
                <a:ext uri="{FF2B5EF4-FFF2-40B4-BE49-F238E27FC236}">
                  <a16:creationId xmlns:a16="http://schemas.microsoft.com/office/drawing/2014/main" id="{645D0C7B-8005-A04C-B1ED-EE70B6B64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238375"/>
              <a:ext cx="25400" cy="23813"/>
            </a:xfrm>
            <a:custGeom>
              <a:avLst/>
              <a:gdLst>
                <a:gd name="T0" fmla="*/ 55 w 70"/>
                <a:gd name="T1" fmla="*/ 63 h 64"/>
                <a:gd name="T2" fmla="*/ 34 w 70"/>
                <a:gd name="T3" fmla="*/ 45 h 64"/>
                <a:gd name="T4" fmla="*/ 16 w 70"/>
                <a:gd name="T5" fmla="*/ 61 h 64"/>
                <a:gd name="T6" fmla="*/ 13 w 70"/>
                <a:gd name="T7" fmla="*/ 61 h 64"/>
                <a:gd name="T8" fmla="*/ 21 w 70"/>
                <a:gd name="T9" fmla="*/ 39 h 64"/>
                <a:gd name="T10" fmla="*/ 0 w 70"/>
                <a:gd name="T11" fmla="*/ 26 h 64"/>
                <a:gd name="T12" fmla="*/ 22 w 70"/>
                <a:gd name="T13" fmla="*/ 26 h 64"/>
                <a:gd name="T14" fmla="*/ 21 w 70"/>
                <a:gd name="T15" fmla="*/ 29 h 64"/>
                <a:gd name="T16" fmla="*/ 5 w 70"/>
                <a:gd name="T17" fmla="*/ 29 h 64"/>
                <a:gd name="T18" fmla="*/ 21 w 70"/>
                <a:gd name="T19" fmla="*/ 39 h 64"/>
                <a:gd name="T20" fmla="*/ 16 w 70"/>
                <a:gd name="T21" fmla="*/ 58 h 64"/>
                <a:gd name="T22" fmla="*/ 32 w 70"/>
                <a:gd name="T23" fmla="*/ 42 h 64"/>
                <a:gd name="T24" fmla="*/ 47 w 70"/>
                <a:gd name="T25" fmla="*/ 55 h 64"/>
                <a:gd name="T26" fmla="*/ 42 w 70"/>
                <a:gd name="T27" fmla="*/ 39 h 64"/>
                <a:gd name="T28" fmla="*/ 55 w 70"/>
                <a:gd name="T29" fmla="*/ 29 h 64"/>
                <a:gd name="T30" fmla="*/ 34 w 70"/>
                <a:gd name="T31" fmla="*/ 29 h 64"/>
                <a:gd name="T32" fmla="*/ 31 w 70"/>
                <a:gd name="T33" fmla="*/ 15 h 64"/>
                <a:gd name="T34" fmla="*/ 37 w 70"/>
                <a:gd name="T35" fmla="*/ 0 h 64"/>
                <a:gd name="T36" fmla="*/ 45 w 70"/>
                <a:gd name="T37" fmla="*/ 26 h 64"/>
                <a:gd name="T38" fmla="*/ 69 w 70"/>
                <a:gd name="T39" fmla="*/ 26 h 64"/>
                <a:gd name="T40" fmla="*/ 50 w 70"/>
                <a:gd name="T41" fmla="*/ 39 h 64"/>
                <a:gd name="T42" fmla="*/ 55 w 70"/>
                <a:gd name="T43" fmla="*/ 63 h 64"/>
                <a:gd name="T44" fmla="*/ 26 w 70"/>
                <a:gd name="T45" fmla="*/ 26 h 64"/>
                <a:gd name="T46" fmla="*/ 31 w 70"/>
                <a:gd name="T47" fmla="*/ 15 h 64"/>
                <a:gd name="T48" fmla="*/ 29 w 70"/>
                <a:gd name="T49" fmla="*/ 8 h 64"/>
                <a:gd name="T50" fmla="*/ 22 w 70"/>
                <a:gd name="T51" fmla="*/ 26 h 64"/>
                <a:gd name="T52" fmla="*/ 26 w 70"/>
                <a:gd name="T53" fmla="*/ 2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4">
                  <a:moveTo>
                    <a:pt x="55" y="63"/>
                  </a:moveTo>
                  <a:lnTo>
                    <a:pt x="34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39"/>
                  </a:lnTo>
                  <a:lnTo>
                    <a:pt x="0" y="26"/>
                  </a:lnTo>
                  <a:lnTo>
                    <a:pt x="22" y="26"/>
                  </a:lnTo>
                  <a:lnTo>
                    <a:pt x="21" y="29"/>
                  </a:lnTo>
                  <a:lnTo>
                    <a:pt x="5" y="29"/>
                  </a:lnTo>
                  <a:lnTo>
                    <a:pt x="21" y="39"/>
                  </a:lnTo>
                  <a:lnTo>
                    <a:pt x="16" y="58"/>
                  </a:lnTo>
                  <a:lnTo>
                    <a:pt x="32" y="42"/>
                  </a:lnTo>
                  <a:lnTo>
                    <a:pt x="47" y="55"/>
                  </a:lnTo>
                  <a:lnTo>
                    <a:pt x="42" y="39"/>
                  </a:lnTo>
                  <a:lnTo>
                    <a:pt x="55" y="29"/>
                  </a:lnTo>
                  <a:lnTo>
                    <a:pt x="34" y="29"/>
                  </a:lnTo>
                  <a:lnTo>
                    <a:pt x="31" y="15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69" y="26"/>
                  </a:lnTo>
                  <a:lnTo>
                    <a:pt x="50" y="39"/>
                  </a:lnTo>
                  <a:lnTo>
                    <a:pt x="55" y="63"/>
                  </a:lnTo>
                  <a:close/>
                  <a:moveTo>
                    <a:pt x="26" y="26"/>
                  </a:moveTo>
                  <a:lnTo>
                    <a:pt x="31" y="15"/>
                  </a:lnTo>
                  <a:lnTo>
                    <a:pt x="29" y="8"/>
                  </a:lnTo>
                  <a:lnTo>
                    <a:pt x="22" y="26"/>
                  </a:lnTo>
                  <a:lnTo>
                    <a:pt x="26" y="2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0" name="Freeform 96">
              <a:extLst>
                <a:ext uri="{FF2B5EF4-FFF2-40B4-BE49-F238E27FC236}">
                  <a16:creationId xmlns:a16="http://schemas.microsoft.com/office/drawing/2014/main" id="{BD409072-59DF-6A49-A966-65FE81FCD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9188" y="2238375"/>
              <a:ext cx="20637" cy="20638"/>
            </a:xfrm>
            <a:custGeom>
              <a:avLst/>
              <a:gdLst>
                <a:gd name="T0" fmla="*/ 31 w 59"/>
                <a:gd name="T1" fmla="*/ 0 h 56"/>
                <a:gd name="T2" fmla="*/ 37 w 59"/>
                <a:gd name="T3" fmla="*/ 21 h 56"/>
                <a:gd name="T4" fmla="*/ 58 w 59"/>
                <a:gd name="T5" fmla="*/ 21 h 56"/>
                <a:gd name="T6" fmla="*/ 42 w 59"/>
                <a:gd name="T7" fmla="*/ 34 h 56"/>
                <a:gd name="T8" fmla="*/ 50 w 59"/>
                <a:gd name="T9" fmla="*/ 55 h 56"/>
                <a:gd name="T10" fmla="*/ 29 w 59"/>
                <a:gd name="T11" fmla="*/ 39 h 56"/>
                <a:gd name="T12" fmla="*/ 10 w 59"/>
                <a:gd name="T13" fmla="*/ 55 h 56"/>
                <a:gd name="T14" fmla="*/ 18 w 59"/>
                <a:gd name="T15" fmla="*/ 34 h 56"/>
                <a:gd name="T16" fmla="*/ 0 w 59"/>
                <a:gd name="T17" fmla="*/ 21 h 56"/>
                <a:gd name="T18" fmla="*/ 21 w 59"/>
                <a:gd name="T19" fmla="*/ 24 h 56"/>
                <a:gd name="T20" fmla="*/ 31 w 59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56">
                  <a:moveTo>
                    <a:pt x="31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50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1" name="Freeform 97">
              <a:extLst>
                <a:ext uri="{FF2B5EF4-FFF2-40B4-BE49-F238E27FC236}">
                  <a16:creationId xmlns:a16="http://schemas.microsoft.com/office/drawing/2014/main" id="{388111A4-CE42-6448-A63D-EE56E63CD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2236788"/>
              <a:ext cx="25400" cy="23812"/>
            </a:xfrm>
            <a:custGeom>
              <a:avLst/>
              <a:gdLst>
                <a:gd name="T0" fmla="*/ 56 w 70"/>
                <a:gd name="T1" fmla="*/ 64 h 65"/>
                <a:gd name="T2" fmla="*/ 35 w 70"/>
                <a:gd name="T3" fmla="*/ 45 h 65"/>
                <a:gd name="T4" fmla="*/ 16 w 70"/>
                <a:gd name="T5" fmla="*/ 61 h 65"/>
                <a:gd name="T6" fmla="*/ 14 w 70"/>
                <a:gd name="T7" fmla="*/ 61 h 65"/>
                <a:gd name="T8" fmla="*/ 22 w 70"/>
                <a:gd name="T9" fmla="*/ 40 h 65"/>
                <a:gd name="T10" fmla="*/ 0 w 70"/>
                <a:gd name="T11" fmla="*/ 27 h 65"/>
                <a:gd name="T12" fmla="*/ 25 w 70"/>
                <a:gd name="T13" fmla="*/ 27 h 65"/>
                <a:gd name="T14" fmla="*/ 24 w 70"/>
                <a:gd name="T15" fmla="*/ 30 h 65"/>
                <a:gd name="T16" fmla="*/ 8 w 70"/>
                <a:gd name="T17" fmla="*/ 30 h 65"/>
                <a:gd name="T18" fmla="*/ 24 w 70"/>
                <a:gd name="T19" fmla="*/ 40 h 65"/>
                <a:gd name="T20" fmla="*/ 19 w 70"/>
                <a:gd name="T21" fmla="*/ 59 h 65"/>
                <a:gd name="T22" fmla="*/ 35 w 70"/>
                <a:gd name="T23" fmla="*/ 43 h 65"/>
                <a:gd name="T24" fmla="*/ 51 w 70"/>
                <a:gd name="T25" fmla="*/ 56 h 65"/>
                <a:gd name="T26" fmla="*/ 45 w 70"/>
                <a:gd name="T27" fmla="*/ 40 h 65"/>
                <a:gd name="T28" fmla="*/ 59 w 70"/>
                <a:gd name="T29" fmla="*/ 30 h 65"/>
                <a:gd name="T30" fmla="*/ 37 w 70"/>
                <a:gd name="T31" fmla="*/ 30 h 65"/>
                <a:gd name="T32" fmla="*/ 33 w 70"/>
                <a:gd name="T33" fmla="*/ 12 h 65"/>
                <a:gd name="T34" fmla="*/ 37 w 70"/>
                <a:gd name="T35" fmla="*/ 0 h 65"/>
                <a:gd name="T36" fmla="*/ 45 w 70"/>
                <a:gd name="T37" fmla="*/ 27 h 65"/>
                <a:gd name="T38" fmla="*/ 69 w 70"/>
                <a:gd name="T39" fmla="*/ 27 h 65"/>
                <a:gd name="T40" fmla="*/ 51 w 70"/>
                <a:gd name="T41" fmla="*/ 40 h 65"/>
                <a:gd name="T42" fmla="*/ 56 w 70"/>
                <a:gd name="T43" fmla="*/ 64 h 65"/>
                <a:gd name="T44" fmla="*/ 27 w 70"/>
                <a:gd name="T45" fmla="*/ 27 h 65"/>
                <a:gd name="T46" fmla="*/ 33 w 70"/>
                <a:gd name="T47" fmla="*/ 12 h 65"/>
                <a:gd name="T48" fmla="*/ 32 w 70"/>
                <a:gd name="T49" fmla="*/ 8 h 65"/>
                <a:gd name="T50" fmla="*/ 25 w 70"/>
                <a:gd name="T51" fmla="*/ 27 h 65"/>
                <a:gd name="T52" fmla="*/ 27 w 70"/>
                <a:gd name="T53" fmla="*/ 2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4" y="61"/>
                  </a:lnTo>
                  <a:lnTo>
                    <a:pt x="22" y="40"/>
                  </a:lnTo>
                  <a:lnTo>
                    <a:pt x="0" y="27"/>
                  </a:lnTo>
                  <a:lnTo>
                    <a:pt x="25" y="27"/>
                  </a:lnTo>
                  <a:lnTo>
                    <a:pt x="24" y="30"/>
                  </a:lnTo>
                  <a:lnTo>
                    <a:pt x="8" y="30"/>
                  </a:ln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37" y="30"/>
                  </a:lnTo>
                  <a:lnTo>
                    <a:pt x="33" y="12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27" y="27"/>
                  </a:moveTo>
                  <a:lnTo>
                    <a:pt x="33" y="12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2" name="Freeform 98">
              <a:extLst>
                <a:ext uri="{FF2B5EF4-FFF2-40B4-BE49-F238E27FC236}">
                  <a16:creationId xmlns:a16="http://schemas.microsoft.com/office/drawing/2014/main" id="{2CD72CBA-58A7-9840-B643-27FDE8B6D9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7950" y="2117725"/>
              <a:ext cx="22225" cy="20638"/>
            </a:xfrm>
            <a:custGeom>
              <a:avLst/>
              <a:gdLst>
                <a:gd name="T0" fmla="*/ 32 w 62"/>
                <a:gd name="T1" fmla="*/ 0 h 57"/>
                <a:gd name="T2" fmla="*/ 42 w 62"/>
                <a:gd name="T3" fmla="*/ 21 h 57"/>
                <a:gd name="T4" fmla="*/ 61 w 62"/>
                <a:gd name="T5" fmla="*/ 21 h 57"/>
                <a:gd name="T6" fmla="*/ 45 w 62"/>
                <a:gd name="T7" fmla="*/ 34 h 57"/>
                <a:gd name="T8" fmla="*/ 50 w 62"/>
                <a:gd name="T9" fmla="*/ 56 h 57"/>
                <a:gd name="T10" fmla="*/ 32 w 62"/>
                <a:gd name="T11" fmla="*/ 37 h 57"/>
                <a:gd name="T12" fmla="*/ 13 w 62"/>
                <a:gd name="T13" fmla="*/ 56 h 57"/>
                <a:gd name="T14" fmla="*/ 21 w 62"/>
                <a:gd name="T15" fmla="*/ 34 h 57"/>
                <a:gd name="T16" fmla="*/ 0 w 62"/>
                <a:gd name="T17" fmla="*/ 21 h 57"/>
                <a:gd name="T18" fmla="*/ 24 w 62"/>
                <a:gd name="T19" fmla="*/ 24 h 57"/>
                <a:gd name="T20" fmla="*/ 32 w 62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7">
                  <a:moveTo>
                    <a:pt x="32" y="0"/>
                  </a:moveTo>
                  <a:lnTo>
                    <a:pt x="42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0" y="56"/>
                  </a:lnTo>
                  <a:lnTo>
                    <a:pt x="32" y="37"/>
                  </a:lnTo>
                  <a:lnTo>
                    <a:pt x="13" y="56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3" name="Freeform 99">
              <a:extLst>
                <a:ext uri="{FF2B5EF4-FFF2-40B4-BE49-F238E27FC236}">
                  <a16:creationId xmlns:a16="http://schemas.microsoft.com/office/drawing/2014/main" id="{F446B338-2815-8745-A02D-0B8CB7DCB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7950" y="2117725"/>
              <a:ext cx="25400" cy="22225"/>
            </a:xfrm>
            <a:custGeom>
              <a:avLst/>
              <a:gdLst>
                <a:gd name="T0" fmla="*/ 56 w 70"/>
                <a:gd name="T1" fmla="*/ 61 h 62"/>
                <a:gd name="T2" fmla="*/ 35 w 70"/>
                <a:gd name="T3" fmla="*/ 43 h 62"/>
                <a:gd name="T4" fmla="*/ 16 w 70"/>
                <a:gd name="T5" fmla="*/ 61 h 62"/>
                <a:gd name="T6" fmla="*/ 13 w 70"/>
                <a:gd name="T7" fmla="*/ 61 h 62"/>
                <a:gd name="T8" fmla="*/ 21 w 70"/>
                <a:gd name="T9" fmla="*/ 40 h 62"/>
                <a:gd name="T10" fmla="*/ 0 w 70"/>
                <a:gd name="T11" fmla="*/ 27 h 62"/>
                <a:gd name="T12" fmla="*/ 25 w 70"/>
                <a:gd name="T13" fmla="*/ 27 h 62"/>
                <a:gd name="T14" fmla="*/ 24 w 70"/>
                <a:gd name="T15" fmla="*/ 29 h 62"/>
                <a:gd name="T16" fmla="*/ 8 w 70"/>
                <a:gd name="T17" fmla="*/ 27 h 62"/>
                <a:gd name="T18" fmla="*/ 24 w 70"/>
                <a:gd name="T19" fmla="*/ 37 h 62"/>
                <a:gd name="T20" fmla="*/ 19 w 70"/>
                <a:gd name="T21" fmla="*/ 56 h 62"/>
                <a:gd name="T22" fmla="*/ 35 w 70"/>
                <a:gd name="T23" fmla="*/ 40 h 62"/>
                <a:gd name="T24" fmla="*/ 51 w 70"/>
                <a:gd name="T25" fmla="*/ 56 h 62"/>
                <a:gd name="T26" fmla="*/ 45 w 70"/>
                <a:gd name="T27" fmla="*/ 40 h 62"/>
                <a:gd name="T28" fmla="*/ 58 w 70"/>
                <a:gd name="T29" fmla="*/ 29 h 62"/>
                <a:gd name="T30" fmla="*/ 40 w 70"/>
                <a:gd name="T31" fmla="*/ 29 h 62"/>
                <a:gd name="T32" fmla="*/ 33 w 70"/>
                <a:gd name="T33" fmla="*/ 11 h 62"/>
                <a:gd name="T34" fmla="*/ 37 w 70"/>
                <a:gd name="T35" fmla="*/ 0 h 62"/>
                <a:gd name="T36" fmla="*/ 45 w 70"/>
                <a:gd name="T37" fmla="*/ 24 h 62"/>
                <a:gd name="T38" fmla="*/ 69 w 70"/>
                <a:gd name="T39" fmla="*/ 24 h 62"/>
                <a:gd name="T40" fmla="*/ 51 w 70"/>
                <a:gd name="T41" fmla="*/ 37 h 62"/>
                <a:gd name="T42" fmla="*/ 56 w 70"/>
                <a:gd name="T43" fmla="*/ 61 h 62"/>
                <a:gd name="T44" fmla="*/ 27 w 70"/>
                <a:gd name="T45" fmla="*/ 27 h 62"/>
                <a:gd name="T46" fmla="*/ 33 w 70"/>
                <a:gd name="T47" fmla="*/ 11 h 62"/>
                <a:gd name="T48" fmla="*/ 32 w 70"/>
                <a:gd name="T49" fmla="*/ 8 h 62"/>
                <a:gd name="T50" fmla="*/ 25 w 70"/>
                <a:gd name="T51" fmla="*/ 27 h 62"/>
                <a:gd name="T52" fmla="*/ 27 w 70"/>
                <a:gd name="T5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5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5" y="40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1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4" name="Freeform 100">
              <a:extLst>
                <a:ext uri="{FF2B5EF4-FFF2-40B4-BE49-F238E27FC236}">
                  <a16:creationId xmlns:a16="http://schemas.microsoft.com/office/drawing/2014/main" id="{4DB16BB7-6400-1942-9B95-E37D27261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2266950"/>
              <a:ext cx="33337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1 w 91"/>
                <a:gd name="T7" fmla="*/ 77 h 88"/>
                <a:gd name="T8" fmla="*/ 45 w 91"/>
                <a:gd name="T9" fmla="*/ 24 h 88"/>
                <a:gd name="T10" fmla="*/ 45 w 91"/>
                <a:gd name="T11" fmla="*/ 24 h 88"/>
                <a:gd name="T12" fmla="*/ 10 w 91"/>
                <a:gd name="T13" fmla="*/ 58 h 88"/>
                <a:gd name="T14" fmla="*/ 0 w 91"/>
                <a:gd name="T15" fmla="*/ 50 h 88"/>
                <a:gd name="T16" fmla="*/ 47 w 91"/>
                <a:gd name="T17" fmla="*/ 0 h 88"/>
                <a:gd name="T18" fmla="*/ 58 w 91"/>
                <a:gd name="T19" fmla="*/ 11 h 88"/>
                <a:gd name="T20" fmla="*/ 47 w 91"/>
                <a:gd name="T21" fmla="*/ 64 h 88"/>
                <a:gd name="T22" fmla="*/ 47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1" y="77"/>
                  </a:lnTo>
                  <a:lnTo>
                    <a:pt x="45" y="24"/>
                  </a:lnTo>
                  <a:lnTo>
                    <a:pt x="45" y="24"/>
                  </a:lnTo>
                  <a:lnTo>
                    <a:pt x="10" y="58"/>
                  </a:lnTo>
                  <a:lnTo>
                    <a:pt x="0" y="50"/>
                  </a:lnTo>
                  <a:lnTo>
                    <a:pt x="47" y="0"/>
                  </a:lnTo>
                  <a:lnTo>
                    <a:pt x="58" y="11"/>
                  </a:lnTo>
                  <a:lnTo>
                    <a:pt x="47" y="64"/>
                  </a:lnTo>
                  <a:lnTo>
                    <a:pt x="47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5" name="Freeform 101">
              <a:extLst>
                <a:ext uri="{FF2B5EF4-FFF2-40B4-BE49-F238E27FC236}">
                  <a16:creationId xmlns:a16="http://schemas.microsoft.com/office/drawing/2014/main" id="{A547A869-C678-EE4C-B1A4-83DF7B8C8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300" y="2030413"/>
              <a:ext cx="23813" cy="26987"/>
            </a:xfrm>
            <a:custGeom>
              <a:avLst/>
              <a:gdLst>
                <a:gd name="T0" fmla="*/ 16 w 66"/>
                <a:gd name="T1" fmla="*/ 67 h 73"/>
                <a:gd name="T2" fmla="*/ 0 w 66"/>
                <a:gd name="T3" fmla="*/ 64 h 73"/>
                <a:gd name="T4" fmla="*/ 32 w 66"/>
                <a:gd name="T5" fmla="*/ 0 h 73"/>
                <a:gd name="T6" fmla="*/ 47 w 66"/>
                <a:gd name="T7" fmla="*/ 3 h 73"/>
                <a:gd name="T8" fmla="*/ 65 w 66"/>
                <a:gd name="T9" fmla="*/ 72 h 73"/>
                <a:gd name="T10" fmla="*/ 49 w 66"/>
                <a:gd name="T11" fmla="*/ 69 h 73"/>
                <a:gd name="T12" fmla="*/ 47 w 66"/>
                <a:gd name="T13" fmla="*/ 56 h 73"/>
                <a:gd name="T14" fmla="*/ 21 w 66"/>
                <a:gd name="T15" fmla="*/ 53 h 73"/>
                <a:gd name="T16" fmla="*/ 16 w 66"/>
                <a:gd name="T17" fmla="*/ 67 h 73"/>
                <a:gd name="T18" fmla="*/ 26 w 66"/>
                <a:gd name="T19" fmla="*/ 40 h 73"/>
                <a:gd name="T20" fmla="*/ 44 w 66"/>
                <a:gd name="T21" fmla="*/ 43 h 73"/>
                <a:gd name="T22" fmla="*/ 39 w 66"/>
                <a:gd name="T23" fmla="*/ 16 h 73"/>
                <a:gd name="T24" fmla="*/ 39 w 66"/>
                <a:gd name="T25" fmla="*/ 16 h 73"/>
                <a:gd name="T26" fmla="*/ 26 w 66"/>
                <a:gd name="T27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73">
                  <a:moveTo>
                    <a:pt x="16" y="67"/>
                  </a:moveTo>
                  <a:lnTo>
                    <a:pt x="0" y="64"/>
                  </a:lnTo>
                  <a:lnTo>
                    <a:pt x="32" y="0"/>
                  </a:lnTo>
                  <a:lnTo>
                    <a:pt x="47" y="3"/>
                  </a:lnTo>
                  <a:lnTo>
                    <a:pt x="65" y="72"/>
                  </a:lnTo>
                  <a:lnTo>
                    <a:pt x="49" y="69"/>
                  </a:lnTo>
                  <a:lnTo>
                    <a:pt x="47" y="56"/>
                  </a:lnTo>
                  <a:lnTo>
                    <a:pt x="21" y="53"/>
                  </a:lnTo>
                  <a:lnTo>
                    <a:pt x="16" y="67"/>
                  </a:lnTo>
                  <a:close/>
                  <a:moveTo>
                    <a:pt x="26" y="40"/>
                  </a:moveTo>
                  <a:lnTo>
                    <a:pt x="44" y="43"/>
                  </a:lnTo>
                  <a:lnTo>
                    <a:pt x="39" y="16"/>
                  </a:lnTo>
                  <a:lnTo>
                    <a:pt x="39" y="16"/>
                  </a:lnTo>
                  <a:lnTo>
                    <a:pt x="26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6" name="Freeform 102">
              <a:extLst>
                <a:ext uri="{FF2B5EF4-FFF2-40B4-BE49-F238E27FC236}">
                  <a16:creationId xmlns:a16="http://schemas.microsoft.com/office/drawing/2014/main" id="{098DAE72-1B5C-1142-A6C0-9A8864C54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9050" y="2033588"/>
              <a:ext cx="19050" cy="28575"/>
            </a:xfrm>
            <a:custGeom>
              <a:avLst/>
              <a:gdLst>
                <a:gd name="T0" fmla="*/ 18 w 54"/>
                <a:gd name="T1" fmla="*/ 58 h 80"/>
                <a:gd name="T2" fmla="*/ 53 w 54"/>
                <a:gd name="T3" fmla="*/ 69 h 80"/>
                <a:gd name="T4" fmla="*/ 48 w 54"/>
                <a:gd name="T5" fmla="*/ 79 h 80"/>
                <a:gd name="T6" fmla="*/ 0 w 54"/>
                <a:gd name="T7" fmla="*/ 66 h 80"/>
                <a:gd name="T8" fmla="*/ 24 w 54"/>
                <a:gd name="T9" fmla="*/ 0 h 80"/>
                <a:gd name="T10" fmla="*/ 37 w 54"/>
                <a:gd name="T11" fmla="*/ 5 h 80"/>
                <a:gd name="T12" fmla="*/ 18 w 54"/>
                <a:gd name="T13" fmla="*/ 5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80">
                  <a:moveTo>
                    <a:pt x="18" y="58"/>
                  </a:moveTo>
                  <a:lnTo>
                    <a:pt x="53" y="69"/>
                  </a:lnTo>
                  <a:lnTo>
                    <a:pt x="48" y="79"/>
                  </a:lnTo>
                  <a:lnTo>
                    <a:pt x="0" y="66"/>
                  </a:lnTo>
                  <a:lnTo>
                    <a:pt x="24" y="0"/>
                  </a:lnTo>
                  <a:lnTo>
                    <a:pt x="37" y="5"/>
                  </a:lnTo>
                  <a:lnTo>
                    <a:pt x="18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7" name="Freeform 103">
              <a:extLst>
                <a:ext uri="{FF2B5EF4-FFF2-40B4-BE49-F238E27FC236}">
                  <a16:creationId xmlns:a16="http://schemas.microsoft.com/office/drawing/2014/main" id="{685C4652-7F85-0D49-A7D5-6418181C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038" y="2046288"/>
              <a:ext cx="28575" cy="30162"/>
            </a:xfrm>
            <a:custGeom>
              <a:avLst/>
              <a:gdLst>
                <a:gd name="T0" fmla="*/ 50 w 81"/>
                <a:gd name="T1" fmla="*/ 66 h 83"/>
                <a:gd name="T2" fmla="*/ 13 w 81"/>
                <a:gd name="T3" fmla="*/ 71 h 83"/>
                <a:gd name="T4" fmla="*/ 0 w 81"/>
                <a:gd name="T5" fmla="*/ 53 h 83"/>
                <a:gd name="T6" fmla="*/ 5 w 81"/>
                <a:gd name="T7" fmla="*/ 37 h 83"/>
                <a:gd name="T8" fmla="*/ 32 w 81"/>
                <a:gd name="T9" fmla="*/ 0 h 83"/>
                <a:gd name="T10" fmla="*/ 45 w 81"/>
                <a:gd name="T11" fmla="*/ 8 h 83"/>
                <a:gd name="T12" fmla="*/ 21 w 81"/>
                <a:gd name="T13" fmla="*/ 45 h 83"/>
                <a:gd name="T14" fmla="*/ 24 w 81"/>
                <a:gd name="T15" fmla="*/ 63 h 83"/>
                <a:gd name="T16" fmla="*/ 42 w 81"/>
                <a:gd name="T17" fmla="*/ 61 h 83"/>
                <a:gd name="T18" fmla="*/ 66 w 81"/>
                <a:gd name="T19" fmla="*/ 24 h 83"/>
                <a:gd name="T20" fmla="*/ 80 w 81"/>
                <a:gd name="T21" fmla="*/ 32 h 83"/>
                <a:gd name="T22" fmla="*/ 50 w 81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" h="83">
                  <a:moveTo>
                    <a:pt x="50" y="66"/>
                  </a:moveTo>
                  <a:cubicBezTo>
                    <a:pt x="40" y="82"/>
                    <a:pt x="27" y="82"/>
                    <a:pt x="13" y="71"/>
                  </a:cubicBezTo>
                  <a:cubicBezTo>
                    <a:pt x="8" y="69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2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6" y="53"/>
                    <a:pt x="19" y="58"/>
                    <a:pt x="24" y="63"/>
                  </a:cubicBezTo>
                  <a:cubicBezTo>
                    <a:pt x="32" y="69"/>
                    <a:pt x="37" y="66"/>
                    <a:pt x="42" y="61"/>
                  </a:cubicBezTo>
                  <a:lnTo>
                    <a:pt x="66" y="24"/>
                  </a:lnTo>
                  <a:lnTo>
                    <a:pt x="80" y="32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8" name="Freeform 104">
              <a:extLst>
                <a:ext uri="{FF2B5EF4-FFF2-40B4-BE49-F238E27FC236}">
                  <a16:creationId xmlns:a16="http://schemas.microsoft.com/office/drawing/2014/main" id="{3D588D83-3595-3349-9B88-8F7305F79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2062163"/>
              <a:ext cx="25400" cy="26987"/>
            </a:xfrm>
            <a:custGeom>
              <a:avLst/>
              <a:gdLst>
                <a:gd name="T0" fmla="*/ 10 w 72"/>
                <a:gd name="T1" fmla="*/ 75 h 76"/>
                <a:gd name="T2" fmla="*/ 0 w 72"/>
                <a:gd name="T3" fmla="*/ 64 h 76"/>
                <a:gd name="T4" fmla="*/ 37 w 72"/>
                <a:gd name="T5" fmla="*/ 22 h 76"/>
                <a:gd name="T6" fmla="*/ 21 w 72"/>
                <a:gd name="T7" fmla="*/ 8 h 76"/>
                <a:gd name="T8" fmla="*/ 29 w 72"/>
                <a:gd name="T9" fmla="*/ 0 h 76"/>
                <a:gd name="T10" fmla="*/ 71 w 72"/>
                <a:gd name="T11" fmla="*/ 35 h 76"/>
                <a:gd name="T12" fmla="*/ 63 w 72"/>
                <a:gd name="T13" fmla="*/ 43 h 76"/>
                <a:gd name="T14" fmla="*/ 47 w 72"/>
                <a:gd name="T15" fmla="*/ 32 h 76"/>
                <a:gd name="T16" fmla="*/ 10 w 72"/>
                <a:gd name="T17" fmla="*/ 7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6">
                  <a:moveTo>
                    <a:pt x="10" y="75"/>
                  </a:moveTo>
                  <a:lnTo>
                    <a:pt x="0" y="64"/>
                  </a:lnTo>
                  <a:lnTo>
                    <a:pt x="37" y="22"/>
                  </a:lnTo>
                  <a:lnTo>
                    <a:pt x="21" y="8"/>
                  </a:lnTo>
                  <a:lnTo>
                    <a:pt x="29" y="0"/>
                  </a:lnTo>
                  <a:lnTo>
                    <a:pt x="71" y="35"/>
                  </a:lnTo>
                  <a:lnTo>
                    <a:pt x="63" y="43"/>
                  </a:lnTo>
                  <a:lnTo>
                    <a:pt x="47" y="32"/>
                  </a:lnTo>
                  <a:lnTo>
                    <a:pt x="10" y="7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9" name="Freeform 105">
              <a:extLst>
                <a:ext uri="{FF2B5EF4-FFF2-40B4-BE49-F238E27FC236}">
                  <a16:creationId xmlns:a16="http://schemas.microsoft.com/office/drawing/2014/main" id="{BA23837C-F231-2945-9358-02C63066E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8725" y="2030413"/>
              <a:ext cx="23813" cy="28575"/>
            </a:xfrm>
            <a:custGeom>
              <a:avLst/>
              <a:gdLst>
                <a:gd name="T0" fmla="*/ 16 w 65"/>
                <a:gd name="T1" fmla="*/ 51 h 81"/>
                <a:gd name="T2" fmla="*/ 32 w 65"/>
                <a:gd name="T3" fmla="*/ 59 h 81"/>
                <a:gd name="T4" fmla="*/ 45 w 65"/>
                <a:gd name="T5" fmla="*/ 48 h 81"/>
                <a:gd name="T6" fmla="*/ 32 w 65"/>
                <a:gd name="T7" fmla="*/ 43 h 81"/>
                <a:gd name="T8" fmla="*/ 24 w 65"/>
                <a:gd name="T9" fmla="*/ 43 h 81"/>
                <a:gd name="T10" fmla="*/ 0 w 65"/>
                <a:gd name="T11" fmla="*/ 27 h 81"/>
                <a:gd name="T12" fmla="*/ 24 w 65"/>
                <a:gd name="T13" fmla="*/ 3 h 81"/>
                <a:gd name="T14" fmla="*/ 53 w 65"/>
                <a:gd name="T15" fmla="*/ 22 h 81"/>
                <a:gd name="T16" fmla="*/ 40 w 65"/>
                <a:gd name="T17" fmla="*/ 24 h 81"/>
                <a:gd name="T18" fmla="*/ 24 w 65"/>
                <a:gd name="T19" fmla="*/ 16 h 81"/>
                <a:gd name="T20" fmla="*/ 13 w 65"/>
                <a:gd name="T21" fmla="*/ 27 h 81"/>
                <a:gd name="T22" fmla="*/ 21 w 65"/>
                <a:gd name="T23" fmla="*/ 32 h 81"/>
                <a:gd name="T24" fmla="*/ 40 w 65"/>
                <a:gd name="T25" fmla="*/ 35 h 81"/>
                <a:gd name="T26" fmla="*/ 61 w 65"/>
                <a:gd name="T27" fmla="*/ 51 h 81"/>
                <a:gd name="T28" fmla="*/ 37 w 65"/>
                <a:gd name="T29" fmla="*/ 77 h 81"/>
                <a:gd name="T30" fmla="*/ 3 w 65"/>
                <a:gd name="T31" fmla="*/ 59 h 81"/>
                <a:gd name="T32" fmla="*/ 16 w 65"/>
                <a:gd name="T33" fmla="*/ 5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81">
                  <a:moveTo>
                    <a:pt x="16" y="51"/>
                  </a:moveTo>
                  <a:cubicBezTo>
                    <a:pt x="16" y="53"/>
                    <a:pt x="19" y="61"/>
                    <a:pt x="32" y="59"/>
                  </a:cubicBezTo>
                  <a:cubicBezTo>
                    <a:pt x="40" y="59"/>
                    <a:pt x="45" y="56"/>
                    <a:pt x="45" y="48"/>
                  </a:cubicBezTo>
                  <a:cubicBezTo>
                    <a:pt x="45" y="43"/>
                    <a:pt x="40" y="43"/>
                    <a:pt x="32" y="43"/>
                  </a:cubicBezTo>
                  <a:lnTo>
                    <a:pt x="24" y="43"/>
                  </a:lnTo>
                  <a:cubicBezTo>
                    <a:pt x="13" y="43"/>
                    <a:pt x="0" y="40"/>
                    <a:pt x="0" y="27"/>
                  </a:cubicBezTo>
                  <a:cubicBezTo>
                    <a:pt x="0" y="19"/>
                    <a:pt x="0" y="6"/>
                    <a:pt x="24" y="3"/>
                  </a:cubicBezTo>
                  <a:cubicBezTo>
                    <a:pt x="45" y="0"/>
                    <a:pt x="53" y="14"/>
                    <a:pt x="53" y="22"/>
                  </a:cubicBezTo>
                  <a:lnTo>
                    <a:pt x="40" y="24"/>
                  </a:lnTo>
                  <a:cubicBezTo>
                    <a:pt x="40" y="22"/>
                    <a:pt x="37" y="14"/>
                    <a:pt x="24" y="16"/>
                  </a:cubicBezTo>
                  <a:cubicBezTo>
                    <a:pt x="19" y="16"/>
                    <a:pt x="13" y="19"/>
                    <a:pt x="13" y="27"/>
                  </a:cubicBezTo>
                  <a:cubicBezTo>
                    <a:pt x="13" y="32"/>
                    <a:pt x="19" y="32"/>
                    <a:pt x="21" y="32"/>
                  </a:cubicBezTo>
                  <a:lnTo>
                    <a:pt x="40" y="35"/>
                  </a:lnTo>
                  <a:cubicBezTo>
                    <a:pt x="50" y="35"/>
                    <a:pt x="58" y="37"/>
                    <a:pt x="61" y="51"/>
                  </a:cubicBezTo>
                  <a:cubicBezTo>
                    <a:pt x="64" y="72"/>
                    <a:pt x="43" y="75"/>
                    <a:pt x="37" y="77"/>
                  </a:cubicBezTo>
                  <a:cubicBezTo>
                    <a:pt x="13" y="80"/>
                    <a:pt x="5" y="67"/>
                    <a:pt x="3" y="59"/>
                  </a:cubicBezTo>
                  <a:lnTo>
                    <a:pt x="16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0" name="Freeform 106">
              <a:extLst>
                <a:ext uri="{FF2B5EF4-FFF2-40B4-BE49-F238E27FC236}">
                  <a16:creationId xmlns:a16="http://schemas.microsoft.com/office/drawing/2014/main" id="{C0AD1DE5-8456-7E40-8C25-98020B40B4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8400" y="2044700"/>
              <a:ext cx="33338" cy="31750"/>
            </a:xfrm>
            <a:custGeom>
              <a:avLst/>
              <a:gdLst>
                <a:gd name="T0" fmla="*/ 74 w 91"/>
                <a:gd name="T1" fmla="*/ 27 h 86"/>
                <a:gd name="T2" fmla="*/ 61 w 91"/>
                <a:gd name="T3" fmla="*/ 74 h 86"/>
                <a:gd name="T4" fmla="*/ 13 w 91"/>
                <a:gd name="T5" fmla="*/ 58 h 86"/>
                <a:gd name="T6" fmla="*/ 26 w 91"/>
                <a:gd name="T7" fmla="*/ 11 h 86"/>
                <a:gd name="T8" fmla="*/ 74 w 91"/>
                <a:gd name="T9" fmla="*/ 27 h 86"/>
                <a:gd name="T10" fmla="*/ 61 w 91"/>
                <a:gd name="T11" fmla="*/ 35 h 86"/>
                <a:gd name="T12" fmla="*/ 31 w 91"/>
                <a:gd name="T13" fmla="*/ 21 h 86"/>
                <a:gd name="T14" fmla="*/ 26 w 91"/>
                <a:gd name="T15" fmla="*/ 50 h 86"/>
                <a:gd name="T16" fmla="*/ 55 w 91"/>
                <a:gd name="T17" fmla="*/ 64 h 86"/>
                <a:gd name="T18" fmla="*/ 61 w 91"/>
                <a:gd name="T19" fmla="*/ 3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86">
                  <a:moveTo>
                    <a:pt x="74" y="27"/>
                  </a:moveTo>
                  <a:cubicBezTo>
                    <a:pt x="90" y="56"/>
                    <a:pt x="69" y="69"/>
                    <a:pt x="61" y="74"/>
                  </a:cubicBezTo>
                  <a:cubicBezTo>
                    <a:pt x="53" y="80"/>
                    <a:pt x="29" y="85"/>
                    <a:pt x="13" y="58"/>
                  </a:cubicBezTo>
                  <a:cubicBezTo>
                    <a:pt x="0" y="29"/>
                    <a:pt x="18" y="16"/>
                    <a:pt x="26" y="11"/>
                  </a:cubicBezTo>
                  <a:cubicBezTo>
                    <a:pt x="34" y="5"/>
                    <a:pt x="58" y="0"/>
                    <a:pt x="74" y="27"/>
                  </a:cubicBezTo>
                  <a:close/>
                  <a:moveTo>
                    <a:pt x="61" y="35"/>
                  </a:moveTo>
                  <a:cubicBezTo>
                    <a:pt x="53" y="19"/>
                    <a:pt x="39" y="18"/>
                    <a:pt x="31" y="21"/>
                  </a:cubicBezTo>
                  <a:cubicBezTo>
                    <a:pt x="23" y="23"/>
                    <a:pt x="18" y="35"/>
                    <a:pt x="26" y="50"/>
                  </a:cubicBezTo>
                  <a:cubicBezTo>
                    <a:pt x="34" y="69"/>
                    <a:pt x="47" y="69"/>
                    <a:pt x="55" y="64"/>
                  </a:cubicBezTo>
                  <a:cubicBezTo>
                    <a:pt x="63" y="61"/>
                    <a:pt x="69" y="50"/>
                    <a:pt x="61" y="3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1" name="Freeform 107">
              <a:extLst>
                <a:ext uri="{FF2B5EF4-FFF2-40B4-BE49-F238E27FC236}">
                  <a16:creationId xmlns:a16="http://schemas.microsoft.com/office/drawing/2014/main" id="{CFA59187-DC28-AB4E-8354-13B3E4E04C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2065338"/>
              <a:ext cx="33337" cy="30162"/>
            </a:xfrm>
            <a:custGeom>
              <a:avLst/>
              <a:gdLst>
                <a:gd name="T0" fmla="*/ 0 w 91"/>
                <a:gd name="T1" fmla="*/ 37 h 85"/>
                <a:gd name="T2" fmla="*/ 23 w 91"/>
                <a:gd name="T3" fmla="*/ 13 h 85"/>
                <a:gd name="T4" fmla="*/ 52 w 91"/>
                <a:gd name="T5" fmla="*/ 10 h 85"/>
                <a:gd name="T6" fmla="*/ 58 w 91"/>
                <a:gd name="T7" fmla="*/ 29 h 85"/>
                <a:gd name="T8" fmla="*/ 76 w 91"/>
                <a:gd name="T9" fmla="*/ 34 h 85"/>
                <a:gd name="T10" fmla="*/ 90 w 91"/>
                <a:gd name="T11" fmla="*/ 42 h 85"/>
                <a:gd name="T12" fmla="*/ 90 w 91"/>
                <a:gd name="T13" fmla="*/ 42 h 85"/>
                <a:gd name="T14" fmla="*/ 79 w 91"/>
                <a:gd name="T15" fmla="*/ 53 h 85"/>
                <a:gd name="T16" fmla="*/ 68 w 91"/>
                <a:gd name="T17" fmla="*/ 45 h 85"/>
                <a:gd name="T18" fmla="*/ 52 w 91"/>
                <a:gd name="T19" fmla="*/ 45 h 85"/>
                <a:gd name="T20" fmla="*/ 42 w 91"/>
                <a:gd name="T21" fmla="*/ 55 h 85"/>
                <a:gd name="T22" fmla="*/ 60 w 91"/>
                <a:gd name="T23" fmla="*/ 74 h 85"/>
                <a:gd name="T24" fmla="*/ 50 w 91"/>
                <a:gd name="T25" fmla="*/ 84 h 85"/>
                <a:gd name="T26" fmla="*/ 0 w 91"/>
                <a:gd name="T27" fmla="*/ 37 h 85"/>
                <a:gd name="T28" fmla="*/ 42 w 91"/>
                <a:gd name="T29" fmla="*/ 34 h 85"/>
                <a:gd name="T30" fmla="*/ 42 w 91"/>
                <a:gd name="T31" fmla="*/ 21 h 85"/>
                <a:gd name="T32" fmla="*/ 29 w 91"/>
                <a:gd name="T33" fmla="*/ 21 h 85"/>
                <a:gd name="T34" fmla="*/ 15 w 91"/>
                <a:gd name="T35" fmla="*/ 34 h 85"/>
                <a:gd name="T36" fmla="*/ 29 w 91"/>
                <a:gd name="T37" fmla="*/ 47 h 85"/>
                <a:gd name="T38" fmla="*/ 42 w 91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1" h="85">
                  <a:moveTo>
                    <a:pt x="0" y="37"/>
                  </a:moveTo>
                  <a:lnTo>
                    <a:pt x="23" y="13"/>
                  </a:lnTo>
                  <a:cubicBezTo>
                    <a:pt x="37" y="0"/>
                    <a:pt x="47" y="8"/>
                    <a:pt x="52" y="10"/>
                  </a:cubicBezTo>
                  <a:cubicBezTo>
                    <a:pt x="58" y="16"/>
                    <a:pt x="60" y="24"/>
                    <a:pt x="58" y="29"/>
                  </a:cubicBezTo>
                  <a:cubicBezTo>
                    <a:pt x="63" y="26"/>
                    <a:pt x="68" y="26"/>
                    <a:pt x="76" y="34"/>
                  </a:cubicBezTo>
                  <a:cubicBezTo>
                    <a:pt x="84" y="42"/>
                    <a:pt x="84" y="42"/>
                    <a:pt x="90" y="42"/>
                  </a:cubicBezTo>
                  <a:lnTo>
                    <a:pt x="90" y="42"/>
                  </a:lnTo>
                  <a:lnTo>
                    <a:pt x="79" y="53"/>
                  </a:lnTo>
                  <a:cubicBezTo>
                    <a:pt x="76" y="50"/>
                    <a:pt x="74" y="50"/>
                    <a:pt x="68" y="45"/>
                  </a:cubicBezTo>
                  <a:cubicBezTo>
                    <a:pt x="60" y="39"/>
                    <a:pt x="58" y="37"/>
                    <a:pt x="52" y="45"/>
                  </a:cubicBezTo>
                  <a:lnTo>
                    <a:pt x="42" y="55"/>
                  </a:lnTo>
                  <a:lnTo>
                    <a:pt x="60" y="74"/>
                  </a:lnTo>
                  <a:lnTo>
                    <a:pt x="50" y="84"/>
                  </a:lnTo>
                  <a:lnTo>
                    <a:pt x="0" y="37"/>
                  </a:lnTo>
                  <a:close/>
                  <a:moveTo>
                    <a:pt x="42" y="34"/>
                  </a:moveTo>
                  <a:cubicBezTo>
                    <a:pt x="47" y="29"/>
                    <a:pt x="47" y="24"/>
                    <a:pt x="42" y="21"/>
                  </a:cubicBezTo>
                  <a:cubicBezTo>
                    <a:pt x="39" y="18"/>
                    <a:pt x="34" y="16"/>
                    <a:pt x="29" y="21"/>
                  </a:cubicBezTo>
                  <a:lnTo>
                    <a:pt x="15" y="34"/>
                  </a:lnTo>
                  <a:lnTo>
                    <a:pt x="29" y="47"/>
                  </a:lnTo>
                  <a:lnTo>
                    <a:pt x="42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2" name="Freeform 108">
              <a:extLst>
                <a:ext uri="{FF2B5EF4-FFF2-40B4-BE49-F238E27FC236}">
                  <a16:creationId xmlns:a16="http://schemas.microsoft.com/office/drawing/2014/main" id="{3BF9A50D-24E4-8042-BE0B-5A302783DC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9688" y="2289175"/>
              <a:ext cx="31750" cy="31750"/>
            </a:xfrm>
            <a:custGeom>
              <a:avLst/>
              <a:gdLst>
                <a:gd name="T0" fmla="*/ 37 w 86"/>
                <a:gd name="T1" fmla="*/ 8 h 88"/>
                <a:gd name="T2" fmla="*/ 51 w 86"/>
                <a:gd name="T3" fmla="*/ 0 h 88"/>
                <a:gd name="T4" fmla="*/ 85 w 86"/>
                <a:gd name="T5" fmla="*/ 58 h 88"/>
                <a:gd name="T6" fmla="*/ 72 w 86"/>
                <a:gd name="T7" fmla="*/ 66 h 88"/>
                <a:gd name="T8" fmla="*/ 21 w 86"/>
                <a:gd name="T9" fmla="*/ 37 h 88"/>
                <a:gd name="T10" fmla="*/ 21 w 86"/>
                <a:gd name="T11" fmla="*/ 37 h 88"/>
                <a:gd name="T12" fmla="*/ 45 w 86"/>
                <a:gd name="T13" fmla="*/ 79 h 88"/>
                <a:gd name="T14" fmla="*/ 35 w 86"/>
                <a:gd name="T15" fmla="*/ 87 h 88"/>
                <a:gd name="T16" fmla="*/ 0 w 86"/>
                <a:gd name="T17" fmla="*/ 29 h 88"/>
                <a:gd name="T18" fmla="*/ 13 w 86"/>
                <a:gd name="T19" fmla="*/ 21 h 88"/>
                <a:gd name="T20" fmla="*/ 61 w 86"/>
                <a:gd name="T21" fmla="*/ 48 h 88"/>
                <a:gd name="T22" fmla="*/ 61 w 86"/>
                <a:gd name="T23" fmla="*/ 48 h 88"/>
                <a:gd name="T24" fmla="*/ 37 w 86"/>
                <a:gd name="T25" fmla="*/ 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88">
                  <a:moveTo>
                    <a:pt x="37" y="8"/>
                  </a:moveTo>
                  <a:lnTo>
                    <a:pt x="51" y="0"/>
                  </a:lnTo>
                  <a:lnTo>
                    <a:pt x="85" y="58"/>
                  </a:lnTo>
                  <a:lnTo>
                    <a:pt x="72" y="66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5" y="87"/>
                  </a:lnTo>
                  <a:lnTo>
                    <a:pt x="0" y="29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3" name="Freeform 109">
              <a:extLst>
                <a:ext uri="{FF2B5EF4-FFF2-40B4-BE49-F238E27FC236}">
                  <a16:creationId xmlns:a16="http://schemas.microsoft.com/office/drawing/2014/main" id="{D269992F-4A47-0D42-9404-98E07E9B48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1913" y="2273300"/>
              <a:ext cx="31750" cy="30163"/>
            </a:xfrm>
            <a:custGeom>
              <a:avLst/>
              <a:gdLst>
                <a:gd name="T0" fmla="*/ 0 w 86"/>
                <a:gd name="T1" fmla="*/ 31 h 85"/>
                <a:gd name="T2" fmla="*/ 24 w 86"/>
                <a:gd name="T3" fmla="*/ 13 h 85"/>
                <a:gd name="T4" fmla="*/ 66 w 86"/>
                <a:gd name="T5" fmla="*/ 21 h 85"/>
                <a:gd name="T6" fmla="*/ 66 w 86"/>
                <a:gd name="T7" fmla="*/ 66 h 85"/>
                <a:gd name="T8" fmla="*/ 42 w 86"/>
                <a:gd name="T9" fmla="*/ 84 h 85"/>
                <a:gd name="T10" fmla="*/ 0 w 86"/>
                <a:gd name="T11" fmla="*/ 31 h 85"/>
                <a:gd name="T12" fmla="*/ 47 w 86"/>
                <a:gd name="T13" fmla="*/ 66 h 85"/>
                <a:gd name="T14" fmla="*/ 58 w 86"/>
                <a:gd name="T15" fmla="*/ 58 h 85"/>
                <a:gd name="T16" fmla="*/ 55 w 86"/>
                <a:gd name="T17" fmla="*/ 31 h 85"/>
                <a:gd name="T18" fmla="*/ 29 w 86"/>
                <a:gd name="T19" fmla="*/ 23 h 85"/>
                <a:gd name="T20" fmla="*/ 18 w 86"/>
                <a:gd name="T21" fmla="*/ 31 h 85"/>
                <a:gd name="T22" fmla="*/ 47 w 86"/>
                <a:gd name="T23" fmla="*/ 6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5">
                  <a:moveTo>
                    <a:pt x="0" y="31"/>
                  </a:moveTo>
                  <a:lnTo>
                    <a:pt x="24" y="13"/>
                  </a:lnTo>
                  <a:cubicBezTo>
                    <a:pt x="42" y="0"/>
                    <a:pt x="58" y="10"/>
                    <a:pt x="66" y="21"/>
                  </a:cubicBezTo>
                  <a:cubicBezTo>
                    <a:pt x="74" y="31"/>
                    <a:pt x="85" y="53"/>
                    <a:pt x="66" y="66"/>
                  </a:cubicBezTo>
                  <a:lnTo>
                    <a:pt x="42" y="84"/>
                  </a:lnTo>
                  <a:lnTo>
                    <a:pt x="0" y="31"/>
                  </a:lnTo>
                  <a:close/>
                  <a:moveTo>
                    <a:pt x="47" y="66"/>
                  </a:moveTo>
                  <a:lnTo>
                    <a:pt x="58" y="58"/>
                  </a:lnTo>
                  <a:cubicBezTo>
                    <a:pt x="69" y="50"/>
                    <a:pt x="63" y="39"/>
                    <a:pt x="55" y="31"/>
                  </a:cubicBezTo>
                  <a:cubicBezTo>
                    <a:pt x="42" y="16"/>
                    <a:pt x="34" y="21"/>
                    <a:pt x="29" y="23"/>
                  </a:cubicBezTo>
                  <a:lnTo>
                    <a:pt x="18" y="31"/>
                  </a:lnTo>
                  <a:lnTo>
                    <a:pt x="47" y="6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4" name="Freeform 110">
              <a:extLst>
                <a:ext uri="{FF2B5EF4-FFF2-40B4-BE49-F238E27FC236}">
                  <a16:creationId xmlns:a16="http://schemas.microsoft.com/office/drawing/2014/main" id="{037652AA-01E8-7F49-BEE7-E252B23426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963" y="2265363"/>
              <a:ext cx="23812" cy="20637"/>
            </a:xfrm>
            <a:custGeom>
              <a:avLst/>
              <a:gdLst>
                <a:gd name="T0" fmla="*/ 63 w 64"/>
                <a:gd name="T1" fmla="*/ 45 h 56"/>
                <a:gd name="T2" fmla="*/ 53 w 64"/>
                <a:gd name="T3" fmla="*/ 55 h 56"/>
                <a:gd name="T4" fmla="*/ 0 w 64"/>
                <a:gd name="T5" fmla="*/ 10 h 56"/>
                <a:gd name="T6" fmla="*/ 10 w 64"/>
                <a:gd name="T7" fmla="*/ 0 h 56"/>
                <a:gd name="T8" fmla="*/ 63 w 64"/>
                <a:gd name="T9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6">
                  <a:moveTo>
                    <a:pt x="63" y="45"/>
                  </a:moveTo>
                  <a:lnTo>
                    <a:pt x="53" y="55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63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5" name="Freeform 111">
              <a:extLst>
                <a:ext uri="{FF2B5EF4-FFF2-40B4-BE49-F238E27FC236}">
                  <a16:creationId xmlns:a16="http://schemas.microsoft.com/office/drawing/2014/main" id="{6928BEB3-DA12-9C4A-B1AD-B2648FC3A0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4138" y="2084388"/>
              <a:ext cx="31750" cy="28575"/>
            </a:xfrm>
            <a:custGeom>
              <a:avLst/>
              <a:gdLst>
                <a:gd name="T0" fmla="*/ 76 w 88"/>
                <a:gd name="T1" fmla="*/ 45 h 81"/>
                <a:gd name="T2" fmla="*/ 55 w 88"/>
                <a:gd name="T3" fmla="*/ 16 h 81"/>
                <a:gd name="T4" fmla="*/ 42 w 88"/>
                <a:gd name="T5" fmla="*/ 27 h 81"/>
                <a:gd name="T6" fmla="*/ 63 w 88"/>
                <a:gd name="T7" fmla="*/ 53 h 81"/>
                <a:gd name="T8" fmla="*/ 53 w 88"/>
                <a:gd name="T9" fmla="*/ 59 h 81"/>
                <a:gd name="T10" fmla="*/ 34 w 88"/>
                <a:gd name="T11" fmla="*/ 32 h 81"/>
                <a:gd name="T12" fmla="*/ 18 w 88"/>
                <a:gd name="T13" fmla="*/ 43 h 81"/>
                <a:gd name="T14" fmla="*/ 42 w 88"/>
                <a:gd name="T15" fmla="*/ 74 h 81"/>
                <a:gd name="T16" fmla="*/ 31 w 88"/>
                <a:gd name="T17" fmla="*/ 80 h 81"/>
                <a:gd name="T18" fmla="*/ 0 w 88"/>
                <a:gd name="T19" fmla="*/ 40 h 81"/>
                <a:gd name="T20" fmla="*/ 55 w 88"/>
                <a:gd name="T21" fmla="*/ 0 h 81"/>
                <a:gd name="T22" fmla="*/ 87 w 88"/>
                <a:gd name="T23" fmla="*/ 37 h 81"/>
                <a:gd name="T24" fmla="*/ 76 w 88"/>
                <a:gd name="T25" fmla="*/ 4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1">
                  <a:moveTo>
                    <a:pt x="76" y="45"/>
                  </a:moveTo>
                  <a:lnTo>
                    <a:pt x="55" y="16"/>
                  </a:lnTo>
                  <a:lnTo>
                    <a:pt x="42" y="27"/>
                  </a:lnTo>
                  <a:lnTo>
                    <a:pt x="63" y="53"/>
                  </a:lnTo>
                  <a:lnTo>
                    <a:pt x="53" y="59"/>
                  </a:lnTo>
                  <a:lnTo>
                    <a:pt x="34" y="32"/>
                  </a:lnTo>
                  <a:lnTo>
                    <a:pt x="18" y="43"/>
                  </a:lnTo>
                  <a:lnTo>
                    <a:pt x="42" y="74"/>
                  </a:lnTo>
                  <a:lnTo>
                    <a:pt x="31" y="80"/>
                  </a:lnTo>
                  <a:lnTo>
                    <a:pt x="0" y="40"/>
                  </a:lnTo>
                  <a:lnTo>
                    <a:pt x="55" y="0"/>
                  </a:lnTo>
                  <a:lnTo>
                    <a:pt x="87" y="37"/>
                  </a:lnTo>
                  <a:lnTo>
                    <a:pt x="76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6" name="Freeform 112">
              <a:extLst>
                <a:ext uri="{FF2B5EF4-FFF2-40B4-BE49-F238E27FC236}">
                  <a16:creationId xmlns:a16="http://schemas.microsoft.com/office/drawing/2014/main" id="{8EAD52FB-775B-4543-8E0B-36BC34930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2050" y="2284413"/>
              <a:ext cx="31750" cy="31750"/>
            </a:xfrm>
            <a:custGeom>
              <a:avLst/>
              <a:gdLst>
                <a:gd name="T0" fmla="*/ 71 w 90"/>
                <a:gd name="T1" fmla="*/ 63 h 90"/>
                <a:gd name="T2" fmla="*/ 24 w 90"/>
                <a:gd name="T3" fmla="*/ 74 h 90"/>
                <a:gd name="T4" fmla="*/ 18 w 90"/>
                <a:gd name="T5" fmla="*/ 26 h 90"/>
                <a:gd name="T6" fmla="*/ 66 w 90"/>
                <a:gd name="T7" fmla="*/ 16 h 90"/>
                <a:gd name="T8" fmla="*/ 71 w 90"/>
                <a:gd name="T9" fmla="*/ 63 h 90"/>
                <a:gd name="T10" fmla="*/ 61 w 90"/>
                <a:gd name="T11" fmla="*/ 55 h 90"/>
                <a:gd name="T12" fmla="*/ 58 w 90"/>
                <a:gd name="T13" fmla="*/ 26 h 90"/>
                <a:gd name="T14" fmla="*/ 29 w 90"/>
                <a:gd name="T15" fmla="*/ 34 h 90"/>
                <a:gd name="T16" fmla="*/ 32 w 90"/>
                <a:gd name="T17" fmla="*/ 63 h 90"/>
                <a:gd name="T18" fmla="*/ 61 w 90"/>
                <a:gd name="T19" fmla="*/ 5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0">
                  <a:moveTo>
                    <a:pt x="71" y="63"/>
                  </a:moveTo>
                  <a:cubicBezTo>
                    <a:pt x="52" y="89"/>
                    <a:pt x="32" y="79"/>
                    <a:pt x="24" y="74"/>
                  </a:cubicBezTo>
                  <a:cubicBezTo>
                    <a:pt x="16" y="69"/>
                    <a:pt x="0" y="53"/>
                    <a:pt x="18" y="26"/>
                  </a:cubicBezTo>
                  <a:cubicBezTo>
                    <a:pt x="37" y="0"/>
                    <a:pt x="61" y="10"/>
                    <a:pt x="66" y="16"/>
                  </a:cubicBezTo>
                  <a:cubicBezTo>
                    <a:pt x="74" y="21"/>
                    <a:pt x="89" y="36"/>
                    <a:pt x="71" y="63"/>
                  </a:cubicBezTo>
                  <a:close/>
                  <a:moveTo>
                    <a:pt x="61" y="55"/>
                  </a:moveTo>
                  <a:cubicBezTo>
                    <a:pt x="71" y="39"/>
                    <a:pt x="66" y="29"/>
                    <a:pt x="58" y="26"/>
                  </a:cubicBezTo>
                  <a:cubicBezTo>
                    <a:pt x="53" y="21"/>
                    <a:pt x="39" y="21"/>
                    <a:pt x="29" y="34"/>
                  </a:cubicBezTo>
                  <a:cubicBezTo>
                    <a:pt x="18" y="50"/>
                    <a:pt x="26" y="61"/>
                    <a:pt x="32" y="63"/>
                  </a:cubicBezTo>
                  <a:cubicBezTo>
                    <a:pt x="37" y="69"/>
                    <a:pt x="50" y="71"/>
                    <a:pt x="61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7" name="Freeform 113">
              <a:extLst>
                <a:ext uri="{FF2B5EF4-FFF2-40B4-BE49-F238E27FC236}">
                  <a16:creationId xmlns:a16="http://schemas.microsoft.com/office/drawing/2014/main" id="{077CF063-235B-C44A-BDFC-53DD2F67E4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6975" y="2297113"/>
              <a:ext cx="20638" cy="26987"/>
            </a:xfrm>
            <a:custGeom>
              <a:avLst/>
              <a:gdLst>
                <a:gd name="T0" fmla="*/ 45 w 59"/>
                <a:gd name="T1" fmla="*/ 16 h 75"/>
                <a:gd name="T2" fmla="*/ 58 w 59"/>
                <a:gd name="T3" fmla="*/ 21 h 75"/>
                <a:gd name="T4" fmla="*/ 13 w 59"/>
                <a:gd name="T5" fmla="*/ 74 h 75"/>
                <a:gd name="T6" fmla="*/ 0 w 59"/>
                <a:gd name="T7" fmla="*/ 71 h 75"/>
                <a:gd name="T8" fmla="*/ 3 w 59"/>
                <a:gd name="T9" fmla="*/ 0 h 75"/>
                <a:gd name="T10" fmla="*/ 19 w 59"/>
                <a:gd name="T11" fmla="*/ 5 h 75"/>
                <a:gd name="T12" fmla="*/ 13 w 59"/>
                <a:gd name="T13" fmla="*/ 58 h 75"/>
                <a:gd name="T14" fmla="*/ 13 w 59"/>
                <a:gd name="T15" fmla="*/ 58 h 75"/>
                <a:gd name="T16" fmla="*/ 45 w 59"/>
                <a:gd name="T17" fmla="*/ 1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8" name="Freeform 114">
              <a:extLst>
                <a:ext uri="{FF2B5EF4-FFF2-40B4-BE49-F238E27FC236}">
                  <a16:creationId xmlns:a16="http://schemas.microsoft.com/office/drawing/2014/main" id="{E43D9182-2056-6A4F-A05A-EF9E82C280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6025" y="2306638"/>
              <a:ext cx="11113" cy="25400"/>
            </a:xfrm>
            <a:custGeom>
              <a:avLst/>
              <a:gdLst>
                <a:gd name="T0" fmla="*/ 13 w 32"/>
                <a:gd name="T1" fmla="*/ 69 h 70"/>
                <a:gd name="T2" fmla="*/ 0 w 32"/>
                <a:gd name="T3" fmla="*/ 63 h 70"/>
                <a:gd name="T4" fmla="*/ 18 w 32"/>
                <a:gd name="T5" fmla="*/ 0 h 70"/>
                <a:gd name="T6" fmla="*/ 31 w 32"/>
                <a:gd name="T7" fmla="*/ 2 h 70"/>
                <a:gd name="T8" fmla="*/ 13 w 32"/>
                <a:gd name="T9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70">
                  <a:moveTo>
                    <a:pt x="13" y="69"/>
                  </a:moveTo>
                  <a:lnTo>
                    <a:pt x="0" y="63"/>
                  </a:lnTo>
                  <a:lnTo>
                    <a:pt x="18" y="0"/>
                  </a:lnTo>
                  <a:lnTo>
                    <a:pt x="31" y="2"/>
                  </a:lnTo>
                  <a:lnTo>
                    <a:pt x="13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9" name="Freeform 115">
              <a:extLst>
                <a:ext uri="{FF2B5EF4-FFF2-40B4-BE49-F238E27FC236}">
                  <a16:creationId xmlns:a16="http://schemas.microsoft.com/office/drawing/2014/main" id="{2083CD4E-0120-574B-BE93-3D813AA0B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2308225"/>
              <a:ext cx="25400" cy="25400"/>
            </a:xfrm>
            <a:custGeom>
              <a:avLst/>
              <a:gdLst>
                <a:gd name="T0" fmla="*/ 70 w 71"/>
                <a:gd name="T1" fmla="*/ 69 h 72"/>
                <a:gd name="T2" fmla="*/ 57 w 71"/>
                <a:gd name="T3" fmla="*/ 69 h 72"/>
                <a:gd name="T4" fmla="*/ 54 w 71"/>
                <a:gd name="T5" fmla="*/ 13 h 72"/>
                <a:gd name="T6" fmla="*/ 54 w 71"/>
                <a:gd name="T7" fmla="*/ 13 h 72"/>
                <a:gd name="T8" fmla="*/ 44 w 71"/>
                <a:gd name="T9" fmla="*/ 69 h 72"/>
                <a:gd name="T10" fmla="*/ 31 w 71"/>
                <a:gd name="T11" fmla="*/ 71 h 72"/>
                <a:gd name="T12" fmla="*/ 13 w 71"/>
                <a:gd name="T13" fmla="*/ 16 h 72"/>
                <a:gd name="T14" fmla="*/ 13 w 71"/>
                <a:gd name="T15" fmla="*/ 16 h 72"/>
                <a:gd name="T16" fmla="*/ 18 w 71"/>
                <a:gd name="T17" fmla="*/ 71 h 72"/>
                <a:gd name="T18" fmla="*/ 5 w 71"/>
                <a:gd name="T19" fmla="*/ 71 h 72"/>
                <a:gd name="T20" fmla="*/ 0 w 71"/>
                <a:gd name="T21" fmla="*/ 5 h 72"/>
                <a:gd name="T22" fmla="*/ 21 w 71"/>
                <a:gd name="T23" fmla="*/ 3 h 72"/>
                <a:gd name="T24" fmla="*/ 37 w 71"/>
                <a:gd name="T25" fmla="*/ 56 h 72"/>
                <a:gd name="T26" fmla="*/ 37 w 71"/>
                <a:gd name="T27" fmla="*/ 56 h 72"/>
                <a:gd name="T28" fmla="*/ 46 w 71"/>
                <a:gd name="T29" fmla="*/ 3 h 72"/>
                <a:gd name="T30" fmla="*/ 65 w 71"/>
                <a:gd name="T31" fmla="*/ 0 h 72"/>
                <a:gd name="T32" fmla="*/ 70 w 71"/>
                <a:gd name="T33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2">
                  <a:moveTo>
                    <a:pt x="70" y="69"/>
                  </a:moveTo>
                  <a:lnTo>
                    <a:pt x="57" y="69"/>
                  </a:lnTo>
                  <a:lnTo>
                    <a:pt x="54" y="13"/>
                  </a:lnTo>
                  <a:lnTo>
                    <a:pt x="54" y="13"/>
                  </a:lnTo>
                  <a:lnTo>
                    <a:pt x="44" y="69"/>
                  </a:lnTo>
                  <a:lnTo>
                    <a:pt x="31" y="71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8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3"/>
                  </a:lnTo>
                  <a:lnTo>
                    <a:pt x="37" y="56"/>
                  </a:lnTo>
                  <a:lnTo>
                    <a:pt x="37" y="56"/>
                  </a:lnTo>
                  <a:lnTo>
                    <a:pt x="46" y="3"/>
                  </a:lnTo>
                  <a:lnTo>
                    <a:pt x="65" y="0"/>
                  </a:lnTo>
                  <a:lnTo>
                    <a:pt x="70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0" name="Freeform 116">
              <a:extLst>
                <a:ext uri="{FF2B5EF4-FFF2-40B4-BE49-F238E27FC236}">
                  <a16:creationId xmlns:a16="http://schemas.microsoft.com/office/drawing/2014/main" id="{9B5AB758-57F2-F142-9F89-AA187B698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5875" y="2303463"/>
              <a:ext cx="26988" cy="26987"/>
            </a:xfrm>
            <a:custGeom>
              <a:avLst/>
              <a:gdLst>
                <a:gd name="T0" fmla="*/ 66 w 73"/>
                <a:gd name="T1" fmla="*/ 39 h 75"/>
                <a:gd name="T2" fmla="*/ 45 w 73"/>
                <a:gd name="T3" fmla="*/ 71 h 75"/>
                <a:gd name="T4" fmla="*/ 21 w 73"/>
                <a:gd name="T5" fmla="*/ 69 h 75"/>
                <a:gd name="T6" fmla="*/ 11 w 73"/>
                <a:gd name="T7" fmla="*/ 53 h 75"/>
                <a:gd name="T8" fmla="*/ 0 w 73"/>
                <a:gd name="T9" fmla="*/ 10 h 75"/>
                <a:gd name="T10" fmla="*/ 13 w 73"/>
                <a:gd name="T11" fmla="*/ 8 h 75"/>
                <a:gd name="T12" fmla="*/ 24 w 73"/>
                <a:gd name="T13" fmla="*/ 50 h 75"/>
                <a:gd name="T14" fmla="*/ 40 w 73"/>
                <a:gd name="T15" fmla="*/ 61 h 75"/>
                <a:gd name="T16" fmla="*/ 50 w 73"/>
                <a:gd name="T17" fmla="*/ 45 h 75"/>
                <a:gd name="T18" fmla="*/ 40 w 73"/>
                <a:gd name="T19" fmla="*/ 2 h 75"/>
                <a:gd name="T20" fmla="*/ 53 w 73"/>
                <a:gd name="T21" fmla="*/ 0 h 75"/>
                <a:gd name="T22" fmla="*/ 66 w 73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75">
                  <a:moveTo>
                    <a:pt x="66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29" y="74"/>
                    <a:pt x="21" y="69"/>
                  </a:cubicBezTo>
                  <a:cubicBezTo>
                    <a:pt x="16" y="66"/>
                    <a:pt x="13" y="61"/>
                    <a:pt x="11" y="53"/>
                  </a:cubicBezTo>
                  <a:lnTo>
                    <a:pt x="0" y="10"/>
                  </a:lnTo>
                  <a:lnTo>
                    <a:pt x="13" y="8"/>
                  </a:lnTo>
                  <a:lnTo>
                    <a:pt x="24" y="50"/>
                  </a:lnTo>
                  <a:cubicBezTo>
                    <a:pt x="26" y="58"/>
                    <a:pt x="32" y="61"/>
                    <a:pt x="40" y="61"/>
                  </a:cubicBezTo>
                  <a:cubicBezTo>
                    <a:pt x="50" y="58"/>
                    <a:pt x="53" y="53"/>
                    <a:pt x="50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1" name="Freeform 117">
              <a:extLst>
                <a:ext uri="{FF2B5EF4-FFF2-40B4-BE49-F238E27FC236}">
                  <a16:creationId xmlns:a16="http://schemas.microsoft.com/office/drawing/2014/main" id="{BDBD0D2E-1A03-7E4F-A3AA-1CE0C8F8E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0775" y="2089150"/>
              <a:ext cx="23813" cy="26988"/>
            </a:xfrm>
            <a:custGeom>
              <a:avLst/>
              <a:gdLst>
                <a:gd name="T0" fmla="*/ 66 w 67"/>
                <a:gd name="T1" fmla="*/ 66 h 77"/>
                <a:gd name="T2" fmla="*/ 59 w 67"/>
                <a:gd name="T3" fmla="*/ 76 h 77"/>
                <a:gd name="T4" fmla="*/ 0 w 67"/>
                <a:gd name="T5" fmla="*/ 39 h 77"/>
                <a:gd name="T6" fmla="*/ 19 w 67"/>
                <a:gd name="T7" fmla="*/ 13 h 77"/>
                <a:gd name="T8" fmla="*/ 51 w 67"/>
                <a:gd name="T9" fmla="*/ 8 h 77"/>
                <a:gd name="T10" fmla="*/ 56 w 67"/>
                <a:gd name="T11" fmla="*/ 37 h 77"/>
                <a:gd name="T12" fmla="*/ 45 w 67"/>
                <a:gd name="T13" fmla="*/ 53 h 77"/>
                <a:gd name="T14" fmla="*/ 66 w 67"/>
                <a:gd name="T15" fmla="*/ 66 h 77"/>
                <a:gd name="T16" fmla="*/ 43 w 67"/>
                <a:gd name="T17" fmla="*/ 37 h 77"/>
                <a:gd name="T18" fmla="*/ 40 w 67"/>
                <a:gd name="T19" fmla="*/ 21 h 77"/>
                <a:gd name="T20" fmla="*/ 24 w 67"/>
                <a:gd name="T21" fmla="*/ 26 h 77"/>
                <a:gd name="T22" fmla="*/ 19 w 67"/>
                <a:gd name="T23" fmla="*/ 37 h 77"/>
                <a:gd name="T24" fmla="*/ 35 w 67"/>
                <a:gd name="T25" fmla="*/ 47 h 77"/>
                <a:gd name="T26" fmla="*/ 43 w 67"/>
                <a:gd name="T27" fmla="*/ 3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7">
                  <a:moveTo>
                    <a:pt x="66" y="66"/>
                  </a:moveTo>
                  <a:lnTo>
                    <a:pt x="59" y="76"/>
                  </a:lnTo>
                  <a:lnTo>
                    <a:pt x="0" y="39"/>
                  </a:lnTo>
                  <a:lnTo>
                    <a:pt x="19" y="13"/>
                  </a:lnTo>
                  <a:cubicBezTo>
                    <a:pt x="27" y="2"/>
                    <a:pt x="37" y="0"/>
                    <a:pt x="51" y="8"/>
                  </a:cubicBezTo>
                  <a:cubicBezTo>
                    <a:pt x="56" y="10"/>
                    <a:pt x="66" y="23"/>
                    <a:pt x="56" y="37"/>
                  </a:cubicBezTo>
                  <a:lnTo>
                    <a:pt x="45" y="53"/>
                  </a:lnTo>
                  <a:lnTo>
                    <a:pt x="66" y="66"/>
                  </a:lnTo>
                  <a:close/>
                  <a:moveTo>
                    <a:pt x="43" y="37"/>
                  </a:moveTo>
                  <a:cubicBezTo>
                    <a:pt x="48" y="29"/>
                    <a:pt x="43" y="23"/>
                    <a:pt x="40" y="21"/>
                  </a:cubicBezTo>
                  <a:cubicBezTo>
                    <a:pt x="35" y="18"/>
                    <a:pt x="29" y="18"/>
                    <a:pt x="24" y="26"/>
                  </a:cubicBezTo>
                  <a:lnTo>
                    <a:pt x="19" y="37"/>
                  </a:lnTo>
                  <a:lnTo>
                    <a:pt x="35" y="47"/>
                  </a:lnTo>
                  <a:lnTo>
                    <a:pt x="43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2" name="Freeform 118">
              <a:extLst>
                <a:ext uri="{FF2B5EF4-FFF2-40B4-BE49-F238E27FC236}">
                  <a16:creationId xmlns:a16="http://schemas.microsoft.com/office/drawing/2014/main" id="{42483BB1-0FAD-644B-A542-8AB4C817A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2274888"/>
              <a:ext cx="7938" cy="6350"/>
            </a:xfrm>
            <a:custGeom>
              <a:avLst/>
              <a:gdLst>
                <a:gd name="T0" fmla="*/ 5 w 24"/>
                <a:gd name="T1" fmla="*/ 18 h 19"/>
                <a:gd name="T2" fmla="*/ 0 w 24"/>
                <a:gd name="T3" fmla="*/ 18 h 19"/>
                <a:gd name="T4" fmla="*/ 18 w 24"/>
                <a:gd name="T5" fmla="*/ 5 h 19"/>
                <a:gd name="T6" fmla="*/ 5 w 24"/>
                <a:gd name="T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9">
                  <a:moveTo>
                    <a:pt x="5" y="18"/>
                  </a:moveTo>
                  <a:lnTo>
                    <a:pt x="0" y="18"/>
                  </a:lnTo>
                  <a:cubicBezTo>
                    <a:pt x="2" y="11"/>
                    <a:pt x="8" y="0"/>
                    <a:pt x="18" y="5"/>
                  </a:cubicBezTo>
                  <a:cubicBezTo>
                    <a:pt x="23" y="16"/>
                    <a:pt x="10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3" name="Freeform 119">
              <a:extLst>
                <a:ext uri="{FF2B5EF4-FFF2-40B4-BE49-F238E27FC236}">
                  <a16:creationId xmlns:a16="http://schemas.microsoft.com/office/drawing/2014/main" id="{C85D561A-0303-7649-80F1-81444507FF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2200275"/>
              <a:ext cx="7937" cy="4763"/>
            </a:xfrm>
            <a:custGeom>
              <a:avLst/>
              <a:gdLst>
                <a:gd name="T0" fmla="*/ 21 w 22"/>
                <a:gd name="T1" fmla="*/ 14 h 15"/>
                <a:gd name="T2" fmla="*/ 2 w 22"/>
                <a:gd name="T3" fmla="*/ 14 h 15"/>
                <a:gd name="T4" fmla="*/ 21 w 22"/>
                <a:gd name="T5" fmla="*/ 8 h 15"/>
                <a:gd name="T6" fmla="*/ 21 w 22"/>
                <a:gd name="T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5">
                  <a:moveTo>
                    <a:pt x="21" y="14"/>
                  </a:moveTo>
                  <a:lnTo>
                    <a:pt x="2" y="14"/>
                  </a:lnTo>
                  <a:cubicBezTo>
                    <a:pt x="0" y="3"/>
                    <a:pt x="16" y="0"/>
                    <a:pt x="21" y="8"/>
                  </a:cubicBezTo>
                  <a:lnTo>
                    <a:pt x="21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4" name="Freeform 120">
              <a:extLst>
                <a:ext uri="{FF2B5EF4-FFF2-40B4-BE49-F238E27FC236}">
                  <a16:creationId xmlns:a16="http://schemas.microsoft.com/office/drawing/2014/main" id="{40AE2612-798F-144D-92EC-94C09C97C1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50" y="2155825"/>
              <a:ext cx="15875" cy="4763"/>
            </a:xfrm>
            <a:custGeom>
              <a:avLst/>
              <a:gdLst>
                <a:gd name="T0" fmla="*/ 0 w 42"/>
                <a:gd name="T1" fmla="*/ 13 h 14"/>
                <a:gd name="T2" fmla="*/ 11 w 42"/>
                <a:gd name="T3" fmla="*/ 3 h 14"/>
                <a:gd name="T4" fmla="*/ 31 w 42"/>
                <a:gd name="T5" fmla="*/ 0 h 14"/>
                <a:gd name="T6" fmla="*/ 41 w 42"/>
                <a:gd name="T7" fmla="*/ 0 h 14"/>
                <a:gd name="T8" fmla="*/ 39 w 42"/>
                <a:gd name="T9" fmla="*/ 8 h 14"/>
                <a:gd name="T10" fmla="*/ 26 w 42"/>
                <a:gd name="T11" fmla="*/ 13 h 14"/>
                <a:gd name="T12" fmla="*/ 28 w 42"/>
                <a:gd name="T13" fmla="*/ 8 h 14"/>
                <a:gd name="T14" fmla="*/ 13 w 42"/>
                <a:gd name="T15" fmla="*/ 8 h 14"/>
                <a:gd name="T16" fmla="*/ 5 w 42"/>
                <a:gd name="T17" fmla="*/ 13 h 14"/>
                <a:gd name="T18" fmla="*/ 0 w 42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14">
                  <a:moveTo>
                    <a:pt x="0" y="13"/>
                  </a:moveTo>
                  <a:lnTo>
                    <a:pt x="11" y="3"/>
                  </a:lnTo>
                  <a:lnTo>
                    <a:pt x="31" y="0"/>
                  </a:lnTo>
                  <a:lnTo>
                    <a:pt x="41" y="0"/>
                  </a:lnTo>
                  <a:lnTo>
                    <a:pt x="39" y="8"/>
                  </a:lnTo>
                  <a:lnTo>
                    <a:pt x="26" y="13"/>
                  </a:lnTo>
                  <a:lnTo>
                    <a:pt x="28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5" name="Freeform 121">
              <a:extLst>
                <a:ext uri="{FF2B5EF4-FFF2-40B4-BE49-F238E27FC236}">
                  <a16:creationId xmlns:a16="http://schemas.microsoft.com/office/drawing/2014/main" id="{A2457D94-01AF-1749-9BF9-DF61EB701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2155825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3 h 17"/>
                <a:gd name="T6" fmla="*/ 27 w 33"/>
                <a:gd name="T7" fmla="*/ 8 h 17"/>
                <a:gd name="T8" fmla="*/ 19 w 33"/>
                <a:gd name="T9" fmla="*/ 11 h 17"/>
                <a:gd name="T10" fmla="*/ 14 w 33"/>
                <a:gd name="T11" fmla="*/ 16 h 17"/>
                <a:gd name="T12" fmla="*/ 11 w 33"/>
                <a:gd name="T13" fmla="*/ 11 h 17"/>
                <a:gd name="T14" fmla="*/ 3 w 33"/>
                <a:gd name="T15" fmla="*/ 13 h 17"/>
                <a:gd name="T16" fmla="*/ 0 w 33"/>
                <a:gd name="T17" fmla="*/ 11 h 17"/>
                <a:gd name="T18" fmla="*/ 8 w 33"/>
                <a:gd name="T19" fmla="*/ 8 h 17"/>
                <a:gd name="T20" fmla="*/ 6 w 33"/>
                <a:gd name="T21" fmla="*/ 5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3"/>
                  </a:lnTo>
                  <a:lnTo>
                    <a:pt x="27" y="8"/>
                  </a:lnTo>
                  <a:lnTo>
                    <a:pt x="19" y="11"/>
                  </a:lnTo>
                  <a:lnTo>
                    <a:pt x="14" y="16"/>
                  </a:lnTo>
                  <a:lnTo>
                    <a:pt x="11" y="11"/>
                  </a:lnTo>
                  <a:lnTo>
                    <a:pt x="3" y="13"/>
                  </a:lnTo>
                  <a:lnTo>
                    <a:pt x="0" y="11"/>
                  </a:lnTo>
                  <a:lnTo>
                    <a:pt x="8" y="8"/>
                  </a:lnTo>
                  <a:lnTo>
                    <a:pt x="6" y="5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6" name="Freeform 122">
              <a:extLst>
                <a:ext uri="{FF2B5EF4-FFF2-40B4-BE49-F238E27FC236}">
                  <a16:creationId xmlns:a16="http://schemas.microsoft.com/office/drawing/2014/main" id="{C83BA18A-E59B-6E42-8CD1-3EA70F2CD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157413"/>
              <a:ext cx="6350" cy="3175"/>
            </a:xfrm>
            <a:custGeom>
              <a:avLst/>
              <a:gdLst>
                <a:gd name="T0" fmla="*/ 2 w 16"/>
                <a:gd name="T1" fmla="*/ 3 h 9"/>
                <a:gd name="T2" fmla="*/ 5 w 16"/>
                <a:gd name="T3" fmla="*/ 0 h 9"/>
                <a:gd name="T4" fmla="*/ 15 w 16"/>
                <a:gd name="T5" fmla="*/ 0 h 9"/>
                <a:gd name="T6" fmla="*/ 13 w 16"/>
                <a:gd name="T7" fmla="*/ 6 h 9"/>
                <a:gd name="T8" fmla="*/ 0 w 16"/>
                <a:gd name="T9" fmla="*/ 8 h 9"/>
                <a:gd name="T10" fmla="*/ 2 w 16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2" y="3"/>
                  </a:moveTo>
                  <a:lnTo>
                    <a:pt x="5" y="0"/>
                  </a:lnTo>
                  <a:lnTo>
                    <a:pt x="15" y="0"/>
                  </a:lnTo>
                  <a:lnTo>
                    <a:pt x="13" y="6"/>
                  </a:lnTo>
                  <a:lnTo>
                    <a:pt x="0" y="8"/>
                  </a:lnTo>
                  <a:lnTo>
                    <a:pt x="2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7" name="Freeform 123">
              <a:extLst>
                <a:ext uri="{FF2B5EF4-FFF2-40B4-BE49-F238E27FC236}">
                  <a16:creationId xmlns:a16="http://schemas.microsoft.com/office/drawing/2014/main" id="{6038C1FA-048F-554D-A58D-392C2E1345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8413" y="2162175"/>
              <a:ext cx="4762" cy="3175"/>
            </a:xfrm>
            <a:custGeom>
              <a:avLst/>
              <a:gdLst>
                <a:gd name="T0" fmla="*/ 2 w 13"/>
                <a:gd name="T1" fmla="*/ 3 h 7"/>
                <a:gd name="T2" fmla="*/ 12 w 13"/>
                <a:gd name="T3" fmla="*/ 0 h 7"/>
                <a:gd name="T4" fmla="*/ 9 w 13"/>
                <a:gd name="T5" fmla="*/ 6 h 7"/>
                <a:gd name="T6" fmla="*/ 0 w 13"/>
                <a:gd name="T7" fmla="*/ 6 h 7"/>
                <a:gd name="T8" fmla="*/ 2 w 1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7">
                  <a:moveTo>
                    <a:pt x="2" y="3"/>
                  </a:moveTo>
                  <a:lnTo>
                    <a:pt x="12" y="0"/>
                  </a:lnTo>
                  <a:lnTo>
                    <a:pt x="9" y="6"/>
                  </a:lnTo>
                  <a:lnTo>
                    <a:pt x="0" y="6"/>
                  </a:lnTo>
                  <a:lnTo>
                    <a:pt x="2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8" name="Freeform 124">
              <a:extLst>
                <a:ext uri="{FF2B5EF4-FFF2-40B4-BE49-F238E27FC236}">
                  <a16:creationId xmlns:a16="http://schemas.microsoft.com/office/drawing/2014/main" id="{C344FDB3-89A4-BA4F-9E78-65F10584CC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160588"/>
              <a:ext cx="3175" cy="3175"/>
            </a:xfrm>
            <a:custGeom>
              <a:avLst/>
              <a:gdLst>
                <a:gd name="T0" fmla="*/ 0 w 8"/>
                <a:gd name="T1" fmla="*/ 5 h 9"/>
                <a:gd name="T2" fmla="*/ 5 w 8"/>
                <a:gd name="T3" fmla="*/ 0 h 9"/>
                <a:gd name="T4" fmla="*/ 7 w 8"/>
                <a:gd name="T5" fmla="*/ 5 h 9"/>
                <a:gd name="T6" fmla="*/ 5 w 8"/>
                <a:gd name="T7" fmla="*/ 8 h 9"/>
                <a:gd name="T8" fmla="*/ 0 w 8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0" y="5"/>
                  </a:moveTo>
                  <a:lnTo>
                    <a:pt x="5" y="0"/>
                  </a:lnTo>
                  <a:lnTo>
                    <a:pt x="7" y="5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9" name="Freeform 125">
              <a:extLst>
                <a:ext uri="{FF2B5EF4-FFF2-40B4-BE49-F238E27FC236}">
                  <a16:creationId xmlns:a16="http://schemas.microsoft.com/office/drawing/2014/main" id="{2AB853A6-DD21-DD4D-8389-6ED3976AA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0638" y="2163763"/>
              <a:ext cx="3175" cy="4762"/>
            </a:xfrm>
            <a:custGeom>
              <a:avLst/>
              <a:gdLst>
                <a:gd name="T0" fmla="*/ 0 w 9"/>
                <a:gd name="T1" fmla="*/ 8 h 14"/>
                <a:gd name="T2" fmla="*/ 6 w 9"/>
                <a:gd name="T3" fmla="*/ 13 h 14"/>
                <a:gd name="T4" fmla="*/ 8 w 9"/>
                <a:gd name="T5" fmla="*/ 11 h 14"/>
                <a:gd name="T6" fmla="*/ 6 w 9"/>
                <a:gd name="T7" fmla="*/ 0 h 14"/>
                <a:gd name="T8" fmla="*/ 0 w 9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8"/>
                  </a:moveTo>
                  <a:lnTo>
                    <a:pt x="6" y="13"/>
                  </a:lnTo>
                  <a:lnTo>
                    <a:pt x="8" y="11"/>
                  </a:lnTo>
                  <a:lnTo>
                    <a:pt x="6" y="0"/>
                  </a:lnTo>
                  <a:lnTo>
                    <a:pt x="0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0" name="Freeform 126">
              <a:extLst>
                <a:ext uri="{FF2B5EF4-FFF2-40B4-BE49-F238E27FC236}">
                  <a16:creationId xmlns:a16="http://schemas.microsoft.com/office/drawing/2014/main" id="{2C9B8A73-82A0-5244-8ED1-15906D37C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3813" y="2165350"/>
              <a:ext cx="3175" cy="3175"/>
            </a:xfrm>
            <a:custGeom>
              <a:avLst/>
              <a:gdLst>
                <a:gd name="T0" fmla="*/ 5 w 11"/>
                <a:gd name="T1" fmla="*/ 8 h 9"/>
                <a:gd name="T2" fmla="*/ 10 w 11"/>
                <a:gd name="T3" fmla="*/ 2 h 9"/>
                <a:gd name="T4" fmla="*/ 0 w 11"/>
                <a:gd name="T5" fmla="*/ 0 h 9"/>
                <a:gd name="T6" fmla="*/ 5 w 11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5" y="8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5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1" name="Freeform 127">
              <a:extLst>
                <a:ext uri="{FF2B5EF4-FFF2-40B4-BE49-F238E27FC236}">
                  <a16:creationId xmlns:a16="http://schemas.microsoft.com/office/drawing/2014/main" id="{C12EDBF9-82E3-A64C-B83D-C312DAF2D4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2165350"/>
              <a:ext cx="1588" cy="6350"/>
            </a:xfrm>
            <a:custGeom>
              <a:avLst/>
              <a:gdLst>
                <a:gd name="T0" fmla="*/ 3 w 6"/>
                <a:gd name="T1" fmla="*/ 0 h 17"/>
                <a:gd name="T2" fmla="*/ 5 w 6"/>
                <a:gd name="T3" fmla="*/ 3 h 17"/>
                <a:gd name="T4" fmla="*/ 5 w 6"/>
                <a:gd name="T5" fmla="*/ 16 h 17"/>
                <a:gd name="T6" fmla="*/ 0 w 6"/>
                <a:gd name="T7" fmla="*/ 3 h 17"/>
                <a:gd name="T8" fmla="*/ 3 w 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7">
                  <a:moveTo>
                    <a:pt x="3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2" name="Freeform 128">
              <a:extLst>
                <a:ext uri="{FF2B5EF4-FFF2-40B4-BE49-F238E27FC236}">
                  <a16:creationId xmlns:a16="http://schemas.microsoft.com/office/drawing/2014/main" id="{2C4663C6-AC5E-264F-8CB0-6618C07EBB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1575" y="2074863"/>
              <a:ext cx="171450" cy="211137"/>
            </a:xfrm>
            <a:custGeom>
              <a:avLst/>
              <a:gdLst>
                <a:gd name="T0" fmla="*/ 199 w 477"/>
                <a:gd name="T1" fmla="*/ 18 h 586"/>
                <a:gd name="T2" fmla="*/ 204 w 477"/>
                <a:gd name="T3" fmla="*/ 40 h 586"/>
                <a:gd name="T4" fmla="*/ 220 w 477"/>
                <a:gd name="T5" fmla="*/ 74 h 586"/>
                <a:gd name="T6" fmla="*/ 209 w 477"/>
                <a:gd name="T7" fmla="*/ 66 h 586"/>
                <a:gd name="T8" fmla="*/ 215 w 477"/>
                <a:gd name="T9" fmla="*/ 71 h 586"/>
                <a:gd name="T10" fmla="*/ 202 w 477"/>
                <a:gd name="T11" fmla="*/ 90 h 586"/>
                <a:gd name="T12" fmla="*/ 215 w 477"/>
                <a:gd name="T13" fmla="*/ 98 h 586"/>
                <a:gd name="T14" fmla="*/ 236 w 477"/>
                <a:gd name="T15" fmla="*/ 93 h 586"/>
                <a:gd name="T16" fmla="*/ 241 w 477"/>
                <a:gd name="T17" fmla="*/ 58 h 586"/>
                <a:gd name="T18" fmla="*/ 241 w 477"/>
                <a:gd name="T19" fmla="*/ 58 h 586"/>
                <a:gd name="T20" fmla="*/ 239 w 477"/>
                <a:gd name="T21" fmla="*/ 45 h 586"/>
                <a:gd name="T22" fmla="*/ 237 w 477"/>
                <a:gd name="T23" fmla="*/ 68 h 586"/>
                <a:gd name="T24" fmla="*/ 312 w 477"/>
                <a:gd name="T25" fmla="*/ 283 h 586"/>
                <a:gd name="T26" fmla="*/ 341 w 477"/>
                <a:gd name="T27" fmla="*/ 296 h 586"/>
                <a:gd name="T28" fmla="*/ 357 w 477"/>
                <a:gd name="T29" fmla="*/ 296 h 586"/>
                <a:gd name="T30" fmla="*/ 396 w 477"/>
                <a:gd name="T31" fmla="*/ 339 h 586"/>
                <a:gd name="T32" fmla="*/ 418 w 477"/>
                <a:gd name="T33" fmla="*/ 437 h 586"/>
                <a:gd name="T34" fmla="*/ 338 w 477"/>
                <a:gd name="T35" fmla="*/ 500 h 586"/>
                <a:gd name="T36" fmla="*/ 262 w 477"/>
                <a:gd name="T37" fmla="*/ 572 h 586"/>
                <a:gd name="T38" fmla="*/ 241 w 477"/>
                <a:gd name="T39" fmla="*/ 559 h 586"/>
                <a:gd name="T40" fmla="*/ 260 w 477"/>
                <a:gd name="T41" fmla="*/ 344 h 586"/>
                <a:gd name="T42" fmla="*/ 270 w 477"/>
                <a:gd name="T43" fmla="*/ 302 h 586"/>
                <a:gd name="T44" fmla="*/ 239 w 477"/>
                <a:gd name="T45" fmla="*/ 294 h 586"/>
                <a:gd name="T46" fmla="*/ 167 w 477"/>
                <a:gd name="T47" fmla="*/ 259 h 586"/>
                <a:gd name="T48" fmla="*/ 135 w 477"/>
                <a:gd name="T49" fmla="*/ 238 h 586"/>
                <a:gd name="T50" fmla="*/ 104 w 477"/>
                <a:gd name="T51" fmla="*/ 148 h 586"/>
                <a:gd name="T52" fmla="*/ 0 w 477"/>
                <a:gd name="T53" fmla="*/ 132 h 586"/>
                <a:gd name="T54" fmla="*/ 24 w 477"/>
                <a:gd name="T55" fmla="*/ 103 h 586"/>
                <a:gd name="T56" fmla="*/ 24 w 477"/>
                <a:gd name="T57" fmla="*/ 93 h 586"/>
                <a:gd name="T58" fmla="*/ 24 w 477"/>
                <a:gd name="T59" fmla="*/ 79 h 586"/>
                <a:gd name="T60" fmla="*/ 156 w 477"/>
                <a:gd name="T61" fmla="*/ 42 h 586"/>
                <a:gd name="T62" fmla="*/ 167 w 477"/>
                <a:gd name="T63" fmla="*/ 21 h 586"/>
                <a:gd name="T64" fmla="*/ 207 w 477"/>
                <a:gd name="T65" fmla="*/ 3 h 586"/>
                <a:gd name="T66" fmla="*/ 220 w 477"/>
                <a:gd name="T67" fmla="*/ 10 h 586"/>
                <a:gd name="T68" fmla="*/ 231 w 477"/>
                <a:gd name="T69" fmla="*/ 10 h 586"/>
                <a:gd name="T70" fmla="*/ 285 w 477"/>
                <a:gd name="T71" fmla="*/ 55 h 586"/>
                <a:gd name="T72" fmla="*/ 291 w 477"/>
                <a:gd name="T73" fmla="*/ 79 h 586"/>
                <a:gd name="T74" fmla="*/ 341 w 477"/>
                <a:gd name="T75" fmla="*/ 116 h 586"/>
                <a:gd name="T76" fmla="*/ 265 w 477"/>
                <a:gd name="T77" fmla="*/ 220 h 586"/>
                <a:gd name="T78" fmla="*/ 249 w 477"/>
                <a:gd name="T79" fmla="*/ 206 h 586"/>
                <a:gd name="T80" fmla="*/ 204 w 477"/>
                <a:gd name="T81" fmla="*/ 251 h 586"/>
                <a:gd name="T82" fmla="*/ 225 w 477"/>
                <a:gd name="T83" fmla="*/ 233 h 586"/>
                <a:gd name="T84" fmla="*/ 252 w 477"/>
                <a:gd name="T85" fmla="*/ 270 h 586"/>
                <a:gd name="T86" fmla="*/ 257 w 477"/>
                <a:gd name="T87" fmla="*/ 291 h 586"/>
                <a:gd name="T88" fmla="*/ 273 w 477"/>
                <a:gd name="T89" fmla="*/ 291 h 586"/>
                <a:gd name="T90" fmla="*/ 283 w 477"/>
                <a:gd name="T91" fmla="*/ 296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7" h="586">
                  <a:moveTo>
                    <a:pt x="204" y="40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2"/>
                    <a:pt x="199" y="40"/>
                  </a:cubicBezTo>
                  <a:lnTo>
                    <a:pt x="204" y="40"/>
                  </a:lnTo>
                  <a:close/>
                  <a:moveTo>
                    <a:pt x="237" y="69"/>
                  </a:moveTo>
                  <a:cubicBezTo>
                    <a:pt x="236" y="72"/>
                    <a:pt x="231" y="74"/>
                    <a:pt x="220" y="74"/>
                  </a:cubicBezTo>
                  <a:cubicBezTo>
                    <a:pt x="217" y="71"/>
                    <a:pt x="215" y="69"/>
                    <a:pt x="215" y="66"/>
                  </a:cubicBezTo>
                  <a:lnTo>
                    <a:pt x="209" y="66"/>
                  </a:lnTo>
                  <a:lnTo>
                    <a:pt x="209" y="71"/>
                  </a:lnTo>
                  <a:lnTo>
                    <a:pt x="215" y="71"/>
                  </a:lnTo>
                  <a:cubicBezTo>
                    <a:pt x="212" y="74"/>
                    <a:pt x="209" y="77"/>
                    <a:pt x="207" y="77"/>
                  </a:cubicBezTo>
                  <a:cubicBezTo>
                    <a:pt x="207" y="82"/>
                    <a:pt x="207" y="87"/>
                    <a:pt x="202" y="90"/>
                  </a:cubicBezTo>
                  <a:lnTo>
                    <a:pt x="209" y="90"/>
                  </a:lnTo>
                  <a:cubicBezTo>
                    <a:pt x="212" y="93"/>
                    <a:pt x="215" y="95"/>
                    <a:pt x="215" y="98"/>
                  </a:cubicBezTo>
                  <a:cubicBezTo>
                    <a:pt x="220" y="100"/>
                    <a:pt x="231" y="95"/>
                    <a:pt x="233" y="103"/>
                  </a:cubicBezTo>
                  <a:cubicBezTo>
                    <a:pt x="231" y="95"/>
                    <a:pt x="233" y="93"/>
                    <a:pt x="236" y="93"/>
                  </a:cubicBezTo>
                  <a:cubicBezTo>
                    <a:pt x="236" y="87"/>
                    <a:pt x="235" y="78"/>
                    <a:pt x="237" y="69"/>
                  </a:cubicBezTo>
                  <a:close/>
                  <a:moveTo>
                    <a:pt x="241" y="58"/>
                  </a:moveTo>
                  <a:lnTo>
                    <a:pt x="247" y="53"/>
                  </a:lnTo>
                  <a:cubicBezTo>
                    <a:pt x="244" y="53"/>
                    <a:pt x="244" y="55"/>
                    <a:pt x="241" y="58"/>
                  </a:cubicBezTo>
                  <a:lnTo>
                    <a:pt x="233" y="50"/>
                  </a:lnTo>
                  <a:lnTo>
                    <a:pt x="239" y="45"/>
                  </a:lnTo>
                  <a:cubicBezTo>
                    <a:pt x="233" y="48"/>
                    <a:pt x="231" y="40"/>
                    <a:pt x="225" y="37"/>
                  </a:cubicBezTo>
                  <a:cubicBezTo>
                    <a:pt x="222" y="48"/>
                    <a:pt x="238" y="61"/>
                    <a:pt x="237" y="68"/>
                  </a:cubicBezTo>
                  <a:cubicBezTo>
                    <a:pt x="238" y="65"/>
                    <a:pt x="239" y="61"/>
                    <a:pt x="241" y="58"/>
                  </a:cubicBezTo>
                  <a:close/>
                  <a:moveTo>
                    <a:pt x="312" y="283"/>
                  </a:moveTo>
                  <a:cubicBezTo>
                    <a:pt x="312" y="288"/>
                    <a:pt x="314" y="288"/>
                    <a:pt x="317" y="291"/>
                  </a:cubicBezTo>
                  <a:cubicBezTo>
                    <a:pt x="328" y="281"/>
                    <a:pt x="333" y="288"/>
                    <a:pt x="341" y="296"/>
                  </a:cubicBezTo>
                  <a:cubicBezTo>
                    <a:pt x="343" y="299"/>
                    <a:pt x="349" y="302"/>
                    <a:pt x="354" y="302"/>
                  </a:cubicBezTo>
                  <a:cubicBezTo>
                    <a:pt x="354" y="299"/>
                    <a:pt x="354" y="299"/>
                    <a:pt x="357" y="296"/>
                  </a:cubicBezTo>
                  <a:lnTo>
                    <a:pt x="362" y="296"/>
                  </a:lnTo>
                  <a:cubicBezTo>
                    <a:pt x="367" y="312"/>
                    <a:pt x="394" y="323"/>
                    <a:pt x="396" y="339"/>
                  </a:cubicBezTo>
                  <a:cubicBezTo>
                    <a:pt x="412" y="347"/>
                    <a:pt x="434" y="339"/>
                    <a:pt x="444" y="355"/>
                  </a:cubicBezTo>
                  <a:cubicBezTo>
                    <a:pt x="476" y="389"/>
                    <a:pt x="407" y="402"/>
                    <a:pt x="418" y="437"/>
                  </a:cubicBezTo>
                  <a:cubicBezTo>
                    <a:pt x="412" y="461"/>
                    <a:pt x="394" y="463"/>
                    <a:pt x="373" y="466"/>
                  </a:cubicBezTo>
                  <a:cubicBezTo>
                    <a:pt x="365" y="484"/>
                    <a:pt x="351" y="490"/>
                    <a:pt x="338" y="500"/>
                  </a:cubicBezTo>
                  <a:cubicBezTo>
                    <a:pt x="317" y="500"/>
                    <a:pt x="314" y="516"/>
                    <a:pt x="293" y="522"/>
                  </a:cubicBezTo>
                  <a:cubicBezTo>
                    <a:pt x="285" y="543"/>
                    <a:pt x="268" y="551"/>
                    <a:pt x="262" y="572"/>
                  </a:cubicBezTo>
                  <a:cubicBezTo>
                    <a:pt x="265" y="580"/>
                    <a:pt x="277" y="574"/>
                    <a:pt x="275" y="585"/>
                  </a:cubicBezTo>
                  <a:cubicBezTo>
                    <a:pt x="260" y="585"/>
                    <a:pt x="241" y="577"/>
                    <a:pt x="241" y="559"/>
                  </a:cubicBezTo>
                  <a:cubicBezTo>
                    <a:pt x="247" y="511"/>
                    <a:pt x="283" y="474"/>
                    <a:pt x="285" y="426"/>
                  </a:cubicBezTo>
                  <a:cubicBezTo>
                    <a:pt x="262" y="408"/>
                    <a:pt x="260" y="376"/>
                    <a:pt x="260" y="344"/>
                  </a:cubicBezTo>
                  <a:cubicBezTo>
                    <a:pt x="275" y="336"/>
                    <a:pt x="270" y="320"/>
                    <a:pt x="277" y="310"/>
                  </a:cubicBezTo>
                  <a:lnTo>
                    <a:pt x="270" y="302"/>
                  </a:lnTo>
                  <a:cubicBezTo>
                    <a:pt x="262" y="315"/>
                    <a:pt x="254" y="296"/>
                    <a:pt x="244" y="302"/>
                  </a:cubicBezTo>
                  <a:cubicBezTo>
                    <a:pt x="244" y="299"/>
                    <a:pt x="241" y="296"/>
                    <a:pt x="239" y="294"/>
                  </a:cubicBezTo>
                  <a:cubicBezTo>
                    <a:pt x="233" y="288"/>
                    <a:pt x="225" y="283"/>
                    <a:pt x="220" y="275"/>
                  </a:cubicBezTo>
                  <a:cubicBezTo>
                    <a:pt x="202" y="270"/>
                    <a:pt x="183" y="270"/>
                    <a:pt x="167" y="259"/>
                  </a:cubicBezTo>
                  <a:cubicBezTo>
                    <a:pt x="146" y="257"/>
                    <a:pt x="159" y="236"/>
                    <a:pt x="141" y="230"/>
                  </a:cubicBezTo>
                  <a:cubicBezTo>
                    <a:pt x="138" y="233"/>
                    <a:pt x="135" y="236"/>
                    <a:pt x="135" y="238"/>
                  </a:cubicBezTo>
                  <a:cubicBezTo>
                    <a:pt x="106" y="230"/>
                    <a:pt x="119" y="201"/>
                    <a:pt x="104" y="183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4" y="95"/>
                    <a:pt x="35" y="148"/>
                    <a:pt x="0" y="132"/>
                  </a:cubicBezTo>
                  <a:cubicBezTo>
                    <a:pt x="13" y="132"/>
                    <a:pt x="24" y="127"/>
                    <a:pt x="32" y="116"/>
                  </a:cubicBezTo>
                  <a:cubicBezTo>
                    <a:pt x="29" y="111"/>
                    <a:pt x="21" y="111"/>
                    <a:pt x="24" y="103"/>
                  </a:cubicBezTo>
                  <a:lnTo>
                    <a:pt x="29" y="98"/>
                  </a:lnTo>
                  <a:lnTo>
                    <a:pt x="24" y="93"/>
                  </a:lnTo>
                  <a:lnTo>
                    <a:pt x="29" y="87"/>
                  </a:lnTo>
                  <a:cubicBezTo>
                    <a:pt x="27" y="85"/>
                    <a:pt x="24" y="82"/>
                    <a:pt x="24" y="79"/>
                  </a:cubicBezTo>
                  <a:cubicBezTo>
                    <a:pt x="40" y="66"/>
                    <a:pt x="64" y="48"/>
                    <a:pt x="90" y="50"/>
                  </a:cubicBezTo>
                  <a:cubicBezTo>
                    <a:pt x="111" y="42"/>
                    <a:pt x="138" y="66"/>
                    <a:pt x="156" y="42"/>
                  </a:cubicBezTo>
                  <a:cubicBezTo>
                    <a:pt x="146" y="42"/>
                    <a:pt x="138" y="29"/>
                    <a:pt x="149" y="21"/>
                  </a:cubicBezTo>
                  <a:cubicBezTo>
                    <a:pt x="154" y="21"/>
                    <a:pt x="162" y="10"/>
                    <a:pt x="167" y="21"/>
                  </a:cubicBezTo>
                  <a:cubicBezTo>
                    <a:pt x="172" y="18"/>
                    <a:pt x="172" y="13"/>
                    <a:pt x="172" y="8"/>
                  </a:cubicBezTo>
                  <a:cubicBezTo>
                    <a:pt x="186" y="0"/>
                    <a:pt x="202" y="24"/>
                    <a:pt x="207" y="3"/>
                  </a:cubicBezTo>
                  <a:lnTo>
                    <a:pt x="215" y="3"/>
                  </a:lnTo>
                  <a:cubicBezTo>
                    <a:pt x="215" y="8"/>
                    <a:pt x="217" y="8"/>
                    <a:pt x="220" y="10"/>
                  </a:cubicBezTo>
                  <a:lnTo>
                    <a:pt x="225" y="5"/>
                  </a:lnTo>
                  <a:lnTo>
                    <a:pt x="231" y="10"/>
                  </a:lnTo>
                  <a:cubicBezTo>
                    <a:pt x="241" y="0"/>
                    <a:pt x="249" y="24"/>
                    <a:pt x="265" y="16"/>
                  </a:cubicBezTo>
                  <a:cubicBezTo>
                    <a:pt x="275" y="24"/>
                    <a:pt x="283" y="40"/>
                    <a:pt x="285" y="55"/>
                  </a:cubicBezTo>
                  <a:cubicBezTo>
                    <a:pt x="280" y="55"/>
                    <a:pt x="275" y="55"/>
                    <a:pt x="273" y="61"/>
                  </a:cubicBezTo>
                  <a:lnTo>
                    <a:pt x="291" y="79"/>
                  </a:lnTo>
                  <a:cubicBezTo>
                    <a:pt x="296" y="77"/>
                    <a:pt x="296" y="71"/>
                    <a:pt x="296" y="66"/>
                  </a:cubicBezTo>
                  <a:cubicBezTo>
                    <a:pt x="317" y="77"/>
                    <a:pt x="330" y="98"/>
                    <a:pt x="341" y="116"/>
                  </a:cubicBezTo>
                  <a:cubicBezTo>
                    <a:pt x="317" y="119"/>
                    <a:pt x="296" y="130"/>
                    <a:pt x="283" y="151"/>
                  </a:cubicBezTo>
                  <a:cubicBezTo>
                    <a:pt x="296" y="185"/>
                    <a:pt x="239" y="185"/>
                    <a:pt x="265" y="220"/>
                  </a:cubicBezTo>
                  <a:lnTo>
                    <a:pt x="257" y="228"/>
                  </a:lnTo>
                  <a:cubicBezTo>
                    <a:pt x="257" y="220"/>
                    <a:pt x="254" y="212"/>
                    <a:pt x="249" y="206"/>
                  </a:cubicBezTo>
                  <a:cubicBezTo>
                    <a:pt x="225" y="220"/>
                    <a:pt x="186" y="193"/>
                    <a:pt x="191" y="236"/>
                  </a:cubicBezTo>
                  <a:cubicBezTo>
                    <a:pt x="196" y="241"/>
                    <a:pt x="196" y="249"/>
                    <a:pt x="204" y="251"/>
                  </a:cubicBezTo>
                  <a:cubicBezTo>
                    <a:pt x="215" y="257"/>
                    <a:pt x="220" y="243"/>
                    <a:pt x="225" y="238"/>
                  </a:cubicBezTo>
                  <a:lnTo>
                    <a:pt x="225" y="233"/>
                  </a:lnTo>
                  <a:lnTo>
                    <a:pt x="244" y="233"/>
                  </a:lnTo>
                  <a:cubicBezTo>
                    <a:pt x="254" y="249"/>
                    <a:pt x="225" y="267"/>
                    <a:pt x="252" y="270"/>
                  </a:cubicBezTo>
                  <a:cubicBezTo>
                    <a:pt x="252" y="275"/>
                    <a:pt x="252" y="281"/>
                    <a:pt x="247" y="283"/>
                  </a:cubicBezTo>
                  <a:cubicBezTo>
                    <a:pt x="249" y="288"/>
                    <a:pt x="252" y="291"/>
                    <a:pt x="257" y="291"/>
                  </a:cubicBezTo>
                  <a:lnTo>
                    <a:pt x="268" y="291"/>
                  </a:lnTo>
                  <a:lnTo>
                    <a:pt x="273" y="291"/>
                  </a:lnTo>
                  <a:cubicBezTo>
                    <a:pt x="275" y="291"/>
                    <a:pt x="280" y="291"/>
                    <a:pt x="280" y="296"/>
                  </a:cubicBezTo>
                  <a:cubicBezTo>
                    <a:pt x="277" y="299"/>
                    <a:pt x="280" y="296"/>
                    <a:pt x="283" y="296"/>
                  </a:cubicBezTo>
                  <a:cubicBezTo>
                    <a:pt x="293" y="291"/>
                    <a:pt x="298" y="286"/>
                    <a:pt x="312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3" name="Freeform 129">
              <a:extLst>
                <a:ext uri="{FF2B5EF4-FFF2-40B4-BE49-F238E27FC236}">
                  <a16:creationId xmlns:a16="http://schemas.microsoft.com/office/drawing/2014/main" id="{80CBC1D2-5354-014C-965A-475BABA0A8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063" y="2151063"/>
              <a:ext cx="14287" cy="17462"/>
            </a:xfrm>
            <a:custGeom>
              <a:avLst/>
              <a:gdLst>
                <a:gd name="T0" fmla="*/ 2 w 38"/>
                <a:gd name="T1" fmla="*/ 1 h 47"/>
                <a:gd name="T2" fmla="*/ 18 w 38"/>
                <a:gd name="T3" fmla="*/ 1 h 47"/>
                <a:gd name="T4" fmla="*/ 31 w 38"/>
                <a:gd name="T5" fmla="*/ 3 h 47"/>
                <a:gd name="T6" fmla="*/ 37 w 38"/>
                <a:gd name="T7" fmla="*/ 14 h 47"/>
                <a:gd name="T8" fmla="*/ 31 w 38"/>
                <a:gd name="T9" fmla="*/ 25 h 47"/>
                <a:gd name="T10" fmla="*/ 16 w 38"/>
                <a:gd name="T11" fmla="*/ 30 h 47"/>
                <a:gd name="T12" fmla="*/ 13 w 38"/>
                <a:gd name="T13" fmla="*/ 30 h 47"/>
                <a:gd name="T14" fmla="*/ 13 w 38"/>
                <a:gd name="T15" fmla="*/ 46 h 47"/>
                <a:gd name="T16" fmla="*/ 0 w 38"/>
                <a:gd name="T17" fmla="*/ 46 h 47"/>
                <a:gd name="T18" fmla="*/ 2 w 38"/>
                <a:gd name="T19" fmla="*/ 1 h 47"/>
                <a:gd name="T20" fmla="*/ 13 w 38"/>
                <a:gd name="T21" fmla="*/ 22 h 47"/>
                <a:gd name="T22" fmla="*/ 16 w 38"/>
                <a:gd name="T23" fmla="*/ 22 h 47"/>
                <a:gd name="T24" fmla="*/ 23 w 38"/>
                <a:gd name="T25" fmla="*/ 17 h 47"/>
                <a:gd name="T26" fmla="*/ 16 w 38"/>
                <a:gd name="T27" fmla="*/ 11 h 47"/>
                <a:gd name="T28" fmla="*/ 13 w 38"/>
                <a:gd name="T29" fmla="*/ 11 h 47"/>
                <a:gd name="T30" fmla="*/ 13 w 38"/>
                <a:gd name="T31" fmla="*/ 2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7">
                  <a:moveTo>
                    <a:pt x="2" y="1"/>
                  </a:moveTo>
                  <a:cubicBezTo>
                    <a:pt x="5" y="1"/>
                    <a:pt x="10" y="1"/>
                    <a:pt x="18" y="1"/>
                  </a:cubicBezTo>
                  <a:cubicBezTo>
                    <a:pt x="23" y="1"/>
                    <a:pt x="29" y="0"/>
                    <a:pt x="31" y="3"/>
                  </a:cubicBezTo>
                  <a:cubicBezTo>
                    <a:pt x="34" y="5"/>
                    <a:pt x="37" y="9"/>
                    <a:pt x="37" y="14"/>
                  </a:cubicBezTo>
                  <a:cubicBezTo>
                    <a:pt x="37" y="19"/>
                    <a:pt x="34" y="22"/>
                    <a:pt x="31" y="25"/>
                  </a:cubicBezTo>
                  <a:cubicBezTo>
                    <a:pt x="29" y="27"/>
                    <a:pt x="23" y="30"/>
                    <a:pt x="16" y="30"/>
                  </a:cubicBezTo>
                  <a:lnTo>
                    <a:pt x="13" y="30"/>
                  </a:lnTo>
                  <a:lnTo>
                    <a:pt x="13" y="46"/>
                  </a:lnTo>
                  <a:lnTo>
                    <a:pt x="0" y="46"/>
                  </a:lnTo>
                  <a:lnTo>
                    <a:pt x="2" y="1"/>
                  </a:lnTo>
                  <a:close/>
                  <a:moveTo>
                    <a:pt x="13" y="22"/>
                  </a:moveTo>
                  <a:lnTo>
                    <a:pt x="16" y="22"/>
                  </a:lnTo>
                  <a:cubicBezTo>
                    <a:pt x="21" y="22"/>
                    <a:pt x="23" y="19"/>
                    <a:pt x="23" y="17"/>
                  </a:cubicBezTo>
                  <a:cubicBezTo>
                    <a:pt x="23" y="14"/>
                    <a:pt x="21" y="11"/>
                    <a:pt x="16" y="11"/>
                  </a:cubicBezTo>
                  <a:cubicBezTo>
                    <a:pt x="13" y="11"/>
                    <a:pt x="13" y="11"/>
                    <a:pt x="13" y="11"/>
                  </a:cubicBezTo>
                  <a:lnTo>
                    <a:pt x="13" y="2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4" name="Freeform 130">
              <a:extLst>
                <a:ext uri="{FF2B5EF4-FFF2-40B4-BE49-F238E27FC236}">
                  <a16:creationId xmlns:a16="http://schemas.microsoft.com/office/drawing/2014/main" id="{1C63A6C4-BAE9-F54E-A9AC-3B1706F60E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2174875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32 w 43"/>
                <a:gd name="T13" fmla="*/ 45 h 46"/>
                <a:gd name="T14" fmla="*/ 29 w 43"/>
                <a:gd name="T15" fmla="*/ 35 h 46"/>
                <a:gd name="T16" fmla="*/ 16 w 43"/>
                <a:gd name="T17" fmla="*/ 35 h 46"/>
                <a:gd name="T18" fmla="*/ 26 w 43"/>
                <a:gd name="T19" fmla="*/ 24 h 46"/>
                <a:gd name="T20" fmla="*/ 24 w 43"/>
                <a:gd name="T21" fmla="*/ 16 h 46"/>
                <a:gd name="T22" fmla="*/ 21 w 43"/>
                <a:gd name="T23" fmla="*/ 8 h 46"/>
                <a:gd name="T24" fmla="*/ 21 w 43"/>
                <a:gd name="T25" fmla="*/ 8 h 46"/>
                <a:gd name="T26" fmla="*/ 18 w 43"/>
                <a:gd name="T27" fmla="*/ 16 h 46"/>
                <a:gd name="T28" fmla="*/ 16 w 43"/>
                <a:gd name="T29" fmla="*/ 24 h 46"/>
                <a:gd name="T30" fmla="*/ 26 w 43"/>
                <a:gd name="T31" fmla="*/ 2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32" y="45"/>
                  </a:lnTo>
                  <a:lnTo>
                    <a:pt x="29" y="35"/>
                  </a:lnTo>
                  <a:lnTo>
                    <a:pt x="16" y="35"/>
                  </a:lnTo>
                  <a:close/>
                  <a:moveTo>
                    <a:pt x="26" y="24"/>
                  </a:moveTo>
                  <a:lnTo>
                    <a:pt x="24" y="16"/>
                  </a:lnTo>
                  <a:cubicBezTo>
                    <a:pt x="24" y="13"/>
                    <a:pt x="21" y="11"/>
                    <a:pt x="21" y="8"/>
                  </a:cubicBezTo>
                  <a:lnTo>
                    <a:pt x="21" y="8"/>
                  </a:lnTo>
                  <a:cubicBezTo>
                    <a:pt x="21" y="11"/>
                    <a:pt x="18" y="13"/>
                    <a:pt x="18" y="16"/>
                  </a:cubicBezTo>
                  <a:lnTo>
                    <a:pt x="16" y="24"/>
                  </a:lnTo>
                  <a:lnTo>
                    <a:pt x="26" y="2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5" name="Freeform 131">
              <a:extLst>
                <a:ext uri="{FF2B5EF4-FFF2-40B4-BE49-F238E27FC236}">
                  <a16:creationId xmlns:a16="http://schemas.microsoft.com/office/drawing/2014/main" id="{DA78DF7D-599C-3048-9B33-A8B55DF95B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063" y="2197100"/>
              <a:ext cx="14287" cy="15875"/>
            </a:xfrm>
            <a:custGeom>
              <a:avLst/>
              <a:gdLst>
                <a:gd name="T0" fmla="*/ 10 w 40"/>
                <a:gd name="T1" fmla="*/ 0 h 46"/>
                <a:gd name="T2" fmla="*/ 10 w 40"/>
                <a:gd name="T3" fmla="*/ 16 h 46"/>
                <a:gd name="T4" fmla="*/ 26 w 40"/>
                <a:gd name="T5" fmla="*/ 16 h 46"/>
                <a:gd name="T6" fmla="*/ 26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6 w 40"/>
                <a:gd name="T13" fmla="*/ 45 h 46"/>
                <a:gd name="T14" fmla="*/ 26 w 40"/>
                <a:gd name="T15" fmla="*/ 26 h 46"/>
                <a:gd name="T16" fmla="*/ 10 w 40"/>
                <a:gd name="T17" fmla="*/ 26 h 46"/>
                <a:gd name="T18" fmla="*/ 10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0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0" y="0"/>
                  </a:moveTo>
                  <a:lnTo>
                    <a:pt x="10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6" y="45"/>
                  </a:lnTo>
                  <a:lnTo>
                    <a:pt x="26" y="26"/>
                  </a:lnTo>
                  <a:lnTo>
                    <a:pt x="10" y="26"/>
                  </a:lnTo>
                  <a:lnTo>
                    <a:pt x="10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6" name="Freeform 132">
              <a:extLst>
                <a:ext uri="{FF2B5EF4-FFF2-40B4-BE49-F238E27FC236}">
                  <a16:creationId xmlns:a16="http://schemas.microsoft.com/office/drawing/2014/main" id="{BC8354F2-71EF-B041-AB50-D5659B509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22193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4 h 48"/>
                <a:gd name="T14" fmla="*/ 24 w 46"/>
                <a:gd name="T15" fmla="*/ 10 h 48"/>
                <a:gd name="T16" fmla="*/ 13 w 46"/>
                <a:gd name="T17" fmla="*/ 24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4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4"/>
                  </a:cubicBezTo>
                  <a:cubicBezTo>
                    <a:pt x="34" y="16"/>
                    <a:pt x="32" y="10"/>
                    <a:pt x="24" y="10"/>
                  </a:cubicBezTo>
                  <a:cubicBezTo>
                    <a:pt x="16" y="10"/>
                    <a:pt x="13" y="16"/>
                    <a:pt x="13" y="24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7" name="Freeform 133">
              <a:extLst>
                <a:ext uri="{FF2B5EF4-FFF2-40B4-BE49-F238E27FC236}">
                  <a16:creationId xmlns:a16="http://schemas.microsoft.com/office/drawing/2014/main" id="{503075C8-400A-3843-9561-53E5F7D08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6488" y="2159000"/>
              <a:ext cx="15875" cy="17463"/>
            </a:xfrm>
            <a:custGeom>
              <a:avLst/>
              <a:gdLst>
                <a:gd name="T0" fmla="*/ 21 w 46"/>
                <a:gd name="T1" fmla="*/ 48 h 49"/>
                <a:gd name="T2" fmla="*/ 0 w 46"/>
                <a:gd name="T3" fmla="*/ 24 h 49"/>
                <a:gd name="T4" fmla="*/ 24 w 46"/>
                <a:gd name="T5" fmla="*/ 0 h 49"/>
                <a:gd name="T6" fmla="*/ 45 w 46"/>
                <a:gd name="T7" fmla="*/ 24 h 49"/>
                <a:gd name="T8" fmla="*/ 21 w 46"/>
                <a:gd name="T9" fmla="*/ 48 h 49"/>
                <a:gd name="T10" fmla="*/ 24 w 46"/>
                <a:gd name="T11" fmla="*/ 37 h 49"/>
                <a:gd name="T12" fmla="*/ 35 w 46"/>
                <a:gd name="T13" fmla="*/ 24 h 49"/>
                <a:gd name="T14" fmla="*/ 24 w 46"/>
                <a:gd name="T15" fmla="*/ 10 h 49"/>
                <a:gd name="T16" fmla="*/ 13 w 46"/>
                <a:gd name="T17" fmla="*/ 24 h 49"/>
                <a:gd name="T18" fmla="*/ 24 w 46"/>
                <a:gd name="T19" fmla="*/ 3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9">
                  <a:moveTo>
                    <a:pt x="21" y="48"/>
                  </a:moveTo>
                  <a:cubicBezTo>
                    <a:pt x="8" y="48"/>
                    <a:pt x="0" y="37"/>
                    <a:pt x="0" y="24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3"/>
                    <a:pt x="45" y="13"/>
                    <a:pt x="45" y="24"/>
                  </a:cubicBezTo>
                  <a:cubicBezTo>
                    <a:pt x="45" y="37"/>
                    <a:pt x="37" y="48"/>
                    <a:pt x="21" y="48"/>
                  </a:cubicBezTo>
                  <a:close/>
                  <a:moveTo>
                    <a:pt x="24" y="37"/>
                  </a:moveTo>
                  <a:cubicBezTo>
                    <a:pt x="29" y="37"/>
                    <a:pt x="35" y="32"/>
                    <a:pt x="35" y="24"/>
                  </a:cubicBezTo>
                  <a:cubicBezTo>
                    <a:pt x="35" y="16"/>
                    <a:pt x="32" y="10"/>
                    <a:pt x="24" y="10"/>
                  </a:cubicBezTo>
                  <a:cubicBezTo>
                    <a:pt x="16" y="10"/>
                    <a:pt x="13" y="16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8" name="Freeform 134">
              <a:extLst>
                <a:ext uri="{FF2B5EF4-FFF2-40B4-BE49-F238E27FC236}">
                  <a16:creationId xmlns:a16="http://schemas.microsoft.com/office/drawing/2014/main" id="{687AD009-EBCA-9A48-960F-A41A622AF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6488" y="2185988"/>
              <a:ext cx="14287" cy="15875"/>
            </a:xfrm>
            <a:custGeom>
              <a:avLst/>
              <a:gdLst>
                <a:gd name="T0" fmla="*/ 2 w 38"/>
                <a:gd name="T1" fmla="*/ 0 h 46"/>
                <a:gd name="T2" fmla="*/ 18 w 38"/>
                <a:gd name="T3" fmla="*/ 0 h 46"/>
                <a:gd name="T4" fmla="*/ 31 w 38"/>
                <a:gd name="T5" fmla="*/ 3 h 46"/>
                <a:gd name="T6" fmla="*/ 37 w 38"/>
                <a:gd name="T7" fmla="*/ 13 h 46"/>
                <a:gd name="T8" fmla="*/ 31 w 38"/>
                <a:gd name="T9" fmla="*/ 24 h 46"/>
                <a:gd name="T10" fmla="*/ 15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2 w 38"/>
                <a:gd name="T19" fmla="*/ 0 h 46"/>
                <a:gd name="T20" fmla="*/ 13 w 38"/>
                <a:gd name="T21" fmla="*/ 21 h 46"/>
                <a:gd name="T22" fmla="*/ 15 w 38"/>
                <a:gd name="T23" fmla="*/ 21 h 46"/>
                <a:gd name="T24" fmla="*/ 23 w 38"/>
                <a:gd name="T25" fmla="*/ 16 h 46"/>
                <a:gd name="T26" fmla="*/ 15 w 38"/>
                <a:gd name="T27" fmla="*/ 11 h 46"/>
                <a:gd name="T28" fmla="*/ 13 w 38"/>
                <a:gd name="T29" fmla="*/ 11 h 46"/>
                <a:gd name="T30" fmla="*/ 13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2" y="0"/>
                  </a:moveTo>
                  <a:cubicBezTo>
                    <a:pt x="5" y="0"/>
                    <a:pt x="10" y="0"/>
                    <a:pt x="18" y="0"/>
                  </a:cubicBezTo>
                  <a:cubicBezTo>
                    <a:pt x="23" y="0"/>
                    <a:pt x="28" y="0"/>
                    <a:pt x="31" y="3"/>
                  </a:cubicBezTo>
                  <a:cubicBezTo>
                    <a:pt x="33" y="5"/>
                    <a:pt x="37" y="8"/>
                    <a:pt x="37" y="13"/>
                  </a:cubicBezTo>
                  <a:cubicBezTo>
                    <a:pt x="37" y="19"/>
                    <a:pt x="34" y="21"/>
                    <a:pt x="31" y="24"/>
                  </a:cubicBezTo>
                  <a:cubicBezTo>
                    <a:pt x="29" y="27"/>
                    <a:pt x="23" y="29"/>
                    <a:pt x="15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2" y="0"/>
                  </a:lnTo>
                  <a:close/>
                  <a:moveTo>
                    <a:pt x="13" y="21"/>
                  </a:moveTo>
                  <a:lnTo>
                    <a:pt x="15" y="21"/>
                  </a:lnTo>
                  <a:cubicBezTo>
                    <a:pt x="21" y="21"/>
                    <a:pt x="23" y="19"/>
                    <a:pt x="23" y="16"/>
                  </a:cubicBezTo>
                  <a:cubicBezTo>
                    <a:pt x="23" y="13"/>
                    <a:pt x="21" y="11"/>
                    <a:pt x="15" y="11"/>
                  </a:cubicBezTo>
                  <a:cubicBezTo>
                    <a:pt x="13" y="11"/>
                    <a:pt x="13" y="11"/>
                    <a:pt x="13" y="11"/>
                  </a:cubicBezTo>
                  <a:lnTo>
                    <a:pt x="13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9" name="Freeform 135">
              <a:extLst>
                <a:ext uri="{FF2B5EF4-FFF2-40B4-BE49-F238E27FC236}">
                  <a16:creationId xmlns:a16="http://schemas.microsoft.com/office/drawing/2014/main" id="{ABA4FFF5-4278-9942-9A84-85F031871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2208213"/>
              <a:ext cx="11113" cy="15875"/>
            </a:xfrm>
            <a:custGeom>
              <a:avLst/>
              <a:gdLst>
                <a:gd name="T0" fmla="*/ 6 w 33"/>
                <a:gd name="T1" fmla="*/ 31 h 46"/>
                <a:gd name="T2" fmla="*/ 16 w 33"/>
                <a:gd name="T3" fmla="*/ 34 h 46"/>
                <a:gd name="T4" fmla="*/ 22 w 33"/>
                <a:gd name="T5" fmla="*/ 31 h 46"/>
                <a:gd name="T6" fmla="*/ 14 w 33"/>
                <a:gd name="T7" fmla="*/ 26 h 46"/>
                <a:gd name="T8" fmla="*/ 0 w 33"/>
                <a:gd name="T9" fmla="*/ 13 h 46"/>
                <a:gd name="T10" fmla="*/ 19 w 33"/>
                <a:gd name="T11" fmla="*/ 0 h 46"/>
                <a:gd name="T12" fmla="*/ 32 w 33"/>
                <a:gd name="T13" fmla="*/ 2 h 46"/>
                <a:gd name="T14" fmla="*/ 30 w 33"/>
                <a:gd name="T15" fmla="*/ 13 h 46"/>
                <a:gd name="T16" fmla="*/ 19 w 33"/>
                <a:gd name="T17" fmla="*/ 10 h 46"/>
                <a:gd name="T18" fmla="*/ 14 w 33"/>
                <a:gd name="T19" fmla="*/ 13 h 46"/>
                <a:gd name="T20" fmla="*/ 22 w 33"/>
                <a:gd name="T21" fmla="*/ 18 h 46"/>
                <a:gd name="T22" fmla="*/ 32 w 33"/>
                <a:gd name="T23" fmla="*/ 31 h 46"/>
                <a:gd name="T24" fmla="*/ 14 w 33"/>
                <a:gd name="T25" fmla="*/ 45 h 46"/>
                <a:gd name="T26" fmla="*/ 0 w 33"/>
                <a:gd name="T27" fmla="*/ 42 h 46"/>
                <a:gd name="T28" fmla="*/ 6 w 33"/>
                <a:gd name="T29" fmla="*/ 3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46">
                  <a:moveTo>
                    <a:pt x="6" y="31"/>
                  </a:moveTo>
                  <a:cubicBezTo>
                    <a:pt x="8" y="34"/>
                    <a:pt x="14" y="34"/>
                    <a:pt x="16" y="34"/>
                  </a:cubicBezTo>
                  <a:cubicBezTo>
                    <a:pt x="22" y="34"/>
                    <a:pt x="22" y="31"/>
                    <a:pt x="22" y="31"/>
                  </a:cubicBezTo>
                  <a:cubicBezTo>
                    <a:pt x="22" y="29"/>
                    <a:pt x="19" y="29"/>
                    <a:pt x="14" y="26"/>
                  </a:cubicBezTo>
                  <a:cubicBezTo>
                    <a:pt x="6" y="23"/>
                    <a:pt x="0" y="18"/>
                    <a:pt x="0" y="13"/>
                  </a:cubicBezTo>
                  <a:cubicBezTo>
                    <a:pt x="0" y="5"/>
                    <a:pt x="8" y="0"/>
                    <a:pt x="19" y="0"/>
                  </a:cubicBezTo>
                  <a:cubicBezTo>
                    <a:pt x="24" y="0"/>
                    <a:pt x="30" y="0"/>
                    <a:pt x="32" y="2"/>
                  </a:cubicBezTo>
                  <a:lnTo>
                    <a:pt x="30" y="13"/>
                  </a:lnTo>
                  <a:cubicBezTo>
                    <a:pt x="27" y="13"/>
                    <a:pt x="24" y="10"/>
                    <a:pt x="19" y="10"/>
                  </a:cubicBezTo>
                  <a:cubicBezTo>
                    <a:pt x="16" y="10"/>
                    <a:pt x="14" y="13"/>
                    <a:pt x="14" y="13"/>
                  </a:cubicBezTo>
                  <a:cubicBezTo>
                    <a:pt x="14" y="15"/>
                    <a:pt x="16" y="15"/>
                    <a:pt x="22" y="18"/>
                  </a:cubicBezTo>
                  <a:cubicBezTo>
                    <a:pt x="30" y="21"/>
                    <a:pt x="32" y="26"/>
                    <a:pt x="32" y="31"/>
                  </a:cubicBezTo>
                  <a:cubicBezTo>
                    <a:pt x="32" y="39"/>
                    <a:pt x="27" y="45"/>
                    <a:pt x="14" y="45"/>
                  </a:cubicBezTo>
                  <a:cubicBezTo>
                    <a:pt x="8" y="45"/>
                    <a:pt x="3" y="42"/>
                    <a:pt x="0" y="42"/>
                  </a:cubicBezTo>
                  <a:lnTo>
                    <a:pt x="6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0" name="Freeform 136">
              <a:extLst>
                <a:ext uri="{FF2B5EF4-FFF2-40B4-BE49-F238E27FC236}">
                  <a16:creationId xmlns:a16="http://schemas.microsoft.com/office/drawing/2014/main" id="{1C069CD9-814A-7E4A-BA7E-2E3E4695EB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2017713"/>
              <a:ext cx="438150" cy="381000"/>
            </a:xfrm>
            <a:custGeom>
              <a:avLst/>
              <a:gdLst>
                <a:gd name="T0" fmla="*/ 0 w 1219"/>
                <a:gd name="T1" fmla="*/ 0 h 1060"/>
                <a:gd name="T2" fmla="*/ 784 w 1219"/>
                <a:gd name="T3" fmla="*/ 0 h 1060"/>
                <a:gd name="T4" fmla="*/ 1218 w 1219"/>
                <a:gd name="T5" fmla="*/ 365 h 1060"/>
                <a:gd name="T6" fmla="*/ 781 w 1219"/>
                <a:gd name="T7" fmla="*/ 755 h 1060"/>
                <a:gd name="T8" fmla="*/ 455 w 1219"/>
                <a:gd name="T9" fmla="*/ 755 h 1060"/>
                <a:gd name="T10" fmla="*/ 455 w 1219"/>
                <a:gd name="T11" fmla="*/ 1059 h 1060"/>
                <a:gd name="T12" fmla="*/ 0 w 1219"/>
                <a:gd name="T13" fmla="*/ 1059 h 1060"/>
                <a:gd name="T14" fmla="*/ 0 w 1219"/>
                <a:gd name="T15" fmla="*/ 0 h 1060"/>
                <a:gd name="T16" fmla="*/ 543 w 1219"/>
                <a:gd name="T17" fmla="*/ 508 h 1060"/>
                <a:gd name="T18" fmla="*/ 762 w 1219"/>
                <a:gd name="T19" fmla="*/ 371 h 1060"/>
                <a:gd name="T20" fmla="*/ 543 w 1219"/>
                <a:gd name="T21" fmla="*/ 244 h 1060"/>
                <a:gd name="T22" fmla="*/ 445 w 1219"/>
                <a:gd name="T23" fmla="*/ 244 h 1060"/>
                <a:gd name="T24" fmla="*/ 445 w 1219"/>
                <a:gd name="T25" fmla="*/ 508 h 1060"/>
                <a:gd name="T26" fmla="*/ 543 w 1219"/>
                <a:gd name="T27" fmla="*/ 508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9" h="1060">
                  <a:moveTo>
                    <a:pt x="0" y="0"/>
                  </a:moveTo>
                  <a:lnTo>
                    <a:pt x="784" y="0"/>
                  </a:lnTo>
                  <a:cubicBezTo>
                    <a:pt x="969" y="0"/>
                    <a:pt x="1218" y="79"/>
                    <a:pt x="1218" y="365"/>
                  </a:cubicBezTo>
                  <a:cubicBezTo>
                    <a:pt x="1218" y="641"/>
                    <a:pt x="1019" y="755"/>
                    <a:pt x="781" y="755"/>
                  </a:cubicBezTo>
                  <a:lnTo>
                    <a:pt x="455" y="755"/>
                  </a:lnTo>
                  <a:lnTo>
                    <a:pt x="455" y="1059"/>
                  </a:lnTo>
                  <a:lnTo>
                    <a:pt x="0" y="1059"/>
                  </a:lnTo>
                  <a:lnTo>
                    <a:pt x="0" y="0"/>
                  </a:lnTo>
                  <a:close/>
                  <a:moveTo>
                    <a:pt x="543" y="508"/>
                  </a:moveTo>
                  <a:cubicBezTo>
                    <a:pt x="651" y="508"/>
                    <a:pt x="762" y="490"/>
                    <a:pt x="762" y="371"/>
                  </a:cubicBezTo>
                  <a:cubicBezTo>
                    <a:pt x="762" y="259"/>
                    <a:pt x="651" y="244"/>
                    <a:pt x="543" y="244"/>
                  </a:cubicBezTo>
                  <a:lnTo>
                    <a:pt x="445" y="244"/>
                  </a:lnTo>
                  <a:lnTo>
                    <a:pt x="445" y="508"/>
                  </a:lnTo>
                  <a:lnTo>
                    <a:pt x="543" y="50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1" name="Freeform 137">
              <a:extLst>
                <a:ext uri="{FF2B5EF4-FFF2-40B4-BE49-F238E27FC236}">
                  <a16:creationId xmlns:a16="http://schemas.microsoft.com/office/drawing/2014/main" id="{59566A0E-F992-BD45-8D21-6C2D5ECFF1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338" y="2017713"/>
              <a:ext cx="528637" cy="381000"/>
            </a:xfrm>
            <a:custGeom>
              <a:avLst/>
              <a:gdLst>
                <a:gd name="T0" fmla="*/ 416 w 1468"/>
                <a:gd name="T1" fmla="*/ 0 h 1060"/>
                <a:gd name="T2" fmla="*/ 1044 w 1468"/>
                <a:gd name="T3" fmla="*/ 0 h 1060"/>
                <a:gd name="T4" fmla="*/ 1467 w 1468"/>
                <a:gd name="T5" fmla="*/ 1059 h 1060"/>
                <a:gd name="T6" fmla="*/ 991 w 1468"/>
                <a:gd name="T7" fmla="*/ 1059 h 1060"/>
                <a:gd name="T8" fmla="*/ 911 w 1468"/>
                <a:gd name="T9" fmla="*/ 829 h 1060"/>
                <a:gd name="T10" fmla="*/ 527 w 1468"/>
                <a:gd name="T11" fmla="*/ 829 h 1060"/>
                <a:gd name="T12" fmla="*/ 453 w 1468"/>
                <a:gd name="T13" fmla="*/ 1059 h 1060"/>
                <a:gd name="T14" fmla="*/ 0 w 1468"/>
                <a:gd name="T15" fmla="*/ 1059 h 1060"/>
                <a:gd name="T16" fmla="*/ 416 w 1468"/>
                <a:gd name="T17" fmla="*/ 0 h 1060"/>
                <a:gd name="T18" fmla="*/ 591 w 1468"/>
                <a:gd name="T19" fmla="*/ 575 h 1060"/>
                <a:gd name="T20" fmla="*/ 856 w 1468"/>
                <a:gd name="T21" fmla="*/ 575 h 1060"/>
                <a:gd name="T22" fmla="*/ 726 w 1468"/>
                <a:gd name="T23" fmla="*/ 228 h 1060"/>
                <a:gd name="T24" fmla="*/ 723 w 1468"/>
                <a:gd name="T25" fmla="*/ 228 h 1060"/>
                <a:gd name="T26" fmla="*/ 591 w 1468"/>
                <a:gd name="T27" fmla="*/ 575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68" h="1060">
                  <a:moveTo>
                    <a:pt x="416" y="0"/>
                  </a:moveTo>
                  <a:lnTo>
                    <a:pt x="1044" y="0"/>
                  </a:lnTo>
                  <a:lnTo>
                    <a:pt x="1467" y="1059"/>
                  </a:lnTo>
                  <a:lnTo>
                    <a:pt x="991" y="1059"/>
                  </a:lnTo>
                  <a:lnTo>
                    <a:pt x="911" y="829"/>
                  </a:lnTo>
                  <a:lnTo>
                    <a:pt x="527" y="829"/>
                  </a:lnTo>
                  <a:lnTo>
                    <a:pt x="453" y="1059"/>
                  </a:lnTo>
                  <a:lnTo>
                    <a:pt x="0" y="1059"/>
                  </a:lnTo>
                  <a:lnTo>
                    <a:pt x="416" y="0"/>
                  </a:lnTo>
                  <a:close/>
                  <a:moveTo>
                    <a:pt x="591" y="575"/>
                  </a:moveTo>
                  <a:lnTo>
                    <a:pt x="856" y="575"/>
                  </a:lnTo>
                  <a:lnTo>
                    <a:pt x="726" y="228"/>
                  </a:lnTo>
                  <a:lnTo>
                    <a:pt x="723" y="228"/>
                  </a:lnTo>
                  <a:lnTo>
                    <a:pt x="591" y="57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2" name="Freeform 138">
              <a:extLst>
                <a:ext uri="{FF2B5EF4-FFF2-40B4-BE49-F238E27FC236}">
                  <a16:creationId xmlns:a16="http://schemas.microsoft.com/office/drawing/2014/main" id="{AE7B1BCC-4E13-B043-91D4-B29F89FCC9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6200" y="2017713"/>
              <a:ext cx="438150" cy="381000"/>
            </a:xfrm>
            <a:custGeom>
              <a:avLst/>
              <a:gdLst>
                <a:gd name="T0" fmla="*/ 760 w 1217"/>
                <a:gd name="T1" fmla="*/ 0 h 1060"/>
                <a:gd name="T2" fmla="*/ 1216 w 1217"/>
                <a:gd name="T3" fmla="*/ 0 h 1060"/>
                <a:gd name="T4" fmla="*/ 1216 w 1217"/>
                <a:gd name="T5" fmla="*/ 1059 h 1060"/>
                <a:gd name="T6" fmla="*/ 760 w 1217"/>
                <a:gd name="T7" fmla="*/ 1059 h 1060"/>
                <a:gd name="T8" fmla="*/ 760 w 1217"/>
                <a:gd name="T9" fmla="*/ 678 h 1060"/>
                <a:gd name="T10" fmla="*/ 456 w 1217"/>
                <a:gd name="T11" fmla="*/ 678 h 1060"/>
                <a:gd name="T12" fmla="*/ 456 w 1217"/>
                <a:gd name="T13" fmla="*/ 1059 h 1060"/>
                <a:gd name="T14" fmla="*/ 0 w 1217"/>
                <a:gd name="T15" fmla="*/ 1059 h 1060"/>
                <a:gd name="T16" fmla="*/ 0 w 1217"/>
                <a:gd name="T17" fmla="*/ 0 h 1060"/>
                <a:gd name="T18" fmla="*/ 456 w 1217"/>
                <a:gd name="T19" fmla="*/ 0 h 1060"/>
                <a:gd name="T20" fmla="*/ 456 w 1217"/>
                <a:gd name="T21" fmla="*/ 365 h 1060"/>
                <a:gd name="T22" fmla="*/ 760 w 1217"/>
                <a:gd name="T23" fmla="*/ 365 h 1060"/>
                <a:gd name="T24" fmla="*/ 760 w 1217"/>
                <a:gd name="T25" fmla="*/ 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7" h="1060">
                  <a:moveTo>
                    <a:pt x="760" y="0"/>
                  </a:moveTo>
                  <a:lnTo>
                    <a:pt x="1216" y="0"/>
                  </a:lnTo>
                  <a:lnTo>
                    <a:pt x="1216" y="1059"/>
                  </a:lnTo>
                  <a:lnTo>
                    <a:pt x="760" y="1059"/>
                  </a:lnTo>
                  <a:lnTo>
                    <a:pt x="760" y="678"/>
                  </a:lnTo>
                  <a:lnTo>
                    <a:pt x="456" y="678"/>
                  </a:lnTo>
                  <a:lnTo>
                    <a:pt x="456" y="1059"/>
                  </a:lnTo>
                  <a:lnTo>
                    <a:pt x="0" y="1059"/>
                  </a:lnTo>
                  <a:lnTo>
                    <a:pt x="0" y="0"/>
                  </a:lnTo>
                  <a:lnTo>
                    <a:pt x="456" y="0"/>
                  </a:lnTo>
                  <a:lnTo>
                    <a:pt x="456" y="365"/>
                  </a:lnTo>
                  <a:lnTo>
                    <a:pt x="760" y="365"/>
                  </a:lnTo>
                  <a:lnTo>
                    <a:pt x="76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3" name="Freeform 139">
              <a:extLst>
                <a:ext uri="{FF2B5EF4-FFF2-40B4-BE49-F238E27FC236}">
                  <a16:creationId xmlns:a16="http://schemas.microsoft.com/office/drawing/2014/main" id="{DF2B8E10-D722-FF4F-A582-FAFD4519F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5625" y="2011363"/>
              <a:ext cx="476250" cy="395287"/>
            </a:xfrm>
            <a:custGeom>
              <a:avLst/>
              <a:gdLst>
                <a:gd name="T0" fmla="*/ 657 w 1322"/>
                <a:gd name="T1" fmla="*/ 1097 h 1098"/>
                <a:gd name="T2" fmla="*/ 0 w 1322"/>
                <a:gd name="T3" fmla="*/ 549 h 1098"/>
                <a:gd name="T4" fmla="*/ 657 w 1322"/>
                <a:gd name="T5" fmla="*/ 0 h 1098"/>
                <a:gd name="T6" fmla="*/ 1319 w 1322"/>
                <a:gd name="T7" fmla="*/ 549 h 1098"/>
                <a:gd name="T8" fmla="*/ 657 w 1322"/>
                <a:gd name="T9" fmla="*/ 1097 h 1098"/>
                <a:gd name="T10" fmla="*/ 657 w 1322"/>
                <a:gd name="T11" fmla="*/ 843 h 1098"/>
                <a:gd name="T12" fmla="*/ 845 w 1322"/>
                <a:gd name="T13" fmla="*/ 549 h 1098"/>
                <a:gd name="T14" fmla="*/ 657 w 1322"/>
                <a:gd name="T15" fmla="*/ 255 h 1098"/>
                <a:gd name="T16" fmla="*/ 474 w 1322"/>
                <a:gd name="T17" fmla="*/ 549 h 1098"/>
                <a:gd name="T18" fmla="*/ 657 w 1322"/>
                <a:gd name="T19" fmla="*/ 843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2" h="1098">
                  <a:moveTo>
                    <a:pt x="657" y="1097"/>
                  </a:moveTo>
                  <a:cubicBezTo>
                    <a:pt x="241" y="1097"/>
                    <a:pt x="0" y="909"/>
                    <a:pt x="0" y="549"/>
                  </a:cubicBezTo>
                  <a:cubicBezTo>
                    <a:pt x="0" y="194"/>
                    <a:pt x="244" y="0"/>
                    <a:pt x="657" y="0"/>
                  </a:cubicBezTo>
                  <a:cubicBezTo>
                    <a:pt x="1072" y="0"/>
                    <a:pt x="1319" y="194"/>
                    <a:pt x="1319" y="549"/>
                  </a:cubicBezTo>
                  <a:cubicBezTo>
                    <a:pt x="1321" y="911"/>
                    <a:pt x="1072" y="1097"/>
                    <a:pt x="657" y="1097"/>
                  </a:cubicBezTo>
                  <a:close/>
                  <a:moveTo>
                    <a:pt x="657" y="843"/>
                  </a:moveTo>
                  <a:cubicBezTo>
                    <a:pt x="837" y="843"/>
                    <a:pt x="842" y="662"/>
                    <a:pt x="845" y="549"/>
                  </a:cubicBezTo>
                  <a:cubicBezTo>
                    <a:pt x="842" y="451"/>
                    <a:pt x="831" y="255"/>
                    <a:pt x="657" y="255"/>
                  </a:cubicBezTo>
                  <a:cubicBezTo>
                    <a:pt x="487" y="255"/>
                    <a:pt x="474" y="448"/>
                    <a:pt x="474" y="549"/>
                  </a:cubicBezTo>
                  <a:cubicBezTo>
                    <a:pt x="477" y="662"/>
                    <a:pt x="495" y="843"/>
                    <a:pt x="657" y="8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</p:grpSp>
      <p:pic>
        <p:nvPicPr>
          <p:cNvPr id="154" name="Picture 153">
            <a:extLst>
              <a:ext uri="{FF2B5EF4-FFF2-40B4-BE49-F238E27FC236}">
                <a16:creationId xmlns:a16="http://schemas.microsoft.com/office/drawing/2014/main" id="{755283FA-C675-634A-A698-08BE5FC4FF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23570" y="7588187"/>
            <a:ext cx="3316289" cy="46316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753A655-2A62-C74E-A987-83265FF9F8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50541" y="7495616"/>
            <a:ext cx="3473758" cy="463168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1027233" y="2248086"/>
            <a:ext cx="6181463" cy="5098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7442836" y="2248086"/>
            <a:ext cx="6181463" cy="5098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1006103" y="733985"/>
            <a:ext cx="12618196" cy="1030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>
            <a:lvl1pPr algn="ctr">
              <a:defRPr sz="4560" b="1">
                <a:solidFill>
                  <a:srgbClr val="0F5472"/>
                </a:solidFill>
              </a:defRPr>
            </a:lvl1pPr>
          </a:lstStyle>
          <a:p>
            <a:pPr lvl="0"/>
            <a:r>
              <a:rPr lang="en-US" altLang="x-none" dirty="0"/>
              <a:t>CLICK TO EDIT MASTER TITLE STYLE</a:t>
            </a:r>
          </a:p>
        </p:txBody>
      </p:sp>
      <p:sp>
        <p:nvSpPr>
          <p:cNvPr id="24" name="Rectangle 23"/>
          <p:cNvSpPr>
            <a:spLocks/>
          </p:cNvSpPr>
          <p:nvPr userDrawn="1"/>
        </p:nvSpPr>
        <p:spPr bwMode="auto">
          <a:xfrm>
            <a:off x="6812967" y="437949"/>
            <a:ext cx="1008289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680" b="1" dirty="0">
                <a:solidFill>
                  <a:schemeClr val="bg1">
                    <a:lumMod val="65000"/>
                  </a:schemeClr>
                </a:solidFill>
                <a:latin typeface="+mn-lt"/>
                <a:sym typeface="Montserrat-Regular" charset="0"/>
              </a:rPr>
              <a:t>OPS/OMS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7077076" y="1764041"/>
            <a:ext cx="480060" cy="1143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6" name="Oval 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27" name="Oval 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28" name="Oval 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D7B25915-16AE-334E-9E87-6D68A0D2D566}"/>
              </a:ext>
            </a:extLst>
          </p:cNvPr>
          <p:cNvSpPr/>
          <p:nvPr userDrawn="1"/>
        </p:nvSpPr>
        <p:spPr>
          <a:xfrm>
            <a:off x="0" y="7370756"/>
            <a:ext cx="14630400" cy="858844"/>
          </a:xfrm>
          <a:prstGeom prst="rect">
            <a:avLst/>
          </a:prstGeom>
          <a:solidFill>
            <a:srgbClr val="0F54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A0C4E9-E34C-B94C-AE51-1E9B4684BC2C}"/>
              </a:ext>
            </a:extLst>
          </p:cNvPr>
          <p:cNvGrpSpPr/>
          <p:nvPr userDrawn="1"/>
        </p:nvGrpSpPr>
        <p:grpSpPr>
          <a:xfrm>
            <a:off x="739140" y="7591949"/>
            <a:ext cx="4036696" cy="398231"/>
            <a:chOff x="2933700" y="2011363"/>
            <a:chExt cx="4006850" cy="395287"/>
          </a:xfrm>
          <a:solidFill>
            <a:schemeClr val="bg1"/>
          </a:solidFill>
        </p:grpSpPr>
        <p:sp>
          <p:nvSpPr>
            <p:cNvPr id="17" name="Freeform 1">
              <a:extLst>
                <a:ext uri="{FF2B5EF4-FFF2-40B4-BE49-F238E27FC236}">
                  <a16:creationId xmlns:a16="http://schemas.microsoft.com/office/drawing/2014/main" id="{A01F2FAE-0769-594E-B85D-D5CF358DA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336800"/>
              <a:ext cx="53975" cy="66675"/>
            </a:xfrm>
            <a:custGeom>
              <a:avLst/>
              <a:gdLst>
                <a:gd name="T0" fmla="*/ 98 w 149"/>
                <a:gd name="T1" fmla="*/ 143 h 187"/>
                <a:gd name="T2" fmla="*/ 47 w 149"/>
                <a:gd name="T3" fmla="*/ 143 h 187"/>
                <a:gd name="T4" fmla="*/ 37 w 149"/>
                <a:gd name="T5" fmla="*/ 186 h 187"/>
                <a:gd name="T6" fmla="*/ 0 w 149"/>
                <a:gd name="T7" fmla="*/ 186 h 187"/>
                <a:gd name="T8" fmla="*/ 53 w 149"/>
                <a:gd name="T9" fmla="*/ 0 h 187"/>
                <a:gd name="T10" fmla="*/ 95 w 149"/>
                <a:gd name="T11" fmla="*/ 0 h 187"/>
                <a:gd name="T12" fmla="*/ 148 w 149"/>
                <a:gd name="T13" fmla="*/ 186 h 187"/>
                <a:gd name="T14" fmla="*/ 108 w 149"/>
                <a:gd name="T15" fmla="*/ 186 h 187"/>
                <a:gd name="T16" fmla="*/ 98 w 149"/>
                <a:gd name="T17" fmla="*/ 143 h 187"/>
                <a:gd name="T18" fmla="*/ 74 w 149"/>
                <a:gd name="T19" fmla="*/ 35 h 187"/>
                <a:gd name="T20" fmla="*/ 74 w 149"/>
                <a:gd name="T21" fmla="*/ 35 h 187"/>
                <a:gd name="T22" fmla="*/ 55 w 149"/>
                <a:gd name="T23" fmla="*/ 112 h 187"/>
                <a:gd name="T24" fmla="*/ 93 w 149"/>
                <a:gd name="T25" fmla="*/ 112 h 187"/>
                <a:gd name="T26" fmla="*/ 74 w 149"/>
                <a:gd name="T27" fmla="*/ 3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9" h="187">
                  <a:moveTo>
                    <a:pt x="98" y="143"/>
                  </a:moveTo>
                  <a:lnTo>
                    <a:pt x="47" y="143"/>
                  </a:lnTo>
                  <a:lnTo>
                    <a:pt x="37" y="186"/>
                  </a:lnTo>
                  <a:lnTo>
                    <a:pt x="0" y="186"/>
                  </a:lnTo>
                  <a:lnTo>
                    <a:pt x="53" y="0"/>
                  </a:lnTo>
                  <a:lnTo>
                    <a:pt x="95" y="0"/>
                  </a:lnTo>
                  <a:lnTo>
                    <a:pt x="148" y="186"/>
                  </a:lnTo>
                  <a:lnTo>
                    <a:pt x="108" y="186"/>
                  </a:lnTo>
                  <a:lnTo>
                    <a:pt x="98" y="143"/>
                  </a:lnTo>
                  <a:close/>
                  <a:moveTo>
                    <a:pt x="74" y="35"/>
                  </a:moveTo>
                  <a:lnTo>
                    <a:pt x="74" y="35"/>
                  </a:lnTo>
                  <a:lnTo>
                    <a:pt x="55" y="112"/>
                  </a:lnTo>
                  <a:lnTo>
                    <a:pt x="93" y="112"/>
                  </a:lnTo>
                  <a:lnTo>
                    <a:pt x="74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8" name="Freeform 2">
              <a:extLst>
                <a:ext uri="{FF2B5EF4-FFF2-40B4-BE49-F238E27FC236}">
                  <a16:creationId xmlns:a16="http://schemas.microsoft.com/office/drawing/2014/main" id="{8FDB02DE-74C1-104C-90B8-1B8893B3E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4925" y="2351088"/>
              <a:ext cx="60325" cy="50800"/>
            </a:xfrm>
            <a:custGeom>
              <a:avLst/>
              <a:gdLst>
                <a:gd name="T0" fmla="*/ 132 w 168"/>
                <a:gd name="T1" fmla="*/ 55 h 141"/>
                <a:gd name="T2" fmla="*/ 119 w 168"/>
                <a:gd name="T3" fmla="*/ 34 h 141"/>
                <a:gd name="T4" fmla="*/ 103 w 168"/>
                <a:gd name="T5" fmla="*/ 53 h 141"/>
                <a:gd name="T6" fmla="*/ 103 w 168"/>
                <a:gd name="T7" fmla="*/ 140 h 141"/>
                <a:gd name="T8" fmla="*/ 66 w 168"/>
                <a:gd name="T9" fmla="*/ 140 h 141"/>
                <a:gd name="T10" fmla="*/ 66 w 168"/>
                <a:gd name="T11" fmla="*/ 55 h 141"/>
                <a:gd name="T12" fmla="*/ 53 w 168"/>
                <a:gd name="T13" fmla="*/ 34 h 141"/>
                <a:gd name="T14" fmla="*/ 37 w 168"/>
                <a:gd name="T15" fmla="*/ 63 h 141"/>
                <a:gd name="T16" fmla="*/ 37 w 168"/>
                <a:gd name="T17" fmla="*/ 140 h 141"/>
                <a:gd name="T18" fmla="*/ 0 w 168"/>
                <a:gd name="T19" fmla="*/ 140 h 141"/>
                <a:gd name="T20" fmla="*/ 0 w 168"/>
                <a:gd name="T21" fmla="*/ 32 h 141"/>
                <a:gd name="T22" fmla="*/ 0 w 168"/>
                <a:gd name="T23" fmla="*/ 2 h 141"/>
                <a:gd name="T24" fmla="*/ 34 w 168"/>
                <a:gd name="T25" fmla="*/ 2 h 141"/>
                <a:gd name="T26" fmla="*/ 34 w 168"/>
                <a:gd name="T27" fmla="*/ 26 h 141"/>
                <a:gd name="T28" fmla="*/ 34 w 168"/>
                <a:gd name="T29" fmla="*/ 26 h 141"/>
                <a:gd name="T30" fmla="*/ 69 w 168"/>
                <a:gd name="T31" fmla="*/ 0 h 141"/>
                <a:gd name="T32" fmla="*/ 100 w 168"/>
                <a:gd name="T33" fmla="*/ 24 h 141"/>
                <a:gd name="T34" fmla="*/ 132 w 168"/>
                <a:gd name="T35" fmla="*/ 0 h 141"/>
                <a:gd name="T36" fmla="*/ 167 w 168"/>
                <a:gd name="T37" fmla="*/ 50 h 141"/>
                <a:gd name="T38" fmla="*/ 167 w 168"/>
                <a:gd name="T39" fmla="*/ 140 h 141"/>
                <a:gd name="T40" fmla="*/ 132 w 168"/>
                <a:gd name="T41" fmla="*/ 140 h 141"/>
                <a:gd name="T42" fmla="*/ 132 w 168"/>
                <a:gd name="T43" fmla="*/ 5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8" h="141">
                  <a:moveTo>
                    <a:pt x="132" y="55"/>
                  </a:moveTo>
                  <a:cubicBezTo>
                    <a:pt x="132" y="40"/>
                    <a:pt x="127" y="34"/>
                    <a:pt x="119" y="34"/>
                  </a:cubicBezTo>
                  <a:cubicBezTo>
                    <a:pt x="108" y="34"/>
                    <a:pt x="103" y="42"/>
                    <a:pt x="103" y="53"/>
                  </a:cubicBezTo>
                  <a:lnTo>
                    <a:pt x="103" y="140"/>
                  </a:lnTo>
                  <a:lnTo>
                    <a:pt x="66" y="140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0"/>
                  </a:lnTo>
                  <a:lnTo>
                    <a:pt x="0" y="140"/>
                  </a:lnTo>
                  <a:lnTo>
                    <a:pt x="0" y="32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8"/>
                    <a:pt x="34" y="16"/>
                    <a:pt x="34" y="26"/>
                  </a:cubicBezTo>
                  <a:lnTo>
                    <a:pt x="34" y="26"/>
                  </a:ln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4"/>
                  </a:cubicBezTo>
                  <a:cubicBezTo>
                    <a:pt x="106" y="10"/>
                    <a:pt x="114" y="0"/>
                    <a:pt x="132" y="0"/>
                  </a:cubicBezTo>
                  <a:cubicBezTo>
                    <a:pt x="159" y="0"/>
                    <a:pt x="167" y="21"/>
                    <a:pt x="167" y="50"/>
                  </a:cubicBezTo>
                  <a:lnTo>
                    <a:pt x="167" y="140"/>
                  </a:lnTo>
                  <a:lnTo>
                    <a:pt x="132" y="140"/>
                  </a:lnTo>
                  <a:lnTo>
                    <a:pt x="132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4C04E650-1AB1-7948-8EC6-5543B0BA5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4775" y="2351088"/>
              <a:ext cx="38100" cy="52387"/>
            </a:xfrm>
            <a:custGeom>
              <a:avLst/>
              <a:gdLst>
                <a:gd name="T0" fmla="*/ 106 w 107"/>
                <a:gd name="T1" fmla="*/ 82 h 144"/>
                <a:gd name="T2" fmla="*/ 35 w 107"/>
                <a:gd name="T3" fmla="*/ 82 h 144"/>
                <a:gd name="T4" fmla="*/ 64 w 107"/>
                <a:gd name="T5" fmla="*/ 114 h 144"/>
                <a:gd name="T6" fmla="*/ 98 w 107"/>
                <a:gd name="T7" fmla="*/ 103 h 144"/>
                <a:gd name="T8" fmla="*/ 98 w 107"/>
                <a:gd name="T9" fmla="*/ 135 h 144"/>
                <a:gd name="T10" fmla="*/ 61 w 107"/>
                <a:gd name="T11" fmla="*/ 143 h 144"/>
                <a:gd name="T12" fmla="*/ 0 w 107"/>
                <a:gd name="T13" fmla="*/ 71 h 144"/>
                <a:gd name="T14" fmla="*/ 53 w 107"/>
                <a:gd name="T15" fmla="*/ 0 h 144"/>
                <a:gd name="T16" fmla="*/ 106 w 107"/>
                <a:gd name="T17" fmla="*/ 71 h 144"/>
                <a:gd name="T18" fmla="*/ 106 w 107"/>
                <a:gd name="T19" fmla="*/ 82 h 144"/>
                <a:gd name="T20" fmla="*/ 75 w 107"/>
                <a:gd name="T21" fmla="*/ 61 h 144"/>
                <a:gd name="T22" fmla="*/ 56 w 107"/>
                <a:gd name="T23" fmla="*/ 26 h 144"/>
                <a:gd name="T24" fmla="*/ 37 w 107"/>
                <a:gd name="T25" fmla="*/ 61 h 144"/>
                <a:gd name="T26" fmla="*/ 75 w 107"/>
                <a:gd name="T27" fmla="*/ 6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7" h="144">
                  <a:moveTo>
                    <a:pt x="106" y="82"/>
                  </a:moveTo>
                  <a:lnTo>
                    <a:pt x="35" y="82"/>
                  </a:lnTo>
                  <a:cubicBezTo>
                    <a:pt x="35" y="98"/>
                    <a:pt x="43" y="114"/>
                    <a:pt x="64" y="114"/>
                  </a:cubicBezTo>
                  <a:cubicBezTo>
                    <a:pt x="77" y="114"/>
                    <a:pt x="88" y="108"/>
                    <a:pt x="98" y="103"/>
                  </a:cubicBezTo>
                  <a:lnTo>
                    <a:pt x="98" y="135"/>
                  </a:lnTo>
                  <a:cubicBezTo>
                    <a:pt x="88" y="140"/>
                    <a:pt x="72" y="143"/>
                    <a:pt x="61" y="143"/>
                  </a:cubicBezTo>
                  <a:cubicBezTo>
                    <a:pt x="19" y="143"/>
                    <a:pt x="0" y="114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1"/>
                  </a:cubicBezTo>
                  <a:lnTo>
                    <a:pt x="106" y="82"/>
                  </a:lnTo>
                  <a:close/>
                  <a:moveTo>
                    <a:pt x="75" y="61"/>
                  </a:moveTo>
                  <a:cubicBezTo>
                    <a:pt x="75" y="42"/>
                    <a:pt x="72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0" name="Freeform 4">
              <a:extLst>
                <a:ext uri="{FF2B5EF4-FFF2-40B4-BE49-F238E27FC236}">
                  <a16:creationId xmlns:a16="http://schemas.microsoft.com/office/drawing/2014/main" id="{F93BA9E7-67DB-2B4E-81C1-37FE6A2E2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5" y="2351088"/>
              <a:ext cx="26988" cy="50800"/>
            </a:xfrm>
            <a:custGeom>
              <a:avLst/>
              <a:gdLst>
                <a:gd name="T0" fmla="*/ 0 w 76"/>
                <a:gd name="T1" fmla="*/ 32 h 141"/>
                <a:gd name="T2" fmla="*/ 0 w 76"/>
                <a:gd name="T3" fmla="*/ 2 h 141"/>
                <a:gd name="T4" fmla="*/ 35 w 76"/>
                <a:gd name="T5" fmla="*/ 2 h 141"/>
                <a:gd name="T6" fmla="*/ 35 w 76"/>
                <a:gd name="T7" fmla="*/ 26 h 141"/>
                <a:gd name="T8" fmla="*/ 35 w 76"/>
                <a:gd name="T9" fmla="*/ 26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40 h 141"/>
                <a:gd name="T16" fmla="*/ 61 w 76"/>
                <a:gd name="T17" fmla="*/ 37 h 141"/>
                <a:gd name="T18" fmla="*/ 38 w 76"/>
                <a:gd name="T19" fmla="*/ 79 h 141"/>
                <a:gd name="T20" fmla="*/ 38 w 76"/>
                <a:gd name="T21" fmla="*/ 140 h 141"/>
                <a:gd name="T22" fmla="*/ 0 w 76"/>
                <a:gd name="T23" fmla="*/ 140 h 141"/>
                <a:gd name="T24" fmla="*/ 0 w 76"/>
                <a:gd name="T25" fmla="*/ 3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5" y="2"/>
                  </a:lnTo>
                  <a:cubicBezTo>
                    <a:pt x="35" y="10"/>
                    <a:pt x="35" y="18"/>
                    <a:pt x="35" y="26"/>
                  </a:cubicBez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5" y="0"/>
                  </a:lnTo>
                  <a:lnTo>
                    <a:pt x="75" y="40"/>
                  </a:lnTo>
                  <a:cubicBezTo>
                    <a:pt x="72" y="40"/>
                    <a:pt x="67" y="37"/>
                    <a:pt x="61" y="37"/>
                  </a:cubicBezTo>
                  <a:cubicBezTo>
                    <a:pt x="40" y="37"/>
                    <a:pt x="38" y="58"/>
                    <a:pt x="38" y="79"/>
                  </a:cubicBezTo>
                  <a:lnTo>
                    <a:pt x="38" y="140"/>
                  </a:lnTo>
                  <a:lnTo>
                    <a:pt x="0" y="140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7CE5B5EF-58B0-924E-9251-750B8385F1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2563" y="2330450"/>
              <a:ext cx="14287" cy="71438"/>
            </a:xfrm>
            <a:custGeom>
              <a:avLst/>
              <a:gdLst>
                <a:gd name="T0" fmla="*/ 0 w 38"/>
                <a:gd name="T1" fmla="*/ 0 h 199"/>
                <a:gd name="T2" fmla="*/ 37 w 38"/>
                <a:gd name="T3" fmla="*/ 0 h 199"/>
                <a:gd name="T4" fmla="*/ 37 w 38"/>
                <a:gd name="T5" fmla="*/ 37 h 199"/>
                <a:gd name="T6" fmla="*/ 0 w 38"/>
                <a:gd name="T7" fmla="*/ 37 h 199"/>
                <a:gd name="T8" fmla="*/ 0 w 38"/>
                <a:gd name="T9" fmla="*/ 0 h 199"/>
                <a:gd name="T10" fmla="*/ 0 w 38"/>
                <a:gd name="T11" fmla="*/ 60 h 199"/>
                <a:gd name="T12" fmla="*/ 37 w 38"/>
                <a:gd name="T13" fmla="*/ 60 h 199"/>
                <a:gd name="T14" fmla="*/ 37 w 38"/>
                <a:gd name="T15" fmla="*/ 198 h 199"/>
                <a:gd name="T16" fmla="*/ 0 w 38"/>
                <a:gd name="T17" fmla="*/ 198 h 199"/>
                <a:gd name="T18" fmla="*/ 0 w 38"/>
                <a:gd name="T19" fmla="*/ 6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199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0"/>
                  </a:moveTo>
                  <a:lnTo>
                    <a:pt x="37" y="60"/>
                  </a:lnTo>
                  <a:lnTo>
                    <a:pt x="37" y="198"/>
                  </a:lnTo>
                  <a:lnTo>
                    <a:pt x="0" y="198"/>
                  </a:lnTo>
                  <a:lnTo>
                    <a:pt x="0" y="6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854EA18D-EB13-8542-8D6D-AF8263D9E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4788" y="2351088"/>
              <a:ext cx="31750" cy="52387"/>
            </a:xfrm>
            <a:custGeom>
              <a:avLst/>
              <a:gdLst>
                <a:gd name="T0" fmla="*/ 88 w 89"/>
                <a:gd name="T1" fmla="*/ 137 h 144"/>
                <a:gd name="T2" fmla="*/ 56 w 89"/>
                <a:gd name="T3" fmla="*/ 143 h 144"/>
                <a:gd name="T4" fmla="*/ 0 w 89"/>
                <a:gd name="T5" fmla="*/ 74 h 144"/>
                <a:gd name="T6" fmla="*/ 59 w 89"/>
                <a:gd name="T7" fmla="*/ 0 h 144"/>
                <a:gd name="T8" fmla="*/ 88 w 89"/>
                <a:gd name="T9" fmla="*/ 8 h 144"/>
                <a:gd name="T10" fmla="*/ 85 w 89"/>
                <a:gd name="T11" fmla="*/ 40 h 144"/>
                <a:gd name="T12" fmla="*/ 64 w 89"/>
                <a:gd name="T13" fmla="*/ 34 h 144"/>
                <a:gd name="T14" fmla="*/ 37 w 89"/>
                <a:gd name="T15" fmla="*/ 74 h 144"/>
                <a:gd name="T16" fmla="*/ 67 w 89"/>
                <a:gd name="T17" fmla="*/ 114 h 144"/>
                <a:gd name="T18" fmla="*/ 88 w 89"/>
                <a:gd name="T19" fmla="*/ 108 h 144"/>
                <a:gd name="T20" fmla="*/ 88 w 89"/>
                <a:gd name="T21" fmla="*/ 13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144">
                  <a:moveTo>
                    <a:pt x="88" y="137"/>
                  </a:moveTo>
                  <a:cubicBezTo>
                    <a:pt x="77" y="140"/>
                    <a:pt x="67" y="143"/>
                    <a:pt x="56" y="143"/>
                  </a:cubicBezTo>
                  <a:cubicBezTo>
                    <a:pt x="8" y="143"/>
                    <a:pt x="0" y="98"/>
                    <a:pt x="0" y="74"/>
                  </a:cubicBezTo>
                  <a:cubicBezTo>
                    <a:pt x="0" y="32"/>
                    <a:pt x="22" y="0"/>
                    <a:pt x="59" y="0"/>
                  </a:cubicBezTo>
                  <a:cubicBezTo>
                    <a:pt x="72" y="0"/>
                    <a:pt x="77" y="2"/>
                    <a:pt x="88" y="8"/>
                  </a:cubicBezTo>
                  <a:lnTo>
                    <a:pt x="85" y="40"/>
                  </a:lnTo>
                  <a:cubicBezTo>
                    <a:pt x="77" y="37"/>
                    <a:pt x="72" y="34"/>
                    <a:pt x="64" y="34"/>
                  </a:cubicBezTo>
                  <a:cubicBezTo>
                    <a:pt x="37" y="34"/>
                    <a:pt x="37" y="69"/>
                    <a:pt x="37" y="74"/>
                  </a:cubicBezTo>
                  <a:cubicBezTo>
                    <a:pt x="37" y="103"/>
                    <a:pt x="53" y="114"/>
                    <a:pt x="67" y="114"/>
                  </a:cubicBezTo>
                  <a:cubicBezTo>
                    <a:pt x="75" y="114"/>
                    <a:pt x="80" y="111"/>
                    <a:pt x="88" y="108"/>
                  </a:cubicBezTo>
                  <a:lnTo>
                    <a:pt x="88" y="1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D5B403E3-0259-7B42-B2AF-A4E6EBDABD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1300" y="2352675"/>
              <a:ext cx="38100" cy="52388"/>
            </a:xfrm>
            <a:custGeom>
              <a:avLst/>
              <a:gdLst>
                <a:gd name="T0" fmla="*/ 10 w 104"/>
                <a:gd name="T1" fmla="*/ 8 h 144"/>
                <a:gd name="T2" fmla="*/ 50 w 104"/>
                <a:gd name="T3" fmla="*/ 0 h 144"/>
                <a:gd name="T4" fmla="*/ 103 w 104"/>
                <a:gd name="T5" fmla="*/ 51 h 144"/>
                <a:gd name="T6" fmla="*/ 103 w 104"/>
                <a:gd name="T7" fmla="*/ 101 h 144"/>
                <a:gd name="T8" fmla="*/ 103 w 104"/>
                <a:gd name="T9" fmla="*/ 141 h 144"/>
                <a:gd name="T10" fmla="*/ 69 w 104"/>
                <a:gd name="T11" fmla="*/ 141 h 144"/>
                <a:gd name="T12" fmla="*/ 69 w 104"/>
                <a:gd name="T13" fmla="*/ 122 h 144"/>
                <a:gd name="T14" fmla="*/ 37 w 104"/>
                <a:gd name="T15" fmla="*/ 143 h 144"/>
                <a:gd name="T16" fmla="*/ 0 w 104"/>
                <a:gd name="T17" fmla="*/ 101 h 144"/>
                <a:gd name="T18" fmla="*/ 58 w 104"/>
                <a:gd name="T19" fmla="*/ 53 h 144"/>
                <a:gd name="T20" fmla="*/ 69 w 104"/>
                <a:gd name="T21" fmla="*/ 53 h 144"/>
                <a:gd name="T22" fmla="*/ 47 w 104"/>
                <a:gd name="T23" fmla="*/ 27 h 144"/>
                <a:gd name="T24" fmla="*/ 13 w 104"/>
                <a:gd name="T25" fmla="*/ 40 h 144"/>
                <a:gd name="T26" fmla="*/ 10 w 104"/>
                <a:gd name="T27" fmla="*/ 8 h 144"/>
                <a:gd name="T28" fmla="*/ 31 w 104"/>
                <a:gd name="T29" fmla="*/ 96 h 144"/>
                <a:gd name="T30" fmla="*/ 47 w 104"/>
                <a:gd name="T31" fmla="*/ 114 h 144"/>
                <a:gd name="T32" fmla="*/ 69 w 104"/>
                <a:gd name="T33" fmla="*/ 80 h 144"/>
                <a:gd name="T34" fmla="*/ 69 w 104"/>
                <a:gd name="T35" fmla="*/ 72 h 144"/>
                <a:gd name="T36" fmla="*/ 31 w 104"/>
                <a:gd name="T37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144">
                  <a:moveTo>
                    <a:pt x="10" y="8"/>
                  </a:moveTo>
                  <a:cubicBezTo>
                    <a:pt x="21" y="6"/>
                    <a:pt x="37" y="0"/>
                    <a:pt x="50" y="0"/>
                  </a:cubicBezTo>
                  <a:cubicBezTo>
                    <a:pt x="92" y="0"/>
                    <a:pt x="103" y="22"/>
                    <a:pt x="103" y="51"/>
                  </a:cubicBezTo>
                  <a:lnTo>
                    <a:pt x="103" y="101"/>
                  </a:lnTo>
                  <a:lnTo>
                    <a:pt x="103" y="141"/>
                  </a:lnTo>
                  <a:lnTo>
                    <a:pt x="69" y="141"/>
                  </a:lnTo>
                  <a:lnTo>
                    <a:pt x="69" y="122"/>
                  </a:lnTo>
                  <a:cubicBezTo>
                    <a:pt x="66" y="130"/>
                    <a:pt x="53" y="143"/>
                    <a:pt x="37" y="143"/>
                  </a:cubicBezTo>
                  <a:cubicBezTo>
                    <a:pt x="16" y="143"/>
                    <a:pt x="0" y="128"/>
                    <a:pt x="0" y="101"/>
                  </a:cubicBezTo>
                  <a:cubicBezTo>
                    <a:pt x="0" y="56"/>
                    <a:pt x="47" y="53"/>
                    <a:pt x="58" y="53"/>
                  </a:cubicBezTo>
                  <a:lnTo>
                    <a:pt x="69" y="53"/>
                  </a:lnTo>
                  <a:cubicBezTo>
                    <a:pt x="69" y="27"/>
                    <a:pt x="53" y="27"/>
                    <a:pt x="47" y="27"/>
                  </a:cubicBezTo>
                  <a:cubicBezTo>
                    <a:pt x="39" y="27"/>
                    <a:pt x="29" y="30"/>
                    <a:pt x="13" y="40"/>
                  </a:cubicBezTo>
                  <a:lnTo>
                    <a:pt x="10" y="8"/>
                  </a:lnTo>
                  <a:close/>
                  <a:moveTo>
                    <a:pt x="31" y="96"/>
                  </a:moveTo>
                  <a:cubicBezTo>
                    <a:pt x="31" y="114"/>
                    <a:pt x="45" y="114"/>
                    <a:pt x="47" y="114"/>
                  </a:cubicBezTo>
                  <a:cubicBezTo>
                    <a:pt x="50" y="114"/>
                    <a:pt x="69" y="114"/>
                    <a:pt x="69" y="80"/>
                  </a:cubicBezTo>
                  <a:lnTo>
                    <a:pt x="69" y="72"/>
                  </a:lnTo>
                  <a:cubicBezTo>
                    <a:pt x="55" y="72"/>
                    <a:pt x="31" y="72"/>
                    <a:pt x="31" y="9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02C30F2F-8D4E-1A49-981E-89D7D99A57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4163" y="2351088"/>
              <a:ext cx="31750" cy="52387"/>
            </a:xfrm>
            <a:custGeom>
              <a:avLst/>
              <a:gdLst>
                <a:gd name="T0" fmla="*/ 79 w 86"/>
                <a:gd name="T1" fmla="*/ 37 h 144"/>
                <a:gd name="T2" fmla="*/ 50 w 86"/>
                <a:gd name="T3" fmla="*/ 29 h 144"/>
                <a:gd name="T4" fmla="*/ 37 w 86"/>
                <a:gd name="T5" fmla="*/ 40 h 144"/>
                <a:gd name="T6" fmla="*/ 61 w 86"/>
                <a:gd name="T7" fmla="*/ 61 h 144"/>
                <a:gd name="T8" fmla="*/ 85 w 86"/>
                <a:gd name="T9" fmla="*/ 100 h 144"/>
                <a:gd name="T10" fmla="*/ 40 w 86"/>
                <a:gd name="T11" fmla="*/ 143 h 144"/>
                <a:gd name="T12" fmla="*/ 0 w 86"/>
                <a:gd name="T13" fmla="*/ 135 h 144"/>
                <a:gd name="T14" fmla="*/ 0 w 86"/>
                <a:gd name="T15" fmla="*/ 103 h 144"/>
                <a:gd name="T16" fmla="*/ 29 w 86"/>
                <a:gd name="T17" fmla="*/ 114 h 144"/>
                <a:gd name="T18" fmla="*/ 47 w 86"/>
                <a:gd name="T19" fmla="*/ 100 h 144"/>
                <a:gd name="T20" fmla="*/ 24 w 86"/>
                <a:gd name="T21" fmla="*/ 85 h 144"/>
                <a:gd name="T22" fmla="*/ 0 w 86"/>
                <a:gd name="T23" fmla="*/ 42 h 144"/>
                <a:gd name="T24" fmla="*/ 45 w 86"/>
                <a:gd name="T25" fmla="*/ 0 h 144"/>
                <a:gd name="T26" fmla="*/ 79 w 86"/>
                <a:gd name="T27" fmla="*/ 5 h 144"/>
                <a:gd name="T28" fmla="*/ 79 w 86"/>
                <a:gd name="T29" fmla="*/ 3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144">
                  <a:moveTo>
                    <a:pt x="79" y="37"/>
                  </a:moveTo>
                  <a:cubicBezTo>
                    <a:pt x="69" y="32"/>
                    <a:pt x="61" y="29"/>
                    <a:pt x="50" y="29"/>
                  </a:cubicBezTo>
                  <a:cubicBezTo>
                    <a:pt x="40" y="29"/>
                    <a:pt x="37" y="34"/>
                    <a:pt x="37" y="40"/>
                  </a:cubicBezTo>
                  <a:cubicBezTo>
                    <a:pt x="37" y="47"/>
                    <a:pt x="42" y="50"/>
                    <a:pt x="61" y="61"/>
                  </a:cubicBezTo>
                  <a:cubicBezTo>
                    <a:pt x="74" y="66"/>
                    <a:pt x="85" y="74"/>
                    <a:pt x="85" y="100"/>
                  </a:cubicBezTo>
                  <a:cubicBezTo>
                    <a:pt x="85" y="132"/>
                    <a:pt x="63" y="143"/>
                    <a:pt x="40" y="143"/>
                  </a:cubicBezTo>
                  <a:cubicBezTo>
                    <a:pt x="29" y="143"/>
                    <a:pt x="13" y="140"/>
                    <a:pt x="0" y="135"/>
                  </a:cubicBezTo>
                  <a:lnTo>
                    <a:pt x="0" y="103"/>
                  </a:lnTo>
                  <a:cubicBezTo>
                    <a:pt x="8" y="108"/>
                    <a:pt x="18" y="114"/>
                    <a:pt x="29" y="114"/>
                  </a:cubicBezTo>
                  <a:cubicBezTo>
                    <a:pt x="45" y="114"/>
                    <a:pt x="47" y="105"/>
                    <a:pt x="47" y="100"/>
                  </a:cubicBezTo>
                  <a:cubicBezTo>
                    <a:pt x="47" y="94"/>
                    <a:pt x="37" y="92"/>
                    <a:pt x="24" y="85"/>
                  </a:cubicBezTo>
                  <a:cubicBezTo>
                    <a:pt x="10" y="79"/>
                    <a:pt x="0" y="66"/>
                    <a:pt x="0" y="42"/>
                  </a:cubicBezTo>
                  <a:cubicBezTo>
                    <a:pt x="0" y="26"/>
                    <a:pt x="8" y="0"/>
                    <a:pt x="45" y="0"/>
                  </a:cubicBezTo>
                  <a:cubicBezTo>
                    <a:pt x="61" y="0"/>
                    <a:pt x="71" y="2"/>
                    <a:pt x="79" y="5"/>
                  </a:cubicBezTo>
                  <a:lnTo>
                    <a:pt x="79" y="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A21EDF25-74AB-7E4F-B1B3-A3FCE58C0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298700"/>
              <a:ext cx="612775" cy="7938"/>
            </a:xfrm>
            <a:custGeom>
              <a:avLst/>
              <a:gdLst>
                <a:gd name="T0" fmla="*/ 851 w 1703"/>
                <a:gd name="T1" fmla="*/ 19 h 20"/>
                <a:gd name="T2" fmla="*/ 0 w 1703"/>
                <a:gd name="T3" fmla="*/ 19 h 20"/>
                <a:gd name="T4" fmla="*/ 0 w 1703"/>
                <a:gd name="T5" fmla="*/ 0 h 20"/>
                <a:gd name="T6" fmla="*/ 1702 w 1703"/>
                <a:gd name="T7" fmla="*/ 0 h 20"/>
                <a:gd name="T8" fmla="*/ 1702 w 1703"/>
                <a:gd name="T9" fmla="*/ 19 h 20"/>
                <a:gd name="T10" fmla="*/ 851 w 1703"/>
                <a:gd name="T11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3" h="20">
                  <a:moveTo>
                    <a:pt x="85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1702" y="0"/>
                  </a:lnTo>
                  <a:lnTo>
                    <a:pt x="1702" y="19"/>
                  </a:lnTo>
                  <a:lnTo>
                    <a:pt x="851" y="1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2D166538-333F-3348-9F46-4C824E2B9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2371725"/>
              <a:ext cx="17462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2 h 89"/>
                <a:gd name="T6" fmla="*/ 32 w 49"/>
                <a:gd name="T7" fmla="*/ 43 h 89"/>
                <a:gd name="T8" fmla="*/ 32 w 49"/>
                <a:gd name="T9" fmla="*/ 43 h 89"/>
                <a:gd name="T10" fmla="*/ 40 w 49"/>
                <a:gd name="T11" fmla="*/ 53 h 89"/>
                <a:gd name="T12" fmla="*/ 48 w 49"/>
                <a:gd name="T13" fmla="*/ 85 h 89"/>
                <a:gd name="T14" fmla="*/ 35 w 49"/>
                <a:gd name="T15" fmla="*/ 85 h 89"/>
                <a:gd name="T16" fmla="*/ 27 w 49"/>
                <a:gd name="T17" fmla="*/ 59 h 89"/>
                <a:gd name="T18" fmla="*/ 16 w 49"/>
                <a:gd name="T19" fmla="*/ 51 h 89"/>
                <a:gd name="T20" fmla="*/ 14 w 49"/>
                <a:gd name="T21" fmla="*/ 51 h 89"/>
                <a:gd name="T22" fmla="*/ 14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2 w 49"/>
                <a:gd name="T29" fmla="*/ 37 h 89"/>
                <a:gd name="T30" fmla="*/ 32 w 49"/>
                <a:gd name="T31" fmla="*/ 24 h 89"/>
                <a:gd name="T32" fmla="*/ 22 w 49"/>
                <a:gd name="T33" fmla="*/ 11 h 89"/>
                <a:gd name="T34" fmla="*/ 16 w 49"/>
                <a:gd name="T35" fmla="*/ 11 h 89"/>
                <a:gd name="T36" fmla="*/ 16 w 49"/>
                <a:gd name="T37" fmla="*/ 35 h 89"/>
                <a:gd name="T38" fmla="*/ 22 w 49"/>
                <a:gd name="T39" fmla="*/ 35 h 89"/>
                <a:gd name="T40" fmla="*/ 22 w 49"/>
                <a:gd name="T41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2"/>
                  </a:cubicBezTo>
                  <a:cubicBezTo>
                    <a:pt x="45" y="32"/>
                    <a:pt x="40" y="40"/>
                    <a:pt x="32" y="43"/>
                  </a:cubicBezTo>
                  <a:lnTo>
                    <a:pt x="32" y="43"/>
                  </a:lnTo>
                  <a:cubicBezTo>
                    <a:pt x="35" y="43"/>
                    <a:pt x="37" y="45"/>
                    <a:pt x="40" y="53"/>
                  </a:cubicBezTo>
                  <a:lnTo>
                    <a:pt x="48" y="85"/>
                  </a:lnTo>
                  <a:lnTo>
                    <a:pt x="35" y="85"/>
                  </a:lnTo>
                  <a:lnTo>
                    <a:pt x="27" y="59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2" y="37"/>
                  </a:moveTo>
                  <a:cubicBezTo>
                    <a:pt x="30" y="37"/>
                    <a:pt x="32" y="32"/>
                    <a:pt x="32" y="24"/>
                  </a:cubicBezTo>
                  <a:cubicBezTo>
                    <a:pt x="32" y="14"/>
                    <a:pt x="27" y="11"/>
                    <a:pt x="22" y="11"/>
                  </a:cubicBezTo>
                  <a:lnTo>
                    <a:pt x="16" y="11"/>
                  </a:lnTo>
                  <a:lnTo>
                    <a:pt x="16" y="35"/>
                  </a:lnTo>
                  <a:lnTo>
                    <a:pt x="22" y="35"/>
                  </a:lnTo>
                  <a:lnTo>
                    <a:pt x="22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BCBF8E95-20F5-CE46-A6E9-D34C061940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6938" y="237172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35 w 38"/>
                <a:gd name="T3" fmla="*/ 0 h 86"/>
                <a:gd name="T4" fmla="*/ 35 w 38"/>
                <a:gd name="T5" fmla="*/ 14 h 86"/>
                <a:gd name="T6" fmla="*/ 14 w 38"/>
                <a:gd name="T7" fmla="*/ 14 h 86"/>
                <a:gd name="T8" fmla="*/ 14 w 38"/>
                <a:gd name="T9" fmla="*/ 35 h 86"/>
                <a:gd name="T10" fmla="*/ 35 w 38"/>
                <a:gd name="T11" fmla="*/ 35 h 86"/>
                <a:gd name="T12" fmla="*/ 35 w 38"/>
                <a:gd name="T13" fmla="*/ 48 h 86"/>
                <a:gd name="T14" fmla="*/ 14 w 38"/>
                <a:gd name="T15" fmla="*/ 48 h 86"/>
                <a:gd name="T16" fmla="*/ 14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5" y="0"/>
                  </a:lnTo>
                  <a:lnTo>
                    <a:pt x="35" y="14"/>
                  </a:lnTo>
                  <a:lnTo>
                    <a:pt x="14" y="14"/>
                  </a:lnTo>
                  <a:lnTo>
                    <a:pt x="14" y="35"/>
                  </a:lnTo>
                  <a:lnTo>
                    <a:pt x="35" y="35"/>
                  </a:lnTo>
                  <a:lnTo>
                    <a:pt x="35" y="48"/>
                  </a:lnTo>
                  <a:lnTo>
                    <a:pt x="14" y="48"/>
                  </a:lnTo>
                  <a:lnTo>
                    <a:pt x="14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A0A92F04-0E65-CD43-BC76-268CFF99A8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1225" y="2373313"/>
              <a:ext cx="19050" cy="31750"/>
            </a:xfrm>
            <a:custGeom>
              <a:avLst/>
              <a:gdLst>
                <a:gd name="T0" fmla="*/ 32 w 54"/>
                <a:gd name="T1" fmla="*/ 34 h 86"/>
                <a:gd name="T2" fmla="*/ 53 w 54"/>
                <a:gd name="T3" fmla="*/ 34 h 86"/>
                <a:gd name="T4" fmla="*/ 53 w 54"/>
                <a:gd name="T5" fmla="*/ 79 h 86"/>
                <a:gd name="T6" fmla="*/ 35 w 54"/>
                <a:gd name="T7" fmla="*/ 85 h 86"/>
                <a:gd name="T8" fmla="*/ 0 w 54"/>
                <a:gd name="T9" fmla="*/ 42 h 86"/>
                <a:gd name="T10" fmla="*/ 35 w 54"/>
                <a:gd name="T11" fmla="*/ 0 h 86"/>
                <a:gd name="T12" fmla="*/ 50 w 54"/>
                <a:gd name="T13" fmla="*/ 3 h 86"/>
                <a:gd name="T14" fmla="*/ 50 w 54"/>
                <a:gd name="T15" fmla="*/ 16 h 86"/>
                <a:gd name="T16" fmla="*/ 35 w 54"/>
                <a:gd name="T17" fmla="*/ 11 h 86"/>
                <a:gd name="T18" fmla="*/ 13 w 54"/>
                <a:gd name="T19" fmla="*/ 42 h 86"/>
                <a:gd name="T20" fmla="*/ 32 w 54"/>
                <a:gd name="T21" fmla="*/ 74 h 86"/>
                <a:gd name="T22" fmla="*/ 40 w 54"/>
                <a:gd name="T23" fmla="*/ 72 h 86"/>
                <a:gd name="T24" fmla="*/ 40 w 54"/>
                <a:gd name="T25" fmla="*/ 48 h 86"/>
                <a:gd name="T26" fmla="*/ 29 w 54"/>
                <a:gd name="T27" fmla="*/ 48 h 86"/>
                <a:gd name="T28" fmla="*/ 32 w 54"/>
                <a:gd name="T2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86">
                  <a:moveTo>
                    <a:pt x="32" y="34"/>
                  </a:moveTo>
                  <a:lnTo>
                    <a:pt x="53" y="34"/>
                  </a:lnTo>
                  <a:lnTo>
                    <a:pt x="53" y="79"/>
                  </a:lnTo>
                  <a:cubicBezTo>
                    <a:pt x="50" y="82"/>
                    <a:pt x="42" y="85"/>
                    <a:pt x="35" y="85"/>
                  </a:cubicBezTo>
                  <a:cubicBezTo>
                    <a:pt x="13" y="85"/>
                    <a:pt x="0" y="66"/>
                    <a:pt x="0" y="42"/>
                  </a:cubicBezTo>
                  <a:cubicBezTo>
                    <a:pt x="0" y="16"/>
                    <a:pt x="11" y="0"/>
                    <a:pt x="35" y="0"/>
                  </a:cubicBezTo>
                  <a:cubicBezTo>
                    <a:pt x="42" y="0"/>
                    <a:pt x="48" y="3"/>
                    <a:pt x="50" y="3"/>
                  </a:cubicBezTo>
                  <a:lnTo>
                    <a:pt x="50" y="16"/>
                  </a:lnTo>
                  <a:cubicBezTo>
                    <a:pt x="45" y="13"/>
                    <a:pt x="40" y="11"/>
                    <a:pt x="35" y="11"/>
                  </a:cubicBezTo>
                  <a:cubicBezTo>
                    <a:pt x="21" y="11"/>
                    <a:pt x="13" y="23"/>
                    <a:pt x="13" y="42"/>
                  </a:cubicBezTo>
                  <a:cubicBezTo>
                    <a:pt x="13" y="60"/>
                    <a:pt x="21" y="74"/>
                    <a:pt x="32" y="74"/>
                  </a:cubicBezTo>
                  <a:cubicBezTo>
                    <a:pt x="35" y="74"/>
                    <a:pt x="37" y="74"/>
                    <a:pt x="40" y="72"/>
                  </a:cubicBezTo>
                  <a:lnTo>
                    <a:pt x="40" y="48"/>
                  </a:lnTo>
                  <a:lnTo>
                    <a:pt x="29" y="48"/>
                  </a:lnTo>
                  <a:lnTo>
                    <a:pt x="32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2F57DC60-4813-E844-A8A5-82D22635C1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5038" y="2371725"/>
              <a:ext cx="4762" cy="31750"/>
            </a:xfrm>
            <a:custGeom>
              <a:avLst/>
              <a:gdLst>
                <a:gd name="T0" fmla="*/ 6 w 14"/>
                <a:gd name="T1" fmla="*/ 85 h 86"/>
                <a:gd name="T2" fmla="*/ 0 w 14"/>
                <a:gd name="T3" fmla="*/ 85 h 86"/>
                <a:gd name="T4" fmla="*/ 0 w 14"/>
                <a:gd name="T5" fmla="*/ 0 h 86"/>
                <a:gd name="T6" fmla="*/ 13 w 14"/>
                <a:gd name="T7" fmla="*/ 0 h 86"/>
                <a:gd name="T8" fmla="*/ 13 w 14"/>
                <a:gd name="T9" fmla="*/ 85 h 86"/>
                <a:gd name="T10" fmla="*/ 6 w 14"/>
                <a:gd name="T11" fmla="*/ 8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6">
                  <a:moveTo>
                    <a:pt x="6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6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D98CC239-B4CE-BE4F-9491-6BAEACDEA0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1388" y="2371725"/>
              <a:ext cx="19050" cy="31750"/>
            </a:xfrm>
            <a:custGeom>
              <a:avLst/>
              <a:gdLst>
                <a:gd name="T0" fmla="*/ 53 w 54"/>
                <a:gd name="T1" fmla="*/ 43 h 86"/>
                <a:gd name="T2" fmla="*/ 27 w 54"/>
                <a:gd name="T3" fmla="*/ 85 h 86"/>
                <a:gd name="T4" fmla="*/ 0 w 54"/>
                <a:gd name="T5" fmla="*/ 43 h 86"/>
                <a:gd name="T6" fmla="*/ 27 w 54"/>
                <a:gd name="T7" fmla="*/ 0 h 86"/>
                <a:gd name="T8" fmla="*/ 53 w 54"/>
                <a:gd name="T9" fmla="*/ 43 h 86"/>
                <a:gd name="T10" fmla="*/ 40 w 54"/>
                <a:gd name="T11" fmla="*/ 43 h 86"/>
                <a:gd name="T12" fmla="*/ 27 w 54"/>
                <a:gd name="T13" fmla="*/ 11 h 86"/>
                <a:gd name="T14" fmla="*/ 13 w 54"/>
                <a:gd name="T15" fmla="*/ 43 h 86"/>
                <a:gd name="T16" fmla="*/ 27 w 54"/>
                <a:gd name="T17" fmla="*/ 75 h 86"/>
                <a:gd name="T18" fmla="*/ 40 w 54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86">
                  <a:moveTo>
                    <a:pt x="53" y="43"/>
                  </a:moveTo>
                  <a:cubicBezTo>
                    <a:pt x="53" y="75"/>
                    <a:pt x="41" y="85"/>
                    <a:pt x="27" y="85"/>
                  </a:cubicBezTo>
                  <a:cubicBezTo>
                    <a:pt x="14" y="85"/>
                    <a:pt x="0" y="72"/>
                    <a:pt x="0" y="43"/>
                  </a:cubicBezTo>
                  <a:cubicBezTo>
                    <a:pt x="0" y="14"/>
                    <a:pt x="14" y="0"/>
                    <a:pt x="27" y="0"/>
                  </a:cubicBezTo>
                  <a:cubicBezTo>
                    <a:pt x="41" y="0"/>
                    <a:pt x="53" y="14"/>
                    <a:pt x="53" y="43"/>
                  </a:cubicBezTo>
                  <a:close/>
                  <a:moveTo>
                    <a:pt x="40" y="43"/>
                  </a:moveTo>
                  <a:cubicBezTo>
                    <a:pt x="40" y="19"/>
                    <a:pt x="35" y="11"/>
                    <a:pt x="27" y="11"/>
                  </a:cubicBezTo>
                  <a:cubicBezTo>
                    <a:pt x="19" y="11"/>
                    <a:pt x="13" y="19"/>
                    <a:pt x="13" y="43"/>
                  </a:cubicBezTo>
                  <a:cubicBezTo>
                    <a:pt x="13" y="67"/>
                    <a:pt x="19" y="75"/>
                    <a:pt x="27" y="75"/>
                  </a:cubicBezTo>
                  <a:cubicBezTo>
                    <a:pt x="35" y="75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3940A28B-EC9F-A14C-82DF-CCB6BA76B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3613" y="237172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37 w 51"/>
                <a:gd name="T5" fmla="*/ 67 h 86"/>
                <a:gd name="T6" fmla="*/ 37 w 51"/>
                <a:gd name="T7" fmla="*/ 67 h 86"/>
                <a:gd name="T8" fmla="*/ 37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5 w 51"/>
                <a:gd name="T15" fmla="*/ 85 h 86"/>
                <a:gd name="T16" fmla="*/ 13 w 51"/>
                <a:gd name="T17" fmla="*/ 19 h 86"/>
                <a:gd name="T18" fmla="*/ 11 w 51"/>
                <a:gd name="T19" fmla="*/ 19 h 86"/>
                <a:gd name="T20" fmla="*/ 11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37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5" y="85"/>
                  </a:lnTo>
                  <a:lnTo>
                    <a:pt x="13" y="19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EF3C42EB-DDA0-C34A-A846-AF9910AC3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1075" y="2371725"/>
              <a:ext cx="22225" cy="31750"/>
            </a:xfrm>
            <a:custGeom>
              <a:avLst/>
              <a:gdLst>
                <a:gd name="T0" fmla="*/ 43 w 60"/>
                <a:gd name="T1" fmla="*/ 64 h 86"/>
                <a:gd name="T2" fmla="*/ 19 w 60"/>
                <a:gd name="T3" fmla="*/ 64 h 86"/>
                <a:gd name="T4" fmla="*/ 14 w 60"/>
                <a:gd name="T5" fmla="*/ 85 h 86"/>
                <a:gd name="T6" fmla="*/ 0 w 60"/>
                <a:gd name="T7" fmla="*/ 85 h 86"/>
                <a:gd name="T8" fmla="*/ 24 w 60"/>
                <a:gd name="T9" fmla="*/ 0 h 86"/>
                <a:gd name="T10" fmla="*/ 37 w 60"/>
                <a:gd name="T11" fmla="*/ 0 h 86"/>
                <a:gd name="T12" fmla="*/ 59 w 60"/>
                <a:gd name="T13" fmla="*/ 85 h 86"/>
                <a:gd name="T14" fmla="*/ 45 w 60"/>
                <a:gd name="T15" fmla="*/ 85 h 86"/>
                <a:gd name="T16" fmla="*/ 43 w 60"/>
                <a:gd name="T17" fmla="*/ 64 h 86"/>
                <a:gd name="T18" fmla="*/ 40 w 60"/>
                <a:gd name="T19" fmla="*/ 53 h 86"/>
                <a:gd name="T20" fmla="*/ 32 w 60"/>
                <a:gd name="T21" fmla="*/ 14 h 86"/>
                <a:gd name="T22" fmla="*/ 32 w 60"/>
                <a:gd name="T23" fmla="*/ 14 h 86"/>
                <a:gd name="T24" fmla="*/ 22 w 60"/>
                <a:gd name="T25" fmla="*/ 53 h 86"/>
                <a:gd name="T26" fmla="*/ 40 w 60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6">
                  <a:moveTo>
                    <a:pt x="43" y="64"/>
                  </a:moveTo>
                  <a:lnTo>
                    <a:pt x="19" y="64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2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F288595D-88E1-FF4F-B40D-83E6536DAF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4888" y="237172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3 w 35"/>
                <a:gd name="T3" fmla="*/ 0 h 86"/>
                <a:gd name="T4" fmla="*/ 13 w 35"/>
                <a:gd name="T5" fmla="*/ 72 h 86"/>
                <a:gd name="T6" fmla="*/ 34 w 35"/>
                <a:gd name="T7" fmla="*/ 72 h 86"/>
                <a:gd name="T8" fmla="*/ 34 w 35"/>
                <a:gd name="T9" fmla="*/ 85 h 86"/>
                <a:gd name="T10" fmla="*/ 0 w 35"/>
                <a:gd name="T11" fmla="*/ 85 h 86"/>
                <a:gd name="T12" fmla="*/ 0 w 35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2"/>
                  </a:lnTo>
                  <a:lnTo>
                    <a:pt x="34" y="72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FB7213F5-8C57-544C-A0BD-9CE7DF00ED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3938" y="2371725"/>
              <a:ext cx="20637" cy="31750"/>
            </a:xfrm>
            <a:custGeom>
              <a:avLst/>
              <a:gdLst>
                <a:gd name="T0" fmla="*/ 55 w 56"/>
                <a:gd name="T1" fmla="*/ 43 h 86"/>
                <a:gd name="T2" fmla="*/ 29 w 56"/>
                <a:gd name="T3" fmla="*/ 85 h 86"/>
                <a:gd name="T4" fmla="*/ 2 w 56"/>
                <a:gd name="T5" fmla="*/ 43 h 86"/>
                <a:gd name="T6" fmla="*/ 29 w 56"/>
                <a:gd name="T7" fmla="*/ 0 h 86"/>
                <a:gd name="T8" fmla="*/ 55 w 56"/>
                <a:gd name="T9" fmla="*/ 43 h 86"/>
                <a:gd name="T10" fmla="*/ 42 w 56"/>
                <a:gd name="T11" fmla="*/ 43 h 86"/>
                <a:gd name="T12" fmla="*/ 29 w 56"/>
                <a:gd name="T13" fmla="*/ 11 h 86"/>
                <a:gd name="T14" fmla="*/ 15 w 56"/>
                <a:gd name="T15" fmla="*/ 43 h 86"/>
                <a:gd name="T16" fmla="*/ 29 w 56"/>
                <a:gd name="T17" fmla="*/ 75 h 86"/>
                <a:gd name="T18" fmla="*/ 42 w 56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86">
                  <a:moveTo>
                    <a:pt x="55" y="43"/>
                  </a:moveTo>
                  <a:cubicBezTo>
                    <a:pt x="55" y="75"/>
                    <a:pt x="43" y="85"/>
                    <a:pt x="29" y="85"/>
                  </a:cubicBezTo>
                  <a:cubicBezTo>
                    <a:pt x="16" y="85"/>
                    <a:pt x="2" y="72"/>
                    <a:pt x="2" y="43"/>
                  </a:cubicBezTo>
                  <a:cubicBezTo>
                    <a:pt x="0" y="14"/>
                    <a:pt x="13" y="0"/>
                    <a:pt x="29" y="0"/>
                  </a:cubicBezTo>
                  <a:cubicBezTo>
                    <a:pt x="42" y="0"/>
                    <a:pt x="55" y="14"/>
                    <a:pt x="55" y="43"/>
                  </a:cubicBezTo>
                  <a:close/>
                  <a:moveTo>
                    <a:pt x="42" y="43"/>
                  </a:moveTo>
                  <a:cubicBezTo>
                    <a:pt x="42" y="19"/>
                    <a:pt x="37" y="11"/>
                    <a:pt x="29" y="11"/>
                  </a:cubicBezTo>
                  <a:cubicBezTo>
                    <a:pt x="21" y="11"/>
                    <a:pt x="15" y="19"/>
                    <a:pt x="15" y="43"/>
                  </a:cubicBezTo>
                  <a:cubicBezTo>
                    <a:pt x="13" y="67"/>
                    <a:pt x="21" y="75"/>
                    <a:pt x="29" y="75"/>
                  </a:cubicBezTo>
                  <a:cubicBezTo>
                    <a:pt x="37" y="75"/>
                    <a:pt x="42" y="67"/>
                    <a:pt x="42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6A6D6A3B-9440-FE44-ABA2-EE17BD2E01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2371725"/>
              <a:ext cx="14287" cy="31750"/>
            </a:xfrm>
            <a:custGeom>
              <a:avLst/>
              <a:gdLst>
                <a:gd name="T0" fmla="*/ 0 w 39"/>
                <a:gd name="T1" fmla="*/ 0 h 86"/>
                <a:gd name="T2" fmla="*/ 38 w 39"/>
                <a:gd name="T3" fmla="*/ 0 h 86"/>
                <a:gd name="T4" fmla="*/ 38 w 39"/>
                <a:gd name="T5" fmla="*/ 14 h 86"/>
                <a:gd name="T6" fmla="*/ 14 w 39"/>
                <a:gd name="T7" fmla="*/ 14 h 86"/>
                <a:gd name="T8" fmla="*/ 14 w 39"/>
                <a:gd name="T9" fmla="*/ 37 h 86"/>
                <a:gd name="T10" fmla="*/ 35 w 39"/>
                <a:gd name="T11" fmla="*/ 37 h 86"/>
                <a:gd name="T12" fmla="*/ 35 w 39"/>
                <a:gd name="T13" fmla="*/ 48 h 86"/>
                <a:gd name="T14" fmla="*/ 14 w 39"/>
                <a:gd name="T15" fmla="*/ 48 h 86"/>
                <a:gd name="T16" fmla="*/ 14 w 39"/>
                <a:gd name="T17" fmla="*/ 85 h 86"/>
                <a:gd name="T18" fmla="*/ 0 w 39"/>
                <a:gd name="T19" fmla="*/ 85 h 86"/>
                <a:gd name="T20" fmla="*/ 0 w 39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86">
                  <a:moveTo>
                    <a:pt x="0" y="0"/>
                  </a:moveTo>
                  <a:lnTo>
                    <a:pt x="38" y="0"/>
                  </a:lnTo>
                  <a:lnTo>
                    <a:pt x="38" y="14"/>
                  </a:lnTo>
                  <a:lnTo>
                    <a:pt x="14" y="14"/>
                  </a:lnTo>
                  <a:lnTo>
                    <a:pt x="14" y="37"/>
                  </a:lnTo>
                  <a:lnTo>
                    <a:pt x="35" y="37"/>
                  </a:lnTo>
                  <a:lnTo>
                    <a:pt x="35" y="48"/>
                  </a:lnTo>
                  <a:lnTo>
                    <a:pt x="14" y="48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4DB08AC4-16F2-7342-BBB5-22131F0AA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2038" y="237172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34 w 35"/>
                <a:gd name="T3" fmla="*/ 0 h 86"/>
                <a:gd name="T4" fmla="*/ 34 w 35"/>
                <a:gd name="T5" fmla="*/ 14 h 86"/>
                <a:gd name="T6" fmla="*/ 13 w 35"/>
                <a:gd name="T7" fmla="*/ 14 h 86"/>
                <a:gd name="T8" fmla="*/ 13 w 35"/>
                <a:gd name="T9" fmla="*/ 37 h 86"/>
                <a:gd name="T10" fmla="*/ 32 w 35"/>
                <a:gd name="T11" fmla="*/ 37 h 86"/>
                <a:gd name="T12" fmla="*/ 32 w 35"/>
                <a:gd name="T13" fmla="*/ 48 h 86"/>
                <a:gd name="T14" fmla="*/ 13 w 35"/>
                <a:gd name="T15" fmla="*/ 48 h 86"/>
                <a:gd name="T16" fmla="*/ 13 w 35"/>
                <a:gd name="T17" fmla="*/ 85 h 86"/>
                <a:gd name="T18" fmla="*/ 0 w 35"/>
                <a:gd name="T19" fmla="*/ 85 h 86"/>
                <a:gd name="T20" fmla="*/ 0 w 35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4"/>
                  </a:lnTo>
                  <a:lnTo>
                    <a:pt x="13" y="14"/>
                  </a:lnTo>
                  <a:lnTo>
                    <a:pt x="13" y="37"/>
                  </a:lnTo>
                  <a:lnTo>
                    <a:pt x="32" y="37"/>
                  </a:lnTo>
                  <a:lnTo>
                    <a:pt x="32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E8E801A4-21EE-2349-9044-9E2B7D7C07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6325" y="2371725"/>
              <a:ext cx="4763" cy="31750"/>
            </a:xfrm>
            <a:custGeom>
              <a:avLst/>
              <a:gdLst>
                <a:gd name="T0" fmla="*/ 6 w 14"/>
                <a:gd name="T1" fmla="*/ 85 h 86"/>
                <a:gd name="T2" fmla="*/ 0 w 14"/>
                <a:gd name="T3" fmla="*/ 85 h 86"/>
                <a:gd name="T4" fmla="*/ 0 w 14"/>
                <a:gd name="T5" fmla="*/ 0 h 86"/>
                <a:gd name="T6" fmla="*/ 13 w 14"/>
                <a:gd name="T7" fmla="*/ 0 h 86"/>
                <a:gd name="T8" fmla="*/ 13 w 14"/>
                <a:gd name="T9" fmla="*/ 85 h 86"/>
                <a:gd name="T10" fmla="*/ 6 w 14"/>
                <a:gd name="T11" fmla="*/ 8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6">
                  <a:moveTo>
                    <a:pt x="6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6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4" name="Freeform 22">
              <a:extLst>
                <a:ext uri="{FF2B5EF4-FFF2-40B4-BE49-F238E27FC236}">
                  <a16:creationId xmlns:a16="http://schemas.microsoft.com/office/drawing/2014/main" id="{857F9BD1-86A4-2040-BD54-D3B298CA89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2675" y="2371725"/>
              <a:ext cx="17463" cy="31750"/>
            </a:xfrm>
            <a:custGeom>
              <a:avLst/>
              <a:gdLst>
                <a:gd name="T0" fmla="*/ 48 w 49"/>
                <a:gd name="T1" fmla="*/ 82 h 86"/>
                <a:gd name="T2" fmla="*/ 32 w 49"/>
                <a:gd name="T3" fmla="*/ 85 h 86"/>
                <a:gd name="T4" fmla="*/ 0 w 49"/>
                <a:gd name="T5" fmla="*/ 43 h 86"/>
                <a:gd name="T6" fmla="*/ 32 w 49"/>
                <a:gd name="T7" fmla="*/ 0 h 86"/>
                <a:gd name="T8" fmla="*/ 48 w 49"/>
                <a:gd name="T9" fmla="*/ 3 h 86"/>
                <a:gd name="T10" fmla="*/ 48 w 49"/>
                <a:gd name="T11" fmla="*/ 16 h 86"/>
                <a:gd name="T12" fmla="*/ 35 w 49"/>
                <a:gd name="T13" fmla="*/ 11 h 86"/>
                <a:gd name="T14" fmla="*/ 16 w 49"/>
                <a:gd name="T15" fmla="*/ 43 h 86"/>
                <a:gd name="T16" fmla="*/ 35 w 49"/>
                <a:gd name="T17" fmla="*/ 75 h 86"/>
                <a:gd name="T18" fmla="*/ 48 w 49"/>
                <a:gd name="T19" fmla="*/ 69 h 86"/>
                <a:gd name="T20" fmla="*/ 48 w 49"/>
                <a:gd name="T21" fmla="*/ 8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6">
                  <a:moveTo>
                    <a:pt x="48" y="82"/>
                  </a:moveTo>
                  <a:cubicBezTo>
                    <a:pt x="45" y="85"/>
                    <a:pt x="40" y="85"/>
                    <a:pt x="32" y="85"/>
                  </a:cubicBezTo>
                  <a:cubicBezTo>
                    <a:pt x="11" y="85"/>
                    <a:pt x="0" y="67"/>
                    <a:pt x="0" y="43"/>
                  </a:cubicBezTo>
                  <a:cubicBezTo>
                    <a:pt x="0" y="19"/>
                    <a:pt x="11" y="0"/>
                    <a:pt x="32" y="0"/>
                  </a:cubicBezTo>
                  <a:cubicBezTo>
                    <a:pt x="40" y="0"/>
                    <a:pt x="45" y="3"/>
                    <a:pt x="48" y="3"/>
                  </a:cubicBezTo>
                  <a:lnTo>
                    <a:pt x="48" y="16"/>
                  </a:lnTo>
                  <a:cubicBezTo>
                    <a:pt x="45" y="14"/>
                    <a:pt x="42" y="11"/>
                    <a:pt x="35" y="11"/>
                  </a:cubicBezTo>
                  <a:cubicBezTo>
                    <a:pt x="24" y="11"/>
                    <a:pt x="16" y="19"/>
                    <a:pt x="16" y="43"/>
                  </a:cubicBezTo>
                  <a:cubicBezTo>
                    <a:pt x="16" y="64"/>
                    <a:pt x="24" y="75"/>
                    <a:pt x="35" y="75"/>
                  </a:cubicBezTo>
                  <a:cubicBezTo>
                    <a:pt x="40" y="75"/>
                    <a:pt x="45" y="72"/>
                    <a:pt x="48" y="69"/>
                  </a:cubicBezTo>
                  <a:lnTo>
                    <a:pt x="48" y="8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5" name="Freeform 23">
              <a:extLst>
                <a:ext uri="{FF2B5EF4-FFF2-40B4-BE49-F238E27FC236}">
                  <a16:creationId xmlns:a16="http://schemas.microsoft.com/office/drawing/2014/main" id="{66372673-8D86-F04E-92DF-6D1FAADD79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1725" y="2371725"/>
              <a:ext cx="14288" cy="31750"/>
            </a:xfrm>
            <a:custGeom>
              <a:avLst/>
              <a:gdLst>
                <a:gd name="T0" fmla="*/ 0 w 38"/>
                <a:gd name="T1" fmla="*/ 0 h 86"/>
                <a:gd name="T2" fmla="*/ 37 w 38"/>
                <a:gd name="T3" fmla="*/ 0 h 86"/>
                <a:gd name="T4" fmla="*/ 37 w 38"/>
                <a:gd name="T5" fmla="*/ 14 h 86"/>
                <a:gd name="T6" fmla="*/ 13 w 38"/>
                <a:gd name="T7" fmla="*/ 14 h 86"/>
                <a:gd name="T8" fmla="*/ 13 w 38"/>
                <a:gd name="T9" fmla="*/ 35 h 86"/>
                <a:gd name="T10" fmla="*/ 34 w 38"/>
                <a:gd name="T11" fmla="*/ 35 h 86"/>
                <a:gd name="T12" fmla="*/ 34 w 38"/>
                <a:gd name="T13" fmla="*/ 48 h 86"/>
                <a:gd name="T14" fmla="*/ 13 w 38"/>
                <a:gd name="T15" fmla="*/ 48 h 86"/>
                <a:gd name="T16" fmla="*/ 13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4"/>
                  </a:lnTo>
                  <a:lnTo>
                    <a:pt x="13" y="14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6" name="Freeform 24">
              <a:extLst>
                <a:ext uri="{FF2B5EF4-FFF2-40B4-BE49-F238E27FC236}">
                  <a16:creationId xmlns:a16="http://schemas.microsoft.com/office/drawing/2014/main" id="{153C37DD-356B-1E4E-9368-2DC88B072A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5538" y="2371725"/>
              <a:ext cx="12700" cy="31750"/>
            </a:xfrm>
            <a:custGeom>
              <a:avLst/>
              <a:gdLst>
                <a:gd name="T0" fmla="*/ 0 w 36"/>
                <a:gd name="T1" fmla="*/ 0 h 86"/>
                <a:gd name="T2" fmla="*/ 35 w 36"/>
                <a:gd name="T3" fmla="*/ 0 h 86"/>
                <a:gd name="T4" fmla="*/ 35 w 36"/>
                <a:gd name="T5" fmla="*/ 14 h 86"/>
                <a:gd name="T6" fmla="*/ 11 w 36"/>
                <a:gd name="T7" fmla="*/ 14 h 86"/>
                <a:gd name="T8" fmla="*/ 11 w 36"/>
                <a:gd name="T9" fmla="*/ 37 h 86"/>
                <a:gd name="T10" fmla="*/ 32 w 36"/>
                <a:gd name="T11" fmla="*/ 37 h 86"/>
                <a:gd name="T12" fmla="*/ 32 w 36"/>
                <a:gd name="T13" fmla="*/ 48 h 86"/>
                <a:gd name="T14" fmla="*/ 11 w 36"/>
                <a:gd name="T15" fmla="*/ 48 h 86"/>
                <a:gd name="T16" fmla="*/ 11 w 36"/>
                <a:gd name="T17" fmla="*/ 85 h 86"/>
                <a:gd name="T18" fmla="*/ 0 w 36"/>
                <a:gd name="T19" fmla="*/ 85 h 86"/>
                <a:gd name="T20" fmla="*/ 0 w 36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86">
                  <a:moveTo>
                    <a:pt x="0" y="0"/>
                  </a:moveTo>
                  <a:lnTo>
                    <a:pt x="35" y="0"/>
                  </a:lnTo>
                  <a:lnTo>
                    <a:pt x="35" y="14"/>
                  </a:lnTo>
                  <a:lnTo>
                    <a:pt x="11" y="14"/>
                  </a:lnTo>
                  <a:lnTo>
                    <a:pt x="11" y="37"/>
                  </a:lnTo>
                  <a:lnTo>
                    <a:pt x="32" y="37"/>
                  </a:lnTo>
                  <a:lnTo>
                    <a:pt x="32" y="48"/>
                  </a:lnTo>
                  <a:lnTo>
                    <a:pt x="11" y="48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7" name="Freeform 25">
              <a:extLst>
                <a:ext uri="{FF2B5EF4-FFF2-40B4-BE49-F238E27FC236}">
                  <a16:creationId xmlns:a16="http://schemas.microsoft.com/office/drawing/2014/main" id="{55E968C7-69FF-A943-87A2-8F42C3293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8238" y="2371725"/>
              <a:ext cx="19050" cy="31750"/>
            </a:xfrm>
            <a:custGeom>
              <a:avLst/>
              <a:gdLst>
                <a:gd name="T0" fmla="*/ 53 w 54"/>
                <a:gd name="T1" fmla="*/ 43 h 86"/>
                <a:gd name="T2" fmla="*/ 27 w 54"/>
                <a:gd name="T3" fmla="*/ 85 h 86"/>
                <a:gd name="T4" fmla="*/ 0 w 54"/>
                <a:gd name="T5" fmla="*/ 43 h 86"/>
                <a:gd name="T6" fmla="*/ 27 w 54"/>
                <a:gd name="T7" fmla="*/ 0 h 86"/>
                <a:gd name="T8" fmla="*/ 53 w 54"/>
                <a:gd name="T9" fmla="*/ 43 h 86"/>
                <a:gd name="T10" fmla="*/ 40 w 54"/>
                <a:gd name="T11" fmla="*/ 43 h 86"/>
                <a:gd name="T12" fmla="*/ 27 w 54"/>
                <a:gd name="T13" fmla="*/ 11 h 86"/>
                <a:gd name="T14" fmla="*/ 14 w 54"/>
                <a:gd name="T15" fmla="*/ 43 h 86"/>
                <a:gd name="T16" fmla="*/ 27 w 54"/>
                <a:gd name="T17" fmla="*/ 75 h 86"/>
                <a:gd name="T18" fmla="*/ 40 w 54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86">
                  <a:moveTo>
                    <a:pt x="53" y="43"/>
                  </a:moveTo>
                  <a:cubicBezTo>
                    <a:pt x="53" y="75"/>
                    <a:pt x="40" y="85"/>
                    <a:pt x="27" y="85"/>
                  </a:cubicBezTo>
                  <a:cubicBezTo>
                    <a:pt x="14" y="85"/>
                    <a:pt x="0" y="72"/>
                    <a:pt x="0" y="43"/>
                  </a:cubicBezTo>
                  <a:cubicBezTo>
                    <a:pt x="0" y="14"/>
                    <a:pt x="14" y="0"/>
                    <a:pt x="27" y="0"/>
                  </a:cubicBezTo>
                  <a:cubicBezTo>
                    <a:pt x="40" y="0"/>
                    <a:pt x="53" y="14"/>
                    <a:pt x="53" y="43"/>
                  </a:cubicBezTo>
                  <a:close/>
                  <a:moveTo>
                    <a:pt x="40" y="43"/>
                  </a:moveTo>
                  <a:cubicBezTo>
                    <a:pt x="40" y="19"/>
                    <a:pt x="35" y="11"/>
                    <a:pt x="27" y="11"/>
                  </a:cubicBezTo>
                  <a:cubicBezTo>
                    <a:pt x="19" y="11"/>
                    <a:pt x="14" y="19"/>
                    <a:pt x="14" y="43"/>
                  </a:cubicBezTo>
                  <a:cubicBezTo>
                    <a:pt x="14" y="67"/>
                    <a:pt x="19" y="75"/>
                    <a:pt x="27" y="75"/>
                  </a:cubicBezTo>
                  <a:cubicBezTo>
                    <a:pt x="35" y="75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8" name="Freeform 26">
              <a:extLst>
                <a:ext uri="{FF2B5EF4-FFF2-40B4-BE49-F238E27FC236}">
                  <a16:creationId xmlns:a16="http://schemas.microsoft.com/office/drawing/2014/main" id="{C2545F5B-4E2A-9040-AC12-80C3AA9C6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0463" y="2371725"/>
              <a:ext cx="17462" cy="31750"/>
            </a:xfrm>
            <a:custGeom>
              <a:avLst/>
              <a:gdLst>
                <a:gd name="T0" fmla="*/ 2 w 48"/>
                <a:gd name="T1" fmla="*/ 0 h 89"/>
                <a:gd name="T2" fmla="*/ 23 w 48"/>
                <a:gd name="T3" fmla="*/ 0 h 89"/>
                <a:gd name="T4" fmla="*/ 45 w 48"/>
                <a:gd name="T5" fmla="*/ 22 h 89"/>
                <a:gd name="T6" fmla="*/ 31 w 48"/>
                <a:gd name="T7" fmla="*/ 43 h 89"/>
                <a:gd name="T8" fmla="*/ 31 w 48"/>
                <a:gd name="T9" fmla="*/ 43 h 89"/>
                <a:gd name="T10" fmla="*/ 39 w 48"/>
                <a:gd name="T11" fmla="*/ 53 h 89"/>
                <a:gd name="T12" fmla="*/ 47 w 48"/>
                <a:gd name="T13" fmla="*/ 85 h 89"/>
                <a:gd name="T14" fmla="*/ 34 w 48"/>
                <a:gd name="T15" fmla="*/ 85 h 89"/>
                <a:gd name="T16" fmla="*/ 26 w 48"/>
                <a:gd name="T17" fmla="*/ 59 h 89"/>
                <a:gd name="T18" fmla="*/ 15 w 48"/>
                <a:gd name="T19" fmla="*/ 51 h 89"/>
                <a:gd name="T20" fmla="*/ 13 w 48"/>
                <a:gd name="T21" fmla="*/ 51 h 89"/>
                <a:gd name="T22" fmla="*/ 13 w 48"/>
                <a:gd name="T23" fmla="*/ 88 h 89"/>
                <a:gd name="T24" fmla="*/ 0 w 48"/>
                <a:gd name="T25" fmla="*/ 88 h 89"/>
                <a:gd name="T26" fmla="*/ 2 w 48"/>
                <a:gd name="T27" fmla="*/ 0 h 89"/>
                <a:gd name="T28" fmla="*/ 18 w 48"/>
                <a:gd name="T29" fmla="*/ 37 h 89"/>
                <a:gd name="T30" fmla="*/ 29 w 48"/>
                <a:gd name="T31" fmla="*/ 24 h 89"/>
                <a:gd name="T32" fmla="*/ 18 w 48"/>
                <a:gd name="T33" fmla="*/ 11 h 89"/>
                <a:gd name="T34" fmla="*/ 13 w 48"/>
                <a:gd name="T35" fmla="*/ 11 h 89"/>
                <a:gd name="T36" fmla="*/ 13 w 48"/>
                <a:gd name="T37" fmla="*/ 35 h 89"/>
                <a:gd name="T38" fmla="*/ 18 w 48"/>
                <a:gd name="T39" fmla="*/ 35 h 89"/>
                <a:gd name="T40" fmla="*/ 18 w 48"/>
                <a:gd name="T41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89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2"/>
                  </a:cubicBezTo>
                  <a:cubicBezTo>
                    <a:pt x="45" y="32"/>
                    <a:pt x="39" y="40"/>
                    <a:pt x="31" y="43"/>
                  </a:cubicBezTo>
                  <a:lnTo>
                    <a:pt x="31" y="43"/>
                  </a:lnTo>
                  <a:cubicBezTo>
                    <a:pt x="34" y="43"/>
                    <a:pt x="37" y="45"/>
                    <a:pt x="39" y="53"/>
                  </a:cubicBezTo>
                  <a:lnTo>
                    <a:pt x="47" y="85"/>
                  </a:lnTo>
                  <a:lnTo>
                    <a:pt x="34" y="85"/>
                  </a:lnTo>
                  <a:lnTo>
                    <a:pt x="26" y="59"/>
                  </a:lnTo>
                  <a:cubicBezTo>
                    <a:pt x="23" y="51"/>
                    <a:pt x="21" y="51"/>
                    <a:pt x="15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2" y="0"/>
                  </a:lnTo>
                  <a:close/>
                  <a:moveTo>
                    <a:pt x="18" y="37"/>
                  </a:moveTo>
                  <a:cubicBezTo>
                    <a:pt x="26" y="37"/>
                    <a:pt x="29" y="32"/>
                    <a:pt x="29" y="24"/>
                  </a:cubicBezTo>
                  <a:cubicBezTo>
                    <a:pt x="29" y="14"/>
                    <a:pt x="23" y="11"/>
                    <a:pt x="18" y="11"/>
                  </a:cubicBezTo>
                  <a:lnTo>
                    <a:pt x="13" y="11"/>
                  </a:lnTo>
                  <a:lnTo>
                    <a:pt x="13" y="35"/>
                  </a:lnTo>
                  <a:lnTo>
                    <a:pt x="18" y="35"/>
                  </a:lnTo>
                  <a:lnTo>
                    <a:pt x="18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9" name="Freeform 27">
              <a:extLst>
                <a:ext uri="{FF2B5EF4-FFF2-40B4-BE49-F238E27FC236}">
                  <a16:creationId xmlns:a16="http://schemas.microsoft.com/office/drawing/2014/main" id="{85017EB3-CEAB-1C41-979E-25A26FE951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1100" y="2371725"/>
              <a:ext cx="15875" cy="31750"/>
            </a:xfrm>
            <a:custGeom>
              <a:avLst/>
              <a:gdLst>
                <a:gd name="T0" fmla="*/ 16 w 46"/>
                <a:gd name="T1" fmla="*/ 14 h 86"/>
                <a:gd name="T2" fmla="*/ 0 w 46"/>
                <a:gd name="T3" fmla="*/ 14 h 86"/>
                <a:gd name="T4" fmla="*/ 0 w 46"/>
                <a:gd name="T5" fmla="*/ 0 h 86"/>
                <a:gd name="T6" fmla="*/ 45 w 46"/>
                <a:gd name="T7" fmla="*/ 0 h 86"/>
                <a:gd name="T8" fmla="*/ 45 w 46"/>
                <a:gd name="T9" fmla="*/ 14 h 86"/>
                <a:gd name="T10" fmla="*/ 30 w 46"/>
                <a:gd name="T11" fmla="*/ 14 h 86"/>
                <a:gd name="T12" fmla="*/ 30 w 46"/>
                <a:gd name="T13" fmla="*/ 85 h 86"/>
                <a:gd name="T14" fmla="*/ 16 w 46"/>
                <a:gd name="T15" fmla="*/ 85 h 86"/>
                <a:gd name="T16" fmla="*/ 16 w 46"/>
                <a:gd name="T17" fmla="*/ 1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86">
                  <a:moveTo>
                    <a:pt x="16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14"/>
                  </a:lnTo>
                  <a:lnTo>
                    <a:pt x="30" y="14"/>
                  </a:lnTo>
                  <a:lnTo>
                    <a:pt x="30" y="85"/>
                  </a:lnTo>
                  <a:lnTo>
                    <a:pt x="16" y="85"/>
                  </a:lnTo>
                  <a:lnTo>
                    <a:pt x="16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0" name="Freeform 28">
              <a:extLst>
                <a:ext uri="{FF2B5EF4-FFF2-40B4-BE49-F238E27FC236}">
                  <a16:creationId xmlns:a16="http://schemas.microsoft.com/office/drawing/2014/main" id="{B7BFA7B4-6321-D94B-B169-FCBB1206A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8563" y="2371725"/>
              <a:ext cx="15875" cy="31750"/>
            </a:xfrm>
            <a:custGeom>
              <a:avLst/>
              <a:gdLst>
                <a:gd name="T0" fmla="*/ 0 w 46"/>
                <a:gd name="T1" fmla="*/ 0 h 86"/>
                <a:gd name="T2" fmla="*/ 13 w 46"/>
                <a:gd name="T3" fmla="*/ 0 h 86"/>
                <a:gd name="T4" fmla="*/ 13 w 46"/>
                <a:gd name="T5" fmla="*/ 35 h 86"/>
                <a:gd name="T6" fmla="*/ 35 w 46"/>
                <a:gd name="T7" fmla="*/ 35 h 86"/>
                <a:gd name="T8" fmla="*/ 35 w 46"/>
                <a:gd name="T9" fmla="*/ 0 h 86"/>
                <a:gd name="T10" fmla="*/ 45 w 46"/>
                <a:gd name="T11" fmla="*/ 0 h 86"/>
                <a:gd name="T12" fmla="*/ 45 w 46"/>
                <a:gd name="T13" fmla="*/ 85 h 86"/>
                <a:gd name="T14" fmla="*/ 35 w 46"/>
                <a:gd name="T15" fmla="*/ 85 h 86"/>
                <a:gd name="T16" fmla="*/ 35 w 46"/>
                <a:gd name="T17" fmla="*/ 48 h 86"/>
                <a:gd name="T18" fmla="*/ 13 w 46"/>
                <a:gd name="T19" fmla="*/ 48 h 86"/>
                <a:gd name="T20" fmla="*/ 13 w 46"/>
                <a:gd name="T21" fmla="*/ 85 h 86"/>
                <a:gd name="T22" fmla="*/ 0 w 46"/>
                <a:gd name="T23" fmla="*/ 85 h 86"/>
                <a:gd name="T24" fmla="*/ 0 w 46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86">
                  <a:moveTo>
                    <a:pt x="0" y="0"/>
                  </a:moveTo>
                  <a:lnTo>
                    <a:pt x="13" y="0"/>
                  </a:lnTo>
                  <a:lnTo>
                    <a:pt x="13" y="35"/>
                  </a:lnTo>
                  <a:lnTo>
                    <a:pt x="35" y="35"/>
                  </a:lnTo>
                  <a:lnTo>
                    <a:pt x="35" y="0"/>
                  </a:lnTo>
                  <a:lnTo>
                    <a:pt x="45" y="0"/>
                  </a:lnTo>
                  <a:lnTo>
                    <a:pt x="45" y="85"/>
                  </a:lnTo>
                  <a:lnTo>
                    <a:pt x="35" y="85"/>
                  </a:lnTo>
                  <a:lnTo>
                    <a:pt x="35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1" name="Freeform 29">
              <a:extLst>
                <a:ext uri="{FF2B5EF4-FFF2-40B4-BE49-F238E27FC236}">
                  <a16:creationId xmlns:a16="http://schemas.microsoft.com/office/drawing/2014/main" id="{EB6B52B0-51DE-CE41-8018-3E90E621CE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9200" y="2371725"/>
              <a:ext cx="14288" cy="31750"/>
            </a:xfrm>
            <a:custGeom>
              <a:avLst/>
              <a:gdLst>
                <a:gd name="T0" fmla="*/ 0 w 38"/>
                <a:gd name="T1" fmla="*/ 0 h 86"/>
                <a:gd name="T2" fmla="*/ 37 w 38"/>
                <a:gd name="T3" fmla="*/ 0 h 86"/>
                <a:gd name="T4" fmla="*/ 37 w 38"/>
                <a:gd name="T5" fmla="*/ 14 h 86"/>
                <a:gd name="T6" fmla="*/ 13 w 38"/>
                <a:gd name="T7" fmla="*/ 14 h 86"/>
                <a:gd name="T8" fmla="*/ 13 w 38"/>
                <a:gd name="T9" fmla="*/ 35 h 86"/>
                <a:gd name="T10" fmla="*/ 34 w 38"/>
                <a:gd name="T11" fmla="*/ 35 h 86"/>
                <a:gd name="T12" fmla="*/ 34 w 38"/>
                <a:gd name="T13" fmla="*/ 48 h 86"/>
                <a:gd name="T14" fmla="*/ 13 w 38"/>
                <a:gd name="T15" fmla="*/ 48 h 86"/>
                <a:gd name="T16" fmla="*/ 13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4"/>
                  </a:lnTo>
                  <a:lnTo>
                    <a:pt x="13" y="14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2" name="Freeform 30">
              <a:extLst>
                <a:ext uri="{FF2B5EF4-FFF2-40B4-BE49-F238E27FC236}">
                  <a16:creationId xmlns:a16="http://schemas.microsoft.com/office/drawing/2014/main" id="{DA1C8609-3943-474E-957C-7EF8FFB88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3125" y="2038350"/>
              <a:ext cx="355600" cy="273050"/>
            </a:xfrm>
            <a:custGeom>
              <a:avLst/>
              <a:gdLst>
                <a:gd name="T0" fmla="*/ 177 w 986"/>
                <a:gd name="T1" fmla="*/ 582 h 758"/>
                <a:gd name="T2" fmla="*/ 209 w 986"/>
                <a:gd name="T3" fmla="*/ 537 h 758"/>
                <a:gd name="T4" fmla="*/ 820 w 986"/>
                <a:gd name="T5" fmla="*/ 452 h 758"/>
                <a:gd name="T6" fmla="*/ 320 w 986"/>
                <a:gd name="T7" fmla="*/ 725 h 758"/>
                <a:gd name="T8" fmla="*/ 664 w 986"/>
                <a:gd name="T9" fmla="*/ 725 h 758"/>
                <a:gd name="T10" fmla="*/ 79 w 986"/>
                <a:gd name="T11" fmla="*/ 299 h 758"/>
                <a:gd name="T12" fmla="*/ 847 w 986"/>
                <a:gd name="T13" fmla="*/ 206 h 758"/>
                <a:gd name="T14" fmla="*/ 881 w 986"/>
                <a:gd name="T15" fmla="*/ 442 h 758"/>
                <a:gd name="T16" fmla="*/ 519 w 986"/>
                <a:gd name="T17" fmla="*/ 129 h 758"/>
                <a:gd name="T18" fmla="*/ 519 w 986"/>
                <a:gd name="T19" fmla="*/ 37 h 758"/>
                <a:gd name="T20" fmla="*/ 338 w 986"/>
                <a:gd name="T21" fmla="*/ 174 h 758"/>
                <a:gd name="T22" fmla="*/ 669 w 986"/>
                <a:gd name="T23" fmla="*/ 127 h 758"/>
                <a:gd name="T24" fmla="*/ 646 w 986"/>
                <a:gd name="T25" fmla="*/ 156 h 758"/>
                <a:gd name="T26" fmla="*/ 566 w 986"/>
                <a:gd name="T27" fmla="*/ 227 h 758"/>
                <a:gd name="T28" fmla="*/ 537 w 986"/>
                <a:gd name="T29" fmla="*/ 256 h 758"/>
                <a:gd name="T30" fmla="*/ 561 w 986"/>
                <a:gd name="T31" fmla="*/ 545 h 758"/>
                <a:gd name="T32" fmla="*/ 474 w 986"/>
                <a:gd name="T33" fmla="*/ 566 h 758"/>
                <a:gd name="T34" fmla="*/ 365 w 986"/>
                <a:gd name="T35" fmla="*/ 455 h 758"/>
                <a:gd name="T36" fmla="*/ 455 w 986"/>
                <a:gd name="T37" fmla="*/ 352 h 758"/>
                <a:gd name="T38" fmla="*/ 352 w 986"/>
                <a:gd name="T39" fmla="*/ 174 h 758"/>
                <a:gd name="T40" fmla="*/ 360 w 986"/>
                <a:gd name="T41" fmla="*/ 113 h 758"/>
                <a:gd name="T42" fmla="*/ 815 w 986"/>
                <a:gd name="T43" fmla="*/ 323 h 758"/>
                <a:gd name="T44" fmla="*/ 553 w 986"/>
                <a:gd name="T45" fmla="*/ 235 h 758"/>
                <a:gd name="T46" fmla="*/ 542 w 986"/>
                <a:gd name="T47" fmla="*/ 241 h 758"/>
                <a:gd name="T48" fmla="*/ 717 w 986"/>
                <a:gd name="T49" fmla="*/ 190 h 758"/>
                <a:gd name="T50" fmla="*/ 685 w 986"/>
                <a:gd name="T51" fmla="*/ 193 h 758"/>
                <a:gd name="T52" fmla="*/ 680 w 986"/>
                <a:gd name="T53" fmla="*/ 246 h 758"/>
                <a:gd name="T54" fmla="*/ 656 w 986"/>
                <a:gd name="T55" fmla="*/ 209 h 758"/>
                <a:gd name="T56" fmla="*/ 683 w 986"/>
                <a:gd name="T57" fmla="*/ 219 h 758"/>
                <a:gd name="T58" fmla="*/ 690 w 986"/>
                <a:gd name="T59" fmla="*/ 260 h 758"/>
                <a:gd name="T60" fmla="*/ 672 w 986"/>
                <a:gd name="T61" fmla="*/ 294 h 758"/>
                <a:gd name="T62" fmla="*/ 648 w 986"/>
                <a:gd name="T63" fmla="*/ 299 h 758"/>
                <a:gd name="T64" fmla="*/ 582 w 986"/>
                <a:gd name="T65" fmla="*/ 262 h 758"/>
                <a:gd name="T66" fmla="*/ 571 w 986"/>
                <a:gd name="T67" fmla="*/ 429 h 758"/>
                <a:gd name="T68" fmla="*/ 667 w 986"/>
                <a:gd name="T69" fmla="*/ 270 h 758"/>
                <a:gd name="T70" fmla="*/ 654 w 986"/>
                <a:gd name="T71" fmla="*/ 270 h 758"/>
                <a:gd name="T72" fmla="*/ 627 w 986"/>
                <a:gd name="T73" fmla="*/ 259 h 758"/>
                <a:gd name="T74" fmla="*/ 590 w 986"/>
                <a:gd name="T75" fmla="*/ 235 h 758"/>
                <a:gd name="T76" fmla="*/ 603 w 986"/>
                <a:gd name="T77" fmla="*/ 384 h 758"/>
                <a:gd name="T78" fmla="*/ 624 w 986"/>
                <a:gd name="T79" fmla="*/ 362 h 758"/>
                <a:gd name="T80" fmla="*/ 640 w 986"/>
                <a:gd name="T81" fmla="*/ 341 h 758"/>
                <a:gd name="T82" fmla="*/ 627 w 986"/>
                <a:gd name="T83" fmla="*/ 516 h 758"/>
                <a:gd name="T84" fmla="*/ 617 w 986"/>
                <a:gd name="T85" fmla="*/ 537 h 758"/>
                <a:gd name="T86" fmla="*/ 654 w 986"/>
                <a:gd name="T87" fmla="*/ 479 h 758"/>
                <a:gd name="T88" fmla="*/ 680 w 986"/>
                <a:gd name="T89" fmla="*/ 503 h 758"/>
                <a:gd name="T90" fmla="*/ 328 w 986"/>
                <a:gd name="T91" fmla="*/ 346 h 758"/>
                <a:gd name="T92" fmla="*/ 352 w 986"/>
                <a:gd name="T93" fmla="*/ 360 h 758"/>
                <a:gd name="T94" fmla="*/ 354 w 986"/>
                <a:gd name="T95" fmla="*/ 328 h 758"/>
                <a:gd name="T96" fmla="*/ 320 w 986"/>
                <a:gd name="T97" fmla="*/ 349 h 758"/>
                <a:gd name="T98" fmla="*/ 394 w 986"/>
                <a:gd name="T99" fmla="*/ 352 h 758"/>
                <a:gd name="T100" fmla="*/ 423 w 986"/>
                <a:gd name="T101" fmla="*/ 370 h 758"/>
                <a:gd name="T102" fmla="*/ 391 w 986"/>
                <a:gd name="T103" fmla="*/ 233 h 758"/>
                <a:gd name="T104" fmla="*/ 360 w 986"/>
                <a:gd name="T105" fmla="*/ 272 h 758"/>
                <a:gd name="T106" fmla="*/ 304 w 986"/>
                <a:gd name="T107" fmla="*/ 479 h 758"/>
                <a:gd name="T108" fmla="*/ 272 w 986"/>
                <a:gd name="T109" fmla="*/ 394 h 758"/>
                <a:gd name="T110" fmla="*/ 211 w 986"/>
                <a:gd name="T111" fmla="*/ 399 h 758"/>
                <a:gd name="T112" fmla="*/ 209 w 986"/>
                <a:gd name="T113" fmla="*/ 434 h 758"/>
                <a:gd name="T114" fmla="*/ 240 w 986"/>
                <a:gd name="T115" fmla="*/ 439 h 758"/>
                <a:gd name="T116" fmla="*/ 230 w 986"/>
                <a:gd name="T117" fmla="*/ 333 h 758"/>
                <a:gd name="T118" fmla="*/ 640 w 986"/>
                <a:gd name="T119" fmla="*/ 79 h 758"/>
                <a:gd name="T120" fmla="*/ 630 w 986"/>
                <a:gd name="T121" fmla="*/ 222 h 758"/>
                <a:gd name="T122" fmla="*/ 619 w 986"/>
                <a:gd name="T123" fmla="*/ 238 h 758"/>
                <a:gd name="T124" fmla="*/ 466 w 986"/>
                <a:gd name="T125" fmla="*/ 259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86" h="758">
                  <a:moveTo>
                    <a:pt x="855" y="140"/>
                  </a:moveTo>
                  <a:cubicBezTo>
                    <a:pt x="842" y="76"/>
                    <a:pt x="791" y="26"/>
                    <a:pt x="733" y="13"/>
                  </a:cubicBezTo>
                  <a:cubicBezTo>
                    <a:pt x="762" y="34"/>
                    <a:pt x="767" y="62"/>
                    <a:pt x="786" y="84"/>
                  </a:cubicBezTo>
                  <a:cubicBezTo>
                    <a:pt x="805" y="105"/>
                    <a:pt x="836" y="119"/>
                    <a:pt x="855" y="140"/>
                  </a:cubicBezTo>
                  <a:close/>
                  <a:moveTo>
                    <a:pt x="209" y="95"/>
                  </a:moveTo>
                  <a:cubicBezTo>
                    <a:pt x="195" y="121"/>
                    <a:pt x="129" y="132"/>
                    <a:pt x="98" y="196"/>
                  </a:cubicBezTo>
                  <a:cubicBezTo>
                    <a:pt x="113" y="156"/>
                    <a:pt x="105" y="98"/>
                    <a:pt x="132" y="66"/>
                  </a:cubicBezTo>
                  <a:cubicBezTo>
                    <a:pt x="55" y="124"/>
                    <a:pt x="90" y="217"/>
                    <a:pt x="84" y="246"/>
                  </a:cubicBezTo>
                  <a:cubicBezTo>
                    <a:pt x="124" y="158"/>
                    <a:pt x="185" y="177"/>
                    <a:pt x="209" y="95"/>
                  </a:cubicBezTo>
                  <a:close/>
                  <a:moveTo>
                    <a:pt x="177" y="582"/>
                  </a:moveTo>
                  <a:cubicBezTo>
                    <a:pt x="143" y="542"/>
                    <a:pt x="68" y="534"/>
                    <a:pt x="39" y="476"/>
                  </a:cubicBezTo>
                  <a:cubicBezTo>
                    <a:pt x="76" y="619"/>
                    <a:pt x="174" y="590"/>
                    <a:pt x="219" y="622"/>
                  </a:cubicBezTo>
                  <a:cubicBezTo>
                    <a:pt x="182" y="566"/>
                    <a:pt x="211" y="532"/>
                    <a:pt x="158" y="452"/>
                  </a:cubicBezTo>
                  <a:cubicBezTo>
                    <a:pt x="166" y="487"/>
                    <a:pt x="145" y="534"/>
                    <a:pt x="177" y="582"/>
                  </a:cubicBezTo>
                  <a:close/>
                  <a:moveTo>
                    <a:pt x="135" y="357"/>
                  </a:moveTo>
                  <a:cubicBezTo>
                    <a:pt x="132" y="399"/>
                    <a:pt x="103" y="421"/>
                    <a:pt x="121" y="500"/>
                  </a:cubicBezTo>
                  <a:cubicBezTo>
                    <a:pt x="87" y="434"/>
                    <a:pt x="34" y="407"/>
                    <a:pt x="18" y="362"/>
                  </a:cubicBezTo>
                  <a:cubicBezTo>
                    <a:pt x="18" y="489"/>
                    <a:pt x="121" y="508"/>
                    <a:pt x="148" y="542"/>
                  </a:cubicBezTo>
                  <a:cubicBezTo>
                    <a:pt x="127" y="463"/>
                    <a:pt x="164" y="434"/>
                    <a:pt x="135" y="357"/>
                  </a:cubicBezTo>
                  <a:close/>
                  <a:moveTo>
                    <a:pt x="209" y="537"/>
                  </a:moveTo>
                  <a:cubicBezTo>
                    <a:pt x="227" y="564"/>
                    <a:pt x="209" y="598"/>
                    <a:pt x="264" y="651"/>
                  </a:cubicBezTo>
                  <a:cubicBezTo>
                    <a:pt x="209" y="619"/>
                    <a:pt x="132" y="632"/>
                    <a:pt x="95" y="590"/>
                  </a:cubicBezTo>
                  <a:cubicBezTo>
                    <a:pt x="161" y="712"/>
                    <a:pt x="272" y="662"/>
                    <a:pt x="304" y="677"/>
                  </a:cubicBezTo>
                  <a:cubicBezTo>
                    <a:pt x="275" y="635"/>
                    <a:pt x="293" y="614"/>
                    <a:pt x="209" y="537"/>
                  </a:cubicBezTo>
                  <a:close/>
                  <a:moveTo>
                    <a:pt x="770" y="540"/>
                  </a:moveTo>
                  <a:cubicBezTo>
                    <a:pt x="685" y="614"/>
                    <a:pt x="707" y="638"/>
                    <a:pt x="675" y="680"/>
                  </a:cubicBezTo>
                  <a:cubicBezTo>
                    <a:pt x="707" y="664"/>
                    <a:pt x="818" y="715"/>
                    <a:pt x="881" y="593"/>
                  </a:cubicBezTo>
                  <a:cubicBezTo>
                    <a:pt x="847" y="635"/>
                    <a:pt x="770" y="619"/>
                    <a:pt x="714" y="654"/>
                  </a:cubicBezTo>
                  <a:cubicBezTo>
                    <a:pt x="773" y="601"/>
                    <a:pt x="754" y="566"/>
                    <a:pt x="770" y="540"/>
                  </a:cubicBezTo>
                  <a:close/>
                  <a:moveTo>
                    <a:pt x="820" y="452"/>
                  </a:moveTo>
                  <a:cubicBezTo>
                    <a:pt x="767" y="532"/>
                    <a:pt x="797" y="566"/>
                    <a:pt x="759" y="619"/>
                  </a:cubicBezTo>
                  <a:cubicBezTo>
                    <a:pt x="805" y="587"/>
                    <a:pt x="902" y="617"/>
                    <a:pt x="940" y="474"/>
                  </a:cubicBezTo>
                  <a:cubicBezTo>
                    <a:pt x="910" y="532"/>
                    <a:pt x="836" y="542"/>
                    <a:pt x="802" y="582"/>
                  </a:cubicBezTo>
                  <a:cubicBezTo>
                    <a:pt x="836" y="534"/>
                    <a:pt x="815" y="487"/>
                    <a:pt x="820" y="452"/>
                  </a:cubicBezTo>
                  <a:close/>
                  <a:moveTo>
                    <a:pt x="574" y="670"/>
                  </a:moveTo>
                  <a:cubicBezTo>
                    <a:pt x="542" y="670"/>
                    <a:pt x="513" y="675"/>
                    <a:pt x="489" y="683"/>
                  </a:cubicBezTo>
                  <a:cubicBezTo>
                    <a:pt x="466" y="675"/>
                    <a:pt x="436" y="667"/>
                    <a:pt x="405" y="670"/>
                  </a:cubicBezTo>
                  <a:cubicBezTo>
                    <a:pt x="378" y="670"/>
                    <a:pt x="346" y="675"/>
                    <a:pt x="312" y="683"/>
                  </a:cubicBezTo>
                  <a:cubicBezTo>
                    <a:pt x="262" y="696"/>
                    <a:pt x="217" y="707"/>
                    <a:pt x="180" y="688"/>
                  </a:cubicBezTo>
                  <a:cubicBezTo>
                    <a:pt x="217" y="720"/>
                    <a:pt x="259" y="733"/>
                    <a:pt x="320" y="725"/>
                  </a:cubicBezTo>
                  <a:cubicBezTo>
                    <a:pt x="370" y="720"/>
                    <a:pt x="413" y="693"/>
                    <a:pt x="463" y="693"/>
                  </a:cubicBezTo>
                  <a:lnTo>
                    <a:pt x="466" y="693"/>
                  </a:lnTo>
                  <a:cubicBezTo>
                    <a:pt x="415" y="720"/>
                    <a:pt x="386" y="754"/>
                    <a:pt x="386" y="754"/>
                  </a:cubicBezTo>
                  <a:lnTo>
                    <a:pt x="410" y="757"/>
                  </a:lnTo>
                  <a:cubicBezTo>
                    <a:pt x="410" y="757"/>
                    <a:pt x="434" y="707"/>
                    <a:pt x="492" y="696"/>
                  </a:cubicBezTo>
                  <a:cubicBezTo>
                    <a:pt x="548" y="709"/>
                    <a:pt x="574" y="757"/>
                    <a:pt x="574" y="757"/>
                  </a:cubicBezTo>
                  <a:lnTo>
                    <a:pt x="598" y="754"/>
                  </a:lnTo>
                  <a:cubicBezTo>
                    <a:pt x="598" y="754"/>
                    <a:pt x="569" y="717"/>
                    <a:pt x="519" y="693"/>
                  </a:cubicBezTo>
                  <a:lnTo>
                    <a:pt x="521" y="693"/>
                  </a:lnTo>
                  <a:cubicBezTo>
                    <a:pt x="569" y="693"/>
                    <a:pt x="611" y="720"/>
                    <a:pt x="664" y="725"/>
                  </a:cubicBezTo>
                  <a:cubicBezTo>
                    <a:pt x="725" y="730"/>
                    <a:pt x="770" y="720"/>
                    <a:pt x="805" y="688"/>
                  </a:cubicBezTo>
                  <a:cubicBezTo>
                    <a:pt x="762" y="707"/>
                    <a:pt x="717" y="696"/>
                    <a:pt x="667" y="683"/>
                  </a:cubicBezTo>
                  <a:cubicBezTo>
                    <a:pt x="632" y="675"/>
                    <a:pt x="601" y="670"/>
                    <a:pt x="574" y="670"/>
                  </a:cubicBezTo>
                  <a:close/>
                  <a:moveTo>
                    <a:pt x="87" y="402"/>
                  </a:moveTo>
                  <a:cubicBezTo>
                    <a:pt x="68" y="328"/>
                    <a:pt x="26" y="301"/>
                    <a:pt x="29" y="256"/>
                  </a:cubicBezTo>
                  <a:cubicBezTo>
                    <a:pt x="0" y="378"/>
                    <a:pt x="76" y="391"/>
                    <a:pt x="98" y="444"/>
                  </a:cubicBezTo>
                  <a:cubicBezTo>
                    <a:pt x="95" y="370"/>
                    <a:pt x="143" y="354"/>
                    <a:pt x="137" y="270"/>
                  </a:cubicBezTo>
                  <a:cubicBezTo>
                    <a:pt x="116" y="309"/>
                    <a:pt x="84" y="317"/>
                    <a:pt x="87" y="402"/>
                  </a:cubicBezTo>
                  <a:close/>
                  <a:moveTo>
                    <a:pt x="135" y="206"/>
                  </a:moveTo>
                  <a:cubicBezTo>
                    <a:pt x="108" y="227"/>
                    <a:pt x="87" y="256"/>
                    <a:pt x="79" y="299"/>
                  </a:cubicBezTo>
                  <a:cubicBezTo>
                    <a:pt x="82" y="254"/>
                    <a:pt x="52" y="190"/>
                    <a:pt x="71" y="143"/>
                  </a:cubicBezTo>
                  <a:cubicBezTo>
                    <a:pt x="0" y="243"/>
                    <a:pt x="76" y="304"/>
                    <a:pt x="79" y="339"/>
                  </a:cubicBezTo>
                  <a:cubicBezTo>
                    <a:pt x="98" y="270"/>
                    <a:pt x="140" y="270"/>
                    <a:pt x="166" y="177"/>
                  </a:cubicBezTo>
                  <a:cubicBezTo>
                    <a:pt x="158" y="188"/>
                    <a:pt x="153" y="190"/>
                    <a:pt x="135" y="206"/>
                  </a:cubicBezTo>
                  <a:close/>
                  <a:moveTo>
                    <a:pt x="847" y="206"/>
                  </a:moveTo>
                  <a:cubicBezTo>
                    <a:pt x="828" y="190"/>
                    <a:pt x="823" y="185"/>
                    <a:pt x="815" y="177"/>
                  </a:cubicBezTo>
                  <a:cubicBezTo>
                    <a:pt x="844" y="270"/>
                    <a:pt x="887" y="270"/>
                    <a:pt x="905" y="341"/>
                  </a:cubicBezTo>
                  <a:cubicBezTo>
                    <a:pt x="908" y="304"/>
                    <a:pt x="985" y="246"/>
                    <a:pt x="913" y="145"/>
                  </a:cubicBezTo>
                  <a:cubicBezTo>
                    <a:pt x="926" y="190"/>
                    <a:pt x="900" y="254"/>
                    <a:pt x="902" y="299"/>
                  </a:cubicBezTo>
                  <a:cubicBezTo>
                    <a:pt x="895" y="256"/>
                    <a:pt x="873" y="230"/>
                    <a:pt x="847" y="206"/>
                  </a:cubicBezTo>
                  <a:close/>
                  <a:moveTo>
                    <a:pt x="860" y="500"/>
                  </a:moveTo>
                  <a:cubicBezTo>
                    <a:pt x="879" y="421"/>
                    <a:pt x="850" y="399"/>
                    <a:pt x="847" y="357"/>
                  </a:cubicBezTo>
                  <a:cubicBezTo>
                    <a:pt x="818" y="434"/>
                    <a:pt x="855" y="463"/>
                    <a:pt x="834" y="542"/>
                  </a:cubicBezTo>
                  <a:cubicBezTo>
                    <a:pt x="860" y="508"/>
                    <a:pt x="961" y="489"/>
                    <a:pt x="963" y="362"/>
                  </a:cubicBezTo>
                  <a:cubicBezTo>
                    <a:pt x="948" y="407"/>
                    <a:pt x="895" y="434"/>
                    <a:pt x="860" y="500"/>
                  </a:cubicBezTo>
                  <a:close/>
                  <a:moveTo>
                    <a:pt x="881" y="442"/>
                  </a:moveTo>
                  <a:cubicBezTo>
                    <a:pt x="902" y="391"/>
                    <a:pt x="979" y="376"/>
                    <a:pt x="950" y="254"/>
                  </a:cubicBezTo>
                  <a:cubicBezTo>
                    <a:pt x="950" y="301"/>
                    <a:pt x="908" y="328"/>
                    <a:pt x="892" y="399"/>
                  </a:cubicBezTo>
                  <a:cubicBezTo>
                    <a:pt x="895" y="320"/>
                    <a:pt x="863" y="309"/>
                    <a:pt x="842" y="270"/>
                  </a:cubicBezTo>
                  <a:cubicBezTo>
                    <a:pt x="836" y="354"/>
                    <a:pt x="884" y="368"/>
                    <a:pt x="881" y="442"/>
                  </a:cubicBezTo>
                  <a:close/>
                  <a:moveTo>
                    <a:pt x="246" y="13"/>
                  </a:moveTo>
                  <a:cubicBezTo>
                    <a:pt x="188" y="26"/>
                    <a:pt x="137" y="76"/>
                    <a:pt x="124" y="140"/>
                  </a:cubicBezTo>
                  <a:cubicBezTo>
                    <a:pt x="145" y="119"/>
                    <a:pt x="177" y="106"/>
                    <a:pt x="193" y="84"/>
                  </a:cubicBezTo>
                  <a:cubicBezTo>
                    <a:pt x="211" y="63"/>
                    <a:pt x="217" y="34"/>
                    <a:pt x="246" y="13"/>
                  </a:cubicBezTo>
                  <a:close/>
                  <a:moveTo>
                    <a:pt x="895" y="246"/>
                  </a:moveTo>
                  <a:cubicBezTo>
                    <a:pt x="889" y="217"/>
                    <a:pt x="924" y="124"/>
                    <a:pt x="844" y="66"/>
                  </a:cubicBezTo>
                  <a:cubicBezTo>
                    <a:pt x="871" y="98"/>
                    <a:pt x="863" y="156"/>
                    <a:pt x="879" y="196"/>
                  </a:cubicBezTo>
                  <a:cubicBezTo>
                    <a:pt x="850" y="132"/>
                    <a:pt x="783" y="121"/>
                    <a:pt x="770" y="95"/>
                  </a:cubicBezTo>
                  <a:cubicBezTo>
                    <a:pt x="797" y="177"/>
                    <a:pt x="855" y="158"/>
                    <a:pt x="895" y="246"/>
                  </a:cubicBezTo>
                  <a:close/>
                  <a:moveTo>
                    <a:pt x="519" y="129"/>
                  </a:moveTo>
                  <a:lnTo>
                    <a:pt x="519" y="140"/>
                  </a:lnTo>
                  <a:cubicBezTo>
                    <a:pt x="534" y="143"/>
                    <a:pt x="548" y="145"/>
                    <a:pt x="564" y="153"/>
                  </a:cubicBezTo>
                  <a:cubicBezTo>
                    <a:pt x="564" y="148"/>
                    <a:pt x="566" y="145"/>
                    <a:pt x="566" y="143"/>
                  </a:cubicBezTo>
                  <a:cubicBezTo>
                    <a:pt x="550" y="137"/>
                    <a:pt x="534" y="132"/>
                    <a:pt x="519" y="129"/>
                  </a:cubicBezTo>
                  <a:close/>
                  <a:moveTo>
                    <a:pt x="553" y="39"/>
                  </a:moveTo>
                  <a:lnTo>
                    <a:pt x="556" y="37"/>
                  </a:lnTo>
                  <a:lnTo>
                    <a:pt x="550" y="34"/>
                  </a:lnTo>
                  <a:lnTo>
                    <a:pt x="534" y="34"/>
                  </a:lnTo>
                  <a:lnTo>
                    <a:pt x="529" y="37"/>
                  </a:lnTo>
                  <a:lnTo>
                    <a:pt x="519" y="37"/>
                  </a:lnTo>
                  <a:lnTo>
                    <a:pt x="519" y="39"/>
                  </a:lnTo>
                  <a:cubicBezTo>
                    <a:pt x="524" y="39"/>
                    <a:pt x="529" y="39"/>
                    <a:pt x="534" y="42"/>
                  </a:cubicBezTo>
                  <a:lnTo>
                    <a:pt x="542" y="42"/>
                  </a:lnTo>
                  <a:lnTo>
                    <a:pt x="553" y="39"/>
                  </a:lnTo>
                  <a:close/>
                  <a:moveTo>
                    <a:pt x="516" y="373"/>
                  </a:moveTo>
                  <a:lnTo>
                    <a:pt x="516" y="391"/>
                  </a:lnTo>
                  <a:cubicBezTo>
                    <a:pt x="519" y="389"/>
                    <a:pt x="524" y="386"/>
                    <a:pt x="524" y="381"/>
                  </a:cubicBezTo>
                  <a:cubicBezTo>
                    <a:pt x="524" y="378"/>
                    <a:pt x="521" y="376"/>
                    <a:pt x="516" y="373"/>
                  </a:cubicBezTo>
                  <a:close/>
                  <a:moveTo>
                    <a:pt x="336" y="180"/>
                  </a:moveTo>
                  <a:cubicBezTo>
                    <a:pt x="336" y="177"/>
                    <a:pt x="336" y="177"/>
                    <a:pt x="338" y="174"/>
                  </a:cubicBezTo>
                  <a:lnTo>
                    <a:pt x="333" y="174"/>
                  </a:lnTo>
                  <a:lnTo>
                    <a:pt x="336" y="180"/>
                  </a:lnTo>
                  <a:close/>
                  <a:moveTo>
                    <a:pt x="815" y="323"/>
                  </a:moveTo>
                  <a:cubicBezTo>
                    <a:pt x="815" y="156"/>
                    <a:pt x="685" y="18"/>
                    <a:pt x="521" y="2"/>
                  </a:cubicBezTo>
                  <a:lnTo>
                    <a:pt x="521" y="5"/>
                  </a:lnTo>
                  <a:cubicBezTo>
                    <a:pt x="521" y="8"/>
                    <a:pt x="521" y="10"/>
                    <a:pt x="519" y="13"/>
                  </a:cubicBezTo>
                  <a:cubicBezTo>
                    <a:pt x="593" y="21"/>
                    <a:pt x="659" y="53"/>
                    <a:pt x="709" y="100"/>
                  </a:cubicBezTo>
                  <a:lnTo>
                    <a:pt x="672" y="135"/>
                  </a:lnTo>
                  <a:lnTo>
                    <a:pt x="675" y="129"/>
                  </a:lnTo>
                  <a:lnTo>
                    <a:pt x="669" y="127"/>
                  </a:lnTo>
                  <a:lnTo>
                    <a:pt x="664" y="127"/>
                  </a:lnTo>
                  <a:lnTo>
                    <a:pt x="667" y="121"/>
                  </a:lnTo>
                  <a:lnTo>
                    <a:pt x="662" y="106"/>
                  </a:lnTo>
                  <a:lnTo>
                    <a:pt x="654" y="95"/>
                  </a:lnTo>
                  <a:lnTo>
                    <a:pt x="624" y="79"/>
                  </a:lnTo>
                  <a:lnTo>
                    <a:pt x="622" y="82"/>
                  </a:lnTo>
                  <a:lnTo>
                    <a:pt x="617" y="84"/>
                  </a:lnTo>
                  <a:cubicBezTo>
                    <a:pt x="627" y="98"/>
                    <a:pt x="632" y="113"/>
                    <a:pt x="632" y="132"/>
                  </a:cubicBezTo>
                  <a:lnTo>
                    <a:pt x="632" y="137"/>
                  </a:lnTo>
                  <a:lnTo>
                    <a:pt x="646" y="156"/>
                  </a:lnTo>
                  <a:lnTo>
                    <a:pt x="640" y="158"/>
                  </a:lnTo>
                  <a:lnTo>
                    <a:pt x="646" y="164"/>
                  </a:lnTo>
                  <a:lnTo>
                    <a:pt x="632" y="177"/>
                  </a:lnTo>
                  <a:lnTo>
                    <a:pt x="627" y="166"/>
                  </a:lnTo>
                  <a:cubicBezTo>
                    <a:pt x="624" y="172"/>
                    <a:pt x="622" y="180"/>
                    <a:pt x="617" y="185"/>
                  </a:cubicBezTo>
                  <a:lnTo>
                    <a:pt x="619" y="188"/>
                  </a:lnTo>
                  <a:lnTo>
                    <a:pt x="582" y="225"/>
                  </a:lnTo>
                  <a:cubicBezTo>
                    <a:pt x="579" y="222"/>
                    <a:pt x="577" y="219"/>
                    <a:pt x="574" y="219"/>
                  </a:cubicBezTo>
                  <a:cubicBezTo>
                    <a:pt x="571" y="222"/>
                    <a:pt x="566" y="222"/>
                    <a:pt x="564" y="225"/>
                  </a:cubicBezTo>
                  <a:lnTo>
                    <a:pt x="566" y="227"/>
                  </a:lnTo>
                  <a:lnTo>
                    <a:pt x="569" y="230"/>
                  </a:lnTo>
                  <a:lnTo>
                    <a:pt x="553" y="246"/>
                  </a:lnTo>
                  <a:lnTo>
                    <a:pt x="553" y="243"/>
                  </a:lnTo>
                  <a:lnTo>
                    <a:pt x="537" y="246"/>
                  </a:lnTo>
                  <a:lnTo>
                    <a:pt x="534" y="248"/>
                  </a:lnTo>
                  <a:lnTo>
                    <a:pt x="533" y="248"/>
                  </a:lnTo>
                  <a:lnTo>
                    <a:pt x="532" y="251"/>
                  </a:lnTo>
                  <a:lnTo>
                    <a:pt x="534" y="251"/>
                  </a:lnTo>
                  <a:lnTo>
                    <a:pt x="534" y="256"/>
                  </a:lnTo>
                  <a:lnTo>
                    <a:pt x="537" y="256"/>
                  </a:lnTo>
                  <a:lnTo>
                    <a:pt x="537" y="262"/>
                  </a:lnTo>
                  <a:lnTo>
                    <a:pt x="532" y="262"/>
                  </a:lnTo>
                  <a:lnTo>
                    <a:pt x="526" y="262"/>
                  </a:lnTo>
                  <a:lnTo>
                    <a:pt x="513" y="254"/>
                  </a:lnTo>
                  <a:lnTo>
                    <a:pt x="513" y="309"/>
                  </a:lnTo>
                  <a:cubicBezTo>
                    <a:pt x="545" y="320"/>
                    <a:pt x="579" y="336"/>
                    <a:pt x="579" y="378"/>
                  </a:cubicBezTo>
                  <a:cubicBezTo>
                    <a:pt x="579" y="397"/>
                    <a:pt x="571" y="410"/>
                    <a:pt x="556" y="421"/>
                  </a:cubicBezTo>
                  <a:cubicBezTo>
                    <a:pt x="542" y="429"/>
                    <a:pt x="526" y="434"/>
                    <a:pt x="511" y="439"/>
                  </a:cubicBezTo>
                  <a:lnTo>
                    <a:pt x="511" y="468"/>
                  </a:lnTo>
                  <a:cubicBezTo>
                    <a:pt x="534" y="479"/>
                    <a:pt x="564" y="497"/>
                    <a:pt x="561" y="545"/>
                  </a:cubicBezTo>
                  <a:cubicBezTo>
                    <a:pt x="561" y="556"/>
                    <a:pt x="556" y="561"/>
                    <a:pt x="553" y="561"/>
                  </a:cubicBezTo>
                  <a:cubicBezTo>
                    <a:pt x="540" y="564"/>
                    <a:pt x="526" y="566"/>
                    <a:pt x="511" y="566"/>
                  </a:cubicBezTo>
                  <a:lnTo>
                    <a:pt x="511" y="577"/>
                  </a:lnTo>
                  <a:cubicBezTo>
                    <a:pt x="574" y="572"/>
                    <a:pt x="630" y="545"/>
                    <a:pt x="675" y="505"/>
                  </a:cubicBezTo>
                  <a:lnTo>
                    <a:pt x="712" y="542"/>
                  </a:lnTo>
                  <a:cubicBezTo>
                    <a:pt x="656" y="595"/>
                    <a:pt x="577" y="630"/>
                    <a:pt x="492" y="630"/>
                  </a:cubicBezTo>
                  <a:cubicBezTo>
                    <a:pt x="407" y="630"/>
                    <a:pt x="331" y="598"/>
                    <a:pt x="275" y="542"/>
                  </a:cubicBezTo>
                  <a:lnTo>
                    <a:pt x="312" y="505"/>
                  </a:lnTo>
                  <a:cubicBezTo>
                    <a:pt x="354" y="545"/>
                    <a:pt x="410" y="572"/>
                    <a:pt x="474" y="577"/>
                  </a:cubicBezTo>
                  <a:lnTo>
                    <a:pt x="474" y="566"/>
                  </a:lnTo>
                  <a:cubicBezTo>
                    <a:pt x="415" y="561"/>
                    <a:pt x="362" y="537"/>
                    <a:pt x="320" y="500"/>
                  </a:cubicBezTo>
                  <a:lnTo>
                    <a:pt x="331" y="489"/>
                  </a:lnTo>
                  <a:lnTo>
                    <a:pt x="344" y="492"/>
                  </a:lnTo>
                  <a:lnTo>
                    <a:pt x="352" y="484"/>
                  </a:lnTo>
                  <a:lnTo>
                    <a:pt x="370" y="484"/>
                  </a:lnTo>
                  <a:lnTo>
                    <a:pt x="373" y="476"/>
                  </a:lnTo>
                  <a:lnTo>
                    <a:pt x="373" y="474"/>
                  </a:lnTo>
                  <a:cubicBezTo>
                    <a:pt x="402" y="495"/>
                    <a:pt x="434" y="508"/>
                    <a:pt x="471" y="513"/>
                  </a:cubicBezTo>
                  <a:lnTo>
                    <a:pt x="471" y="503"/>
                  </a:lnTo>
                  <a:cubicBezTo>
                    <a:pt x="431" y="497"/>
                    <a:pt x="394" y="482"/>
                    <a:pt x="365" y="455"/>
                  </a:cubicBezTo>
                  <a:lnTo>
                    <a:pt x="402" y="418"/>
                  </a:lnTo>
                  <a:cubicBezTo>
                    <a:pt x="410" y="426"/>
                    <a:pt x="421" y="434"/>
                    <a:pt x="434" y="439"/>
                  </a:cubicBezTo>
                  <a:cubicBezTo>
                    <a:pt x="434" y="437"/>
                    <a:pt x="436" y="431"/>
                    <a:pt x="436" y="429"/>
                  </a:cubicBezTo>
                  <a:cubicBezTo>
                    <a:pt x="426" y="423"/>
                    <a:pt x="418" y="418"/>
                    <a:pt x="410" y="410"/>
                  </a:cubicBezTo>
                  <a:lnTo>
                    <a:pt x="447" y="373"/>
                  </a:lnTo>
                  <a:cubicBezTo>
                    <a:pt x="452" y="378"/>
                    <a:pt x="460" y="381"/>
                    <a:pt x="468" y="384"/>
                  </a:cubicBezTo>
                  <a:lnTo>
                    <a:pt x="468" y="373"/>
                  </a:lnTo>
                  <a:cubicBezTo>
                    <a:pt x="463" y="370"/>
                    <a:pt x="460" y="368"/>
                    <a:pt x="455" y="365"/>
                  </a:cubicBezTo>
                  <a:lnTo>
                    <a:pt x="466" y="354"/>
                  </a:lnTo>
                  <a:cubicBezTo>
                    <a:pt x="463" y="354"/>
                    <a:pt x="458" y="352"/>
                    <a:pt x="455" y="352"/>
                  </a:cubicBezTo>
                  <a:lnTo>
                    <a:pt x="447" y="360"/>
                  </a:lnTo>
                  <a:cubicBezTo>
                    <a:pt x="444" y="354"/>
                    <a:pt x="439" y="352"/>
                    <a:pt x="439" y="346"/>
                  </a:cubicBezTo>
                  <a:cubicBezTo>
                    <a:pt x="434" y="344"/>
                    <a:pt x="426" y="341"/>
                    <a:pt x="421" y="336"/>
                  </a:cubicBezTo>
                  <a:cubicBezTo>
                    <a:pt x="397" y="320"/>
                    <a:pt x="386" y="299"/>
                    <a:pt x="386" y="272"/>
                  </a:cubicBezTo>
                  <a:cubicBezTo>
                    <a:pt x="386" y="251"/>
                    <a:pt x="391" y="235"/>
                    <a:pt x="402" y="225"/>
                  </a:cubicBezTo>
                  <a:lnTo>
                    <a:pt x="365" y="188"/>
                  </a:lnTo>
                  <a:cubicBezTo>
                    <a:pt x="391" y="161"/>
                    <a:pt x="429" y="145"/>
                    <a:pt x="466" y="137"/>
                  </a:cubicBezTo>
                  <a:lnTo>
                    <a:pt x="466" y="127"/>
                  </a:lnTo>
                  <a:cubicBezTo>
                    <a:pt x="423" y="132"/>
                    <a:pt x="386" y="151"/>
                    <a:pt x="357" y="180"/>
                  </a:cubicBezTo>
                  <a:lnTo>
                    <a:pt x="352" y="174"/>
                  </a:lnTo>
                  <a:cubicBezTo>
                    <a:pt x="349" y="177"/>
                    <a:pt x="349" y="180"/>
                    <a:pt x="346" y="185"/>
                  </a:cubicBezTo>
                  <a:lnTo>
                    <a:pt x="352" y="190"/>
                  </a:lnTo>
                  <a:cubicBezTo>
                    <a:pt x="320" y="225"/>
                    <a:pt x="299" y="270"/>
                    <a:pt x="299" y="320"/>
                  </a:cubicBezTo>
                  <a:lnTo>
                    <a:pt x="246" y="320"/>
                  </a:lnTo>
                  <a:cubicBezTo>
                    <a:pt x="246" y="254"/>
                    <a:pt x="272" y="196"/>
                    <a:pt x="315" y="151"/>
                  </a:cubicBezTo>
                  <a:lnTo>
                    <a:pt x="331" y="166"/>
                  </a:lnTo>
                  <a:lnTo>
                    <a:pt x="333" y="166"/>
                  </a:lnTo>
                  <a:cubicBezTo>
                    <a:pt x="336" y="166"/>
                    <a:pt x="338" y="166"/>
                    <a:pt x="344" y="164"/>
                  </a:cubicBezTo>
                  <a:lnTo>
                    <a:pt x="323" y="143"/>
                  </a:lnTo>
                  <a:cubicBezTo>
                    <a:pt x="333" y="132"/>
                    <a:pt x="346" y="121"/>
                    <a:pt x="360" y="113"/>
                  </a:cubicBezTo>
                  <a:cubicBezTo>
                    <a:pt x="360" y="111"/>
                    <a:pt x="362" y="106"/>
                    <a:pt x="362" y="106"/>
                  </a:cubicBezTo>
                  <a:cubicBezTo>
                    <a:pt x="362" y="106"/>
                    <a:pt x="368" y="100"/>
                    <a:pt x="370" y="95"/>
                  </a:cubicBezTo>
                  <a:cubicBezTo>
                    <a:pt x="349" y="106"/>
                    <a:pt x="331" y="119"/>
                    <a:pt x="315" y="135"/>
                  </a:cubicBezTo>
                  <a:lnTo>
                    <a:pt x="278" y="98"/>
                  </a:lnTo>
                  <a:cubicBezTo>
                    <a:pt x="328" y="50"/>
                    <a:pt x="394" y="18"/>
                    <a:pt x="466" y="10"/>
                  </a:cubicBezTo>
                  <a:lnTo>
                    <a:pt x="466" y="8"/>
                  </a:lnTo>
                  <a:cubicBezTo>
                    <a:pt x="466" y="5"/>
                    <a:pt x="466" y="2"/>
                    <a:pt x="463" y="0"/>
                  </a:cubicBezTo>
                  <a:cubicBezTo>
                    <a:pt x="299" y="15"/>
                    <a:pt x="169" y="153"/>
                    <a:pt x="169" y="320"/>
                  </a:cubicBezTo>
                  <a:cubicBezTo>
                    <a:pt x="164" y="500"/>
                    <a:pt x="309" y="646"/>
                    <a:pt x="489" y="646"/>
                  </a:cubicBezTo>
                  <a:cubicBezTo>
                    <a:pt x="669" y="646"/>
                    <a:pt x="815" y="500"/>
                    <a:pt x="815" y="323"/>
                  </a:cubicBezTo>
                  <a:close/>
                  <a:moveTo>
                    <a:pt x="564" y="230"/>
                  </a:moveTo>
                  <a:lnTo>
                    <a:pt x="558" y="233"/>
                  </a:lnTo>
                  <a:lnTo>
                    <a:pt x="556" y="238"/>
                  </a:lnTo>
                  <a:lnTo>
                    <a:pt x="556" y="235"/>
                  </a:lnTo>
                  <a:lnTo>
                    <a:pt x="558" y="233"/>
                  </a:lnTo>
                  <a:lnTo>
                    <a:pt x="558" y="230"/>
                  </a:lnTo>
                  <a:lnTo>
                    <a:pt x="564" y="227"/>
                  </a:lnTo>
                  <a:lnTo>
                    <a:pt x="566" y="227"/>
                  </a:lnTo>
                  <a:lnTo>
                    <a:pt x="564" y="230"/>
                  </a:lnTo>
                  <a:close/>
                  <a:moveTo>
                    <a:pt x="553" y="235"/>
                  </a:moveTo>
                  <a:lnTo>
                    <a:pt x="545" y="238"/>
                  </a:lnTo>
                  <a:lnTo>
                    <a:pt x="548" y="241"/>
                  </a:lnTo>
                  <a:lnTo>
                    <a:pt x="553" y="238"/>
                  </a:lnTo>
                  <a:lnTo>
                    <a:pt x="556" y="238"/>
                  </a:lnTo>
                  <a:lnTo>
                    <a:pt x="553" y="235"/>
                  </a:lnTo>
                  <a:close/>
                  <a:moveTo>
                    <a:pt x="532" y="248"/>
                  </a:moveTo>
                  <a:lnTo>
                    <a:pt x="535" y="246"/>
                  </a:lnTo>
                  <a:lnTo>
                    <a:pt x="533" y="248"/>
                  </a:lnTo>
                  <a:lnTo>
                    <a:pt x="532" y="248"/>
                  </a:lnTo>
                  <a:close/>
                  <a:moveTo>
                    <a:pt x="542" y="241"/>
                  </a:moveTo>
                  <a:lnTo>
                    <a:pt x="540" y="238"/>
                  </a:lnTo>
                  <a:lnTo>
                    <a:pt x="535" y="246"/>
                  </a:lnTo>
                  <a:lnTo>
                    <a:pt x="542" y="241"/>
                  </a:lnTo>
                  <a:close/>
                  <a:moveTo>
                    <a:pt x="720" y="108"/>
                  </a:moveTo>
                  <a:cubicBezTo>
                    <a:pt x="773" y="164"/>
                    <a:pt x="807" y="238"/>
                    <a:pt x="807" y="320"/>
                  </a:cubicBezTo>
                  <a:lnTo>
                    <a:pt x="754" y="320"/>
                  </a:lnTo>
                  <a:cubicBezTo>
                    <a:pt x="754" y="280"/>
                    <a:pt x="744" y="241"/>
                    <a:pt x="725" y="206"/>
                  </a:cubicBezTo>
                  <a:lnTo>
                    <a:pt x="728" y="209"/>
                  </a:lnTo>
                  <a:lnTo>
                    <a:pt x="728" y="206"/>
                  </a:lnTo>
                  <a:lnTo>
                    <a:pt x="717" y="190"/>
                  </a:lnTo>
                  <a:lnTo>
                    <a:pt x="707" y="174"/>
                  </a:lnTo>
                  <a:lnTo>
                    <a:pt x="693" y="164"/>
                  </a:lnTo>
                  <a:cubicBezTo>
                    <a:pt x="688" y="158"/>
                    <a:pt x="683" y="153"/>
                    <a:pt x="680" y="148"/>
                  </a:cubicBezTo>
                  <a:lnTo>
                    <a:pt x="720" y="108"/>
                  </a:lnTo>
                  <a:close/>
                  <a:moveTo>
                    <a:pt x="651" y="174"/>
                  </a:moveTo>
                  <a:lnTo>
                    <a:pt x="664" y="174"/>
                  </a:lnTo>
                  <a:lnTo>
                    <a:pt x="667" y="177"/>
                  </a:lnTo>
                  <a:lnTo>
                    <a:pt x="664" y="182"/>
                  </a:lnTo>
                  <a:lnTo>
                    <a:pt x="683" y="193"/>
                  </a:lnTo>
                  <a:lnTo>
                    <a:pt x="685" y="193"/>
                  </a:lnTo>
                  <a:lnTo>
                    <a:pt x="709" y="219"/>
                  </a:lnTo>
                  <a:lnTo>
                    <a:pt x="720" y="217"/>
                  </a:lnTo>
                  <a:cubicBezTo>
                    <a:pt x="733" y="248"/>
                    <a:pt x="744" y="283"/>
                    <a:pt x="744" y="317"/>
                  </a:cubicBezTo>
                  <a:lnTo>
                    <a:pt x="691" y="317"/>
                  </a:lnTo>
                  <a:cubicBezTo>
                    <a:pt x="691" y="304"/>
                    <a:pt x="688" y="291"/>
                    <a:pt x="685" y="278"/>
                  </a:cubicBezTo>
                  <a:lnTo>
                    <a:pt x="688" y="275"/>
                  </a:lnTo>
                  <a:lnTo>
                    <a:pt x="690" y="262"/>
                  </a:lnTo>
                  <a:lnTo>
                    <a:pt x="685" y="262"/>
                  </a:lnTo>
                  <a:cubicBezTo>
                    <a:pt x="685" y="262"/>
                    <a:pt x="680" y="251"/>
                    <a:pt x="677" y="248"/>
                  </a:cubicBezTo>
                  <a:lnTo>
                    <a:pt x="680" y="246"/>
                  </a:lnTo>
                  <a:lnTo>
                    <a:pt x="675" y="241"/>
                  </a:lnTo>
                  <a:lnTo>
                    <a:pt x="675" y="235"/>
                  </a:lnTo>
                  <a:lnTo>
                    <a:pt x="672" y="230"/>
                  </a:lnTo>
                  <a:lnTo>
                    <a:pt x="667" y="230"/>
                  </a:lnTo>
                  <a:cubicBezTo>
                    <a:pt x="664" y="227"/>
                    <a:pt x="664" y="225"/>
                    <a:pt x="662" y="222"/>
                  </a:cubicBezTo>
                  <a:lnTo>
                    <a:pt x="664" y="219"/>
                  </a:lnTo>
                  <a:lnTo>
                    <a:pt x="662" y="217"/>
                  </a:lnTo>
                  <a:lnTo>
                    <a:pt x="656" y="219"/>
                  </a:lnTo>
                  <a:lnTo>
                    <a:pt x="659" y="211"/>
                  </a:lnTo>
                  <a:lnTo>
                    <a:pt x="656" y="209"/>
                  </a:lnTo>
                  <a:lnTo>
                    <a:pt x="654" y="214"/>
                  </a:lnTo>
                  <a:cubicBezTo>
                    <a:pt x="648" y="206"/>
                    <a:pt x="640" y="198"/>
                    <a:pt x="635" y="190"/>
                  </a:cubicBezTo>
                  <a:lnTo>
                    <a:pt x="651" y="174"/>
                  </a:lnTo>
                  <a:close/>
                  <a:moveTo>
                    <a:pt x="690" y="260"/>
                  </a:moveTo>
                  <a:lnTo>
                    <a:pt x="691" y="262"/>
                  </a:lnTo>
                  <a:lnTo>
                    <a:pt x="690" y="262"/>
                  </a:lnTo>
                  <a:lnTo>
                    <a:pt x="690" y="260"/>
                  </a:lnTo>
                  <a:close/>
                  <a:moveTo>
                    <a:pt x="691" y="259"/>
                  </a:moveTo>
                  <a:lnTo>
                    <a:pt x="688" y="241"/>
                  </a:lnTo>
                  <a:lnTo>
                    <a:pt x="683" y="219"/>
                  </a:lnTo>
                  <a:lnTo>
                    <a:pt x="667" y="198"/>
                  </a:lnTo>
                  <a:lnTo>
                    <a:pt x="669" y="201"/>
                  </a:lnTo>
                  <a:lnTo>
                    <a:pt x="672" y="198"/>
                  </a:lnTo>
                  <a:lnTo>
                    <a:pt x="659" y="190"/>
                  </a:lnTo>
                  <a:lnTo>
                    <a:pt x="659" y="193"/>
                  </a:lnTo>
                  <a:lnTo>
                    <a:pt x="672" y="209"/>
                  </a:lnTo>
                  <a:lnTo>
                    <a:pt x="680" y="222"/>
                  </a:lnTo>
                  <a:lnTo>
                    <a:pt x="685" y="235"/>
                  </a:lnTo>
                  <a:lnTo>
                    <a:pt x="688" y="246"/>
                  </a:lnTo>
                  <a:lnTo>
                    <a:pt x="690" y="260"/>
                  </a:lnTo>
                  <a:lnTo>
                    <a:pt x="691" y="259"/>
                  </a:lnTo>
                  <a:close/>
                  <a:moveTo>
                    <a:pt x="640" y="299"/>
                  </a:moveTo>
                  <a:lnTo>
                    <a:pt x="651" y="294"/>
                  </a:lnTo>
                  <a:lnTo>
                    <a:pt x="662" y="291"/>
                  </a:lnTo>
                  <a:lnTo>
                    <a:pt x="664" y="286"/>
                  </a:lnTo>
                  <a:lnTo>
                    <a:pt x="669" y="283"/>
                  </a:lnTo>
                  <a:lnTo>
                    <a:pt x="672" y="278"/>
                  </a:lnTo>
                  <a:lnTo>
                    <a:pt x="675" y="270"/>
                  </a:lnTo>
                  <a:cubicBezTo>
                    <a:pt x="675" y="272"/>
                    <a:pt x="677" y="275"/>
                    <a:pt x="677" y="278"/>
                  </a:cubicBezTo>
                  <a:lnTo>
                    <a:pt x="672" y="294"/>
                  </a:lnTo>
                  <a:lnTo>
                    <a:pt x="672" y="299"/>
                  </a:lnTo>
                  <a:lnTo>
                    <a:pt x="680" y="288"/>
                  </a:lnTo>
                  <a:cubicBezTo>
                    <a:pt x="683" y="296"/>
                    <a:pt x="683" y="307"/>
                    <a:pt x="683" y="317"/>
                  </a:cubicBezTo>
                  <a:lnTo>
                    <a:pt x="635" y="317"/>
                  </a:lnTo>
                  <a:lnTo>
                    <a:pt x="635" y="312"/>
                  </a:lnTo>
                  <a:lnTo>
                    <a:pt x="640" y="307"/>
                  </a:lnTo>
                  <a:lnTo>
                    <a:pt x="640" y="304"/>
                  </a:lnTo>
                  <a:lnTo>
                    <a:pt x="643" y="301"/>
                  </a:lnTo>
                  <a:lnTo>
                    <a:pt x="648" y="301"/>
                  </a:lnTo>
                  <a:lnTo>
                    <a:pt x="648" y="299"/>
                  </a:lnTo>
                  <a:lnTo>
                    <a:pt x="640" y="299"/>
                  </a:lnTo>
                  <a:close/>
                  <a:moveTo>
                    <a:pt x="577" y="264"/>
                  </a:moveTo>
                  <a:lnTo>
                    <a:pt x="582" y="264"/>
                  </a:lnTo>
                  <a:lnTo>
                    <a:pt x="577" y="262"/>
                  </a:lnTo>
                  <a:lnTo>
                    <a:pt x="579" y="251"/>
                  </a:lnTo>
                  <a:lnTo>
                    <a:pt x="585" y="246"/>
                  </a:lnTo>
                  <a:cubicBezTo>
                    <a:pt x="587" y="251"/>
                    <a:pt x="593" y="254"/>
                    <a:pt x="595" y="259"/>
                  </a:cubicBezTo>
                  <a:lnTo>
                    <a:pt x="593" y="264"/>
                  </a:lnTo>
                  <a:lnTo>
                    <a:pt x="587" y="262"/>
                  </a:lnTo>
                  <a:lnTo>
                    <a:pt x="582" y="262"/>
                  </a:lnTo>
                  <a:lnTo>
                    <a:pt x="585" y="264"/>
                  </a:lnTo>
                  <a:lnTo>
                    <a:pt x="587" y="264"/>
                  </a:lnTo>
                  <a:lnTo>
                    <a:pt x="585" y="270"/>
                  </a:lnTo>
                  <a:lnTo>
                    <a:pt x="582" y="267"/>
                  </a:lnTo>
                  <a:lnTo>
                    <a:pt x="577" y="264"/>
                  </a:lnTo>
                  <a:close/>
                  <a:moveTo>
                    <a:pt x="595" y="439"/>
                  </a:moveTo>
                  <a:lnTo>
                    <a:pt x="585" y="437"/>
                  </a:lnTo>
                  <a:lnTo>
                    <a:pt x="582" y="437"/>
                  </a:lnTo>
                  <a:lnTo>
                    <a:pt x="577" y="431"/>
                  </a:lnTo>
                  <a:lnTo>
                    <a:pt x="571" y="429"/>
                  </a:lnTo>
                  <a:lnTo>
                    <a:pt x="579" y="421"/>
                  </a:lnTo>
                  <a:lnTo>
                    <a:pt x="590" y="429"/>
                  </a:lnTo>
                  <a:lnTo>
                    <a:pt x="598" y="431"/>
                  </a:lnTo>
                  <a:lnTo>
                    <a:pt x="595" y="439"/>
                  </a:lnTo>
                  <a:close/>
                  <a:moveTo>
                    <a:pt x="627" y="198"/>
                  </a:moveTo>
                  <a:lnTo>
                    <a:pt x="651" y="230"/>
                  </a:lnTo>
                  <a:lnTo>
                    <a:pt x="646" y="230"/>
                  </a:lnTo>
                  <a:lnTo>
                    <a:pt x="646" y="238"/>
                  </a:lnTo>
                  <a:lnTo>
                    <a:pt x="659" y="246"/>
                  </a:lnTo>
                  <a:lnTo>
                    <a:pt x="667" y="270"/>
                  </a:lnTo>
                  <a:lnTo>
                    <a:pt x="664" y="272"/>
                  </a:lnTo>
                  <a:lnTo>
                    <a:pt x="659" y="275"/>
                  </a:lnTo>
                  <a:lnTo>
                    <a:pt x="659" y="283"/>
                  </a:lnTo>
                  <a:lnTo>
                    <a:pt x="656" y="286"/>
                  </a:lnTo>
                  <a:lnTo>
                    <a:pt x="654" y="288"/>
                  </a:lnTo>
                  <a:lnTo>
                    <a:pt x="651" y="288"/>
                  </a:lnTo>
                  <a:lnTo>
                    <a:pt x="646" y="288"/>
                  </a:lnTo>
                  <a:lnTo>
                    <a:pt x="648" y="283"/>
                  </a:lnTo>
                  <a:lnTo>
                    <a:pt x="651" y="272"/>
                  </a:lnTo>
                  <a:lnTo>
                    <a:pt x="654" y="270"/>
                  </a:lnTo>
                  <a:lnTo>
                    <a:pt x="643" y="259"/>
                  </a:lnTo>
                  <a:lnTo>
                    <a:pt x="635" y="262"/>
                  </a:lnTo>
                  <a:lnTo>
                    <a:pt x="632" y="270"/>
                  </a:lnTo>
                  <a:lnTo>
                    <a:pt x="627" y="275"/>
                  </a:lnTo>
                  <a:lnTo>
                    <a:pt x="622" y="270"/>
                  </a:lnTo>
                  <a:lnTo>
                    <a:pt x="619" y="264"/>
                  </a:lnTo>
                  <a:lnTo>
                    <a:pt x="622" y="262"/>
                  </a:lnTo>
                  <a:lnTo>
                    <a:pt x="624" y="264"/>
                  </a:lnTo>
                  <a:lnTo>
                    <a:pt x="627" y="264"/>
                  </a:lnTo>
                  <a:lnTo>
                    <a:pt x="627" y="259"/>
                  </a:lnTo>
                  <a:lnTo>
                    <a:pt x="624" y="259"/>
                  </a:lnTo>
                  <a:lnTo>
                    <a:pt x="624" y="262"/>
                  </a:lnTo>
                  <a:lnTo>
                    <a:pt x="622" y="262"/>
                  </a:lnTo>
                  <a:lnTo>
                    <a:pt x="611" y="248"/>
                  </a:lnTo>
                  <a:lnTo>
                    <a:pt x="606" y="246"/>
                  </a:lnTo>
                  <a:lnTo>
                    <a:pt x="609" y="243"/>
                  </a:lnTo>
                  <a:lnTo>
                    <a:pt x="603" y="243"/>
                  </a:lnTo>
                  <a:lnTo>
                    <a:pt x="606" y="246"/>
                  </a:lnTo>
                  <a:lnTo>
                    <a:pt x="601" y="246"/>
                  </a:lnTo>
                  <a:cubicBezTo>
                    <a:pt x="598" y="246"/>
                    <a:pt x="595" y="241"/>
                    <a:pt x="590" y="235"/>
                  </a:cubicBezTo>
                  <a:lnTo>
                    <a:pt x="627" y="198"/>
                  </a:lnTo>
                  <a:close/>
                  <a:moveTo>
                    <a:pt x="609" y="434"/>
                  </a:moveTo>
                  <a:lnTo>
                    <a:pt x="603" y="429"/>
                  </a:lnTo>
                  <a:lnTo>
                    <a:pt x="606" y="423"/>
                  </a:lnTo>
                  <a:lnTo>
                    <a:pt x="611" y="413"/>
                  </a:lnTo>
                  <a:lnTo>
                    <a:pt x="609" y="410"/>
                  </a:lnTo>
                  <a:lnTo>
                    <a:pt x="611" y="402"/>
                  </a:lnTo>
                  <a:lnTo>
                    <a:pt x="611" y="394"/>
                  </a:lnTo>
                  <a:lnTo>
                    <a:pt x="609" y="386"/>
                  </a:lnTo>
                  <a:lnTo>
                    <a:pt x="603" y="384"/>
                  </a:lnTo>
                  <a:lnTo>
                    <a:pt x="601" y="386"/>
                  </a:lnTo>
                  <a:lnTo>
                    <a:pt x="598" y="386"/>
                  </a:lnTo>
                  <a:cubicBezTo>
                    <a:pt x="603" y="381"/>
                    <a:pt x="606" y="373"/>
                    <a:pt x="609" y="368"/>
                  </a:cubicBezTo>
                  <a:lnTo>
                    <a:pt x="614" y="365"/>
                  </a:lnTo>
                  <a:lnTo>
                    <a:pt x="617" y="362"/>
                  </a:lnTo>
                  <a:lnTo>
                    <a:pt x="617" y="365"/>
                  </a:lnTo>
                  <a:lnTo>
                    <a:pt x="619" y="362"/>
                  </a:lnTo>
                  <a:lnTo>
                    <a:pt x="617" y="360"/>
                  </a:lnTo>
                  <a:lnTo>
                    <a:pt x="619" y="360"/>
                  </a:lnTo>
                  <a:lnTo>
                    <a:pt x="624" y="362"/>
                  </a:lnTo>
                  <a:lnTo>
                    <a:pt x="632" y="362"/>
                  </a:lnTo>
                  <a:lnTo>
                    <a:pt x="638" y="360"/>
                  </a:lnTo>
                  <a:lnTo>
                    <a:pt x="651" y="357"/>
                  </a:lnTo>
                  <a:lnTo>
                    <a:pt x="648" y="352"/>
                  </a:lnTo>
                  <a:lnTo>
                    <a:pt x="648" y="346"/>
                  </a:lnTo>
                  <a:lnTo>
                    <a:pt x="656" y="349"/>
                  </a:lnTo>
                  <a:lnTo>
                    <a:pt x="659" y="346"/>
                  </a:lnTo>
                  <a:lnTo>
                    <a:pt x="659" y="341"/>
                  </a:lnTo>
                  <a:lnTo>
                    <a:pt x="651" y="344"/>
                  </a:lnTo>
                  <a:lnTo>
                    <a:pt x="640" y="341"/>
                  </a:lnTo>
                  <a:lnTo>
                    <a:pt x="632" y="325"/>
                  </a:lnTo>
                  <a:lnTo>
                    <a:pt x="675" y="325"/>
                  </a:lnTo>
                  <a:cubicBezTo>
                    <a:pt x="672" y="373"/>
                    <a:pt x="654" y="415"/>
                    <a:pt x="622" y="447"/>
                  </a:cubicBezTo>
                  <a:lnTo>
                    <a:pt x="617" y="442"/>
                  </a:lnTo>
                  <a:lnTo>
                    <a:pt x="619" y="434"/>
                  </a:lnTo>
                  <a:lnTo>
                    <a:pt x="614" y="418"/>
                  </a:lnTo>
                  <a:lnTo>
                    <a:pt x="609" y="434"/>
                  </a:lnTo>
                  <a:close/>
                  <a:moveTo>
                    <a:pt x="622" y="527"/>
                  </a:moveTo>
                  <a:lnTo>
                    <a:pt x="619" y="521"/>
                  </a:lnTo>
                  <a:lnTo>
                    <a:pt x="627" y="516"/>
                  </a:lnTo>
                  <a:lnTo>
                    <a:pt x="627" y="513"/>
                  </a:lnTo>
                  <a:lnTo>
                    <a:pt x="622" y="511"/>
                  </a:lnTo>
                  <a:lnTo>
                    <a:pt x="627" y="500"/>
                  </a:lnTo>
                  <a:lnTo>
                    <a:pt x="635" y="489"/>
                  </a:lnTo>
                  <a:lnTo>
                    <a:pt x="627" y="482"/>
                  </a:lnTo>
                  <a:lnTo>
                    <a:pt x="619" y="482"/>
                  </a:lnTo>
                  <a:lnTo>
                    <a:pt x="617" y="476"/>
                  </a:lnTo>
                  <a:cubicBezTo>
                    <a:pt x="619" y="474"/>
                    <a:pt x="622" y="471"/>
                    <a:pt x="627" y="468"/>
                  </a:cubicBezTo>
                  <a:lnTo>
                    <a:pt x="664" y="505"/>
                  </a:lnTo>
                  <a:cubicBezTo>
                    <a:pt x="651" y="516"/>
                    <a:pt x="635" y="529"/>
                    <a:pt x="617" y="537"/>
                  </a:cubicBezTo>
                  <a:lnTo>
                    <a:pt x="622" y="527"/>
                  </a:lnTo>
                  <a:close/>
                  <a:moveTo>
                    <a:pt x="664" y="489"/>
                  </a:moveTo>
                  <a:lnTo>
                    <a:pt x="669" y="484"/>
                  </a:lnTo>
                  <a:lnTo>
                    <a:pt x="667" y="463"/>
                  </a:lnTo>
                  <a:lnTo>
                    <a:pt x="664" y="463"/>
                  </a:lnTo>
                  <a:lnTo>
                    <a:pt x="667" y="460"/>
                  </a:lnTo>
                  <a:lnTo>
                    <a:pt x="659" y="458"/>
                  </a:lnTo>
                  <a:lnTo>
                    <a:pt x="656" y="466"/>
                  </a:lnTo>
                  <a:lnTo>
                    <a:pt x="656" y="476"/>
                  </a:lnTo>
                  <a:lnTo>
                    <a:pt x="654" y="479"/>
                  </a:lnTo>
                  <a:lnTo>
                    <a:pt x="638" y="463"/>
                  </a:lnTo>
                  <a:cubicBezTo>
                    <a:pt x="669" y="429"/>
                    <a:pt x="691" y="384"/>
                    <a:pt x="693" y="336"/>
                  </a:cubicBezTo>
                  <a:lnTo>
                    <a:pt x="746" y="336"/>
                  </a:lnTo>
                  <a:cubicBezTo>
                    <a:pt x="744" y="399"/>
                    <a:pt x="717" y="458"/>
                    <a:pt x="675" y="503"/>
                  </a:cubicBezTo>
                  <a:lnTo>
                    <a:pt x="664" y="489"/>
                  </a:lnTo>
                  <a:close/>
                  <a:moveTo>
                    <a:pt x="680" y="503"/>
                  </a:moveTo>
                  <a:cubicBezTo>
                    <a:pt x="725" y="458"/>
                    <a:pt x="752" y="397"/>
                    <a:pt x="754" y="331"/>
                  </a:cubicBezTo>
                  <a:lnTo>
                    <a:pt x="807" y="331"/>
                  </a:lnTo>
                  <a:cubicBezTo>
                    <a:pt x="805" y="413"/>
                    <a:pt x="773" y="487"/>
                    <a:pt x="717" y="542"/>
                  </a:cubicBezTo>
                  <a:lnTo>
                    <a:pt x="680" y="503"/>
                  </a:lnTo>
                  <a:close/>
                  <a:moveTo>
                    <a:pt x="357" y="452"/>
                  </a:moveTo>
                  <a:cubicBezTo>
                    <a:pt x="354" y="447"/>
                    <a:pt x="349" y="444"/>
                    <a:pt x="346" y="439"/>
                  </a:cubicBezTo>
                  <a:lnTo>
                    <a:pt x="349" y="426"/>
                  </a:lnTo>
                  <a:lnTo>
                    <a:pt x="344" y="413"/>
                  </a:lnTo>
                  <a:lnTo>
                    <a:pt x="344" y="391"/>
                  </a:lnTo>
                  <a:lnTo>
                    <a:pt x="338" y="378"/>
                  </a:lnTo>
                  <a:lnTo>
                    <a:pt x="341" y="370"/>
                  </a:lnTo>
                  <a:lnTo>
                    <a:pt x="333" y="357"/>
                  </a:lnTo>
                  <a:lnTo>
                    <a:pt x="325" y="354"/>
                  </a:lnTo>
                  <a:lnTo>
                    <a:pt x="328" y="346"/>
                  </a:lnTo>
                  <a:lnTo>
                    <a:pt x="325" y="341"/>
                  </a:lnTo>
                  <a:lnTo>
                    <a:pt x="328" y="333"/>
                  </a:lnTo>
                  <a:lnTo>
                    <a:pt x="336" y="333"/>
                  </a:lnTo>
                  <a:lnTo>
                    <a:pt x="338" y="328"/>
                  </a:lnTo>
                  <a:lnTo>
                    <a:pt x="352" y="328"/>
                  </a:lnTo>
                  <a:lnTo>
                    <a:pt x="354" y="331"/>
                  </a:lnTo>
                  <a:lnTo>
                    <a:pt x="352" y="344"/>
                  </a:lnTo>
                  <a:lnTo>
                    <a:pt x="349" y="346"/>
                  </a:lnTo>
                  <a:lnTo>
                    <a:pt x="354" y="357"/>
                  </a:lnTo>
                  <a:lnTo>
                    <a:pt x="352" y="360"/>
                  </a:lnTo>
                  <a:lnTo>
                    <a:pt x="349" y="357"/>
                  </a:lnTo>
                  <a:lnTo>
                    <a:pt x="352" y="362"/>
                  </a:lnTo>
                  <a:lnTo>
                    <a:pt x="354" y="370"/>
                  </a:lnTo>
                  <a:lnTo>
                    <a:pt x="357" y="370"/>
                  </a:lnTo>
                  <a:lnTo>
                    <a:pt x="357" y="365"/>
                  </a:lnTo>
                  <a:lnTo>
                    <a:pt x="354" y="362"/>
                  </a:lnTo>
                  <a:lnTo>
                    <a:pt x="354" y="357"/>
                  </a:lnTo>
                  <a:lnTo>
                    <a:pt x="354" y="349"/>
                  </a:lnTo>
                  <a:lnTo>
                    <a:pt x="357" y="333"/>
                  </a:lnTo>
                  <a:lnTo>
                    <a:pt x="354" y="328"/>
                  </a:lnTo>
                  <a:lnTo>
                    <a:pt x="362" y="328"/>
                  </a:lnTo>
                  <a:cubicBezTo>
                    <a:pt x="365" y="360"/>
                    <a:pt x="378" y="389"/>
                    <a:pt x="399" y="413"/>
                  </a:cubicBezTo>
                  <a:lnTo>
                    <a:pt x="357" y="452"/>
                  </a:lnTo>
                  <a:close/>
                  <a:moveTo>
                    <a:pt x="320" y="349"/>
                  </a:moveTo>
                  <a:lnTo>
                    <a:pt x="315" y="357"/>
                  </a:lnTo>
                  <a:lnTo>
                    <a:pt x="307" y="357"/>
                  </a:lnTo>
                  <a:cubicBezTo>
                    <a:pt x="304" y="349"/>
                    <a:pt x="304" y="341"/>
                    <a:pt x="304" y="331"/>
                  </a:cubicBezTo>
                  <a:lnTo>
                    <a:pt x="320" y="331"/>
                  </a:lnTo>
                  <a:lnTo>
                    <a:pt x="317" y="344"/>
                  </a:lnTo>
                  <a:lnTo>
                    <a:pt x="320" y="349"/>
                  </a:lnTo>
                  <a:close/>
                  <a:moveTo>
                    <a:pt x="338" y="312"/>
                  </a:moveTo>
                  <a:lnTo>
                    <a:pt x="338" y="301"/>
                  </a:lnTo>
                  <a:lnTo>
                    <a:pt x="344" y="299"/>
                  </a:lnTo>
                  <a:lnTo>
                    <a:pt x="354" y="301"/>
                  </a:lnTo>
                  <a:lnTo>
                    <a:pt x="357" y="304"/>
                  </a:lnTo>
                  <a:cubicBezTo>
                    <a:pt x="357" y="309"/>
                    <a:pt x="354" y="317"/>
                    <a:pt x="354" y="323"/>
                  </a:cubicBezTo>
                  <a:lnTo>
                    <a:pt x="341" y="323"/>
                  </a:lnTo>
                  <a:lnTo>
                    <a:pt x="338" y="312"/>
                  </a:lnTo>
                  <a:close/>
                  <a:moveTo>
                    <a:pt x="391" y="352"/>
                  </a:moveTo>
                  <a:lnTo>
                    <a:pt x="394" y="352"/>
                  </a:lnTo>
                  <a:lnTo>
                    <a:pt x="402" y="357"/>
                  </a:lnTo>
                  <a:lnTo>
                    <a:pt x="399" y="360"/>
                  </a:lnTo>
                  <a:lnTo>
                    <a:pt x="407" y="365"/>
                  </a:lnTo>
                  <a:lnTo>
                    <a:pt x="407" y="360"/>
                  </a:lnTo>
                  <a:lnTo>
                    <a:pt x="413" y="352"/>
                  </a:lnTo>
                  <a:lnTo>
                    <a:pt x="418" y="357"/>
                  </a:lnTo>
                  <a:lnTo>
                    <a:pt x="423" y="362"/>
                  </a:lnTo>
                  <a:lnTo>
                    <a:pt x="415" y="365"/>
                  </a:lnTo>
                  <a:lnTo>
                    <a:pt x="418" y="373"/>
                  </a:lnTo>
                  <a:lnTo>
                    <a:pt x="423" y="370"/>
                  </a:lnTo>
                  <a:lnTo>
                    <a:pt x="423" y="368"/>
                  </a:lnTo>
                  <a:lnTo>
                    <a:pt x="429" y="365"/>
                  </a:lnTo>
                  <a:lnTo>
                    <a:pt x="431" y="354"/>
                  </a:lnTo>
                  <a:cubicBezTo>
                    <a:pt x="434" y="362"/>
                    <a:pt x="439" y="368"/>
                    <a:pt x="444" y="373"/>
                  </a:cubicBezTo>
                  <a:lnTo>
                    <a:pt x="407" y="410"/>
                  </a:lnTo>
                  <a:cubicBezTo>
                    <a:pt x="389" y="391"/>
                    <a:pt x="378" y="368"/>
                    <a:pt x="373" y="339"/>
                  </a:cubicBezTo>
                  <a:lnTo>
                    <a:pt x="381" y="346"/>
                  </a:lnTo>
                  <a:lnTo>
                    <a:pt x="389" y="346"/>
                  </a:lnTo>
                  <a:lnTo>
                    <a:pt x="391" y="352"/>
                  </a:lnTo>
                  <a:close/>
                  <a:moveTo>
                    <a:pt x="391" y="233"/>
                  </a:moveTo>
                  <a:cubicBezTo>
                    <a:pt x="383" y="241"/>
                    <a:pt x="376" y="251"/>
                    <a:pt x="370" y="262"/>
                  </a:cubicBezTo>
                  <a:lnTo>
                    <a:pt x="368" y="262"/>
                  </a:lnTo>
                  <a:lnTo>
                    <a:pt x="362" y="264"/>
                  </a:lnTo>
                  <a:lnTo>
                    <a:pt x="360" y="264"/>
                  </a:lnTo>
                  <a:lnTo>
                    <a:pt x="354" y="270"/>
                  </a:lnTo>
                  <a:lnTo>
                    <a:pt x="362" y="270"/>
                  </a:lnTo>
                  <a:lnTo>
                    <a:pt x="368" y="267"/>
                  </a:lnTo>
                  <a:lnTo>
                    <a:pt x="368" y="270"/>
                  </a:lnTo>
                  <a:lnTo>
                    <a:pt x="362" y="272"/>
                  </a:lnTo>
                  <a:lnTo>
                    <a:pt x="360" y="272"/>
                  </a:lnTo>
                  <a:lnTo>
                    <a:pt x="352" y="278"/>
                  </a:lnTo>
                  <a:lnTo>
                    <a:pt x="344" y="278"/>
                  </a:lnTo>
                  <a:lnTo>
                    <a:pt x="333" y="299"/>
                  </a:lnTo>
                  <a:lnTo>
                    <a:pt x="336" y="304"/>
                  </a:lnTo>
                  <a:lnTo>
                    <a:pt x="331" y="312"/>
                  </a:lnTo>
                  <a:lnTo>
                    <a:pt x="331" y="320"/>
                  </a:lnTo>
                  <a:lnTo>
                    <a:pt x="307" y="320"/>
                  </a:lnTo>
                  <a:cubicBezTo>
                    <a:pt x="304" y="272"/>
                    <a:pt x="323" y="230"/>
                    <a:pt x="354" y="196"/>
                  </a:cubicBezTo>
                  <a:lnTo>
                    <a:pt x="391" y="233"/>
                  </a:lnTo>
                  <a:close/>
                  <a:moveTo>
                    <a:pt x="304" y="479"/>
                  </a:moveTo>
                  <a:lnTo>
                    <a:pt x="317" y="487"/>
                  </a:lnTo>
                  <a:lnTo>
                    <a:pt x="320" y="489"/>
                  </a:lnTo>
                  <a:lnTo>
                    <a:pt x="312" y="497"/>
                  </a:lnTo>
                  <a:cubicBezTo>
                    <a:pt x="307" y="492"/>
                    <a:pt x="304" y="489"/>
                    <a:pt x="301" y="484"/>
                  </a:cubicBezTo>
                  <a:lnTo>
                    <a:pt x="304" y="479"/>
                  </a:lnTo>
                  <a:close/>
                  <a:moveTo>
                    <a:pt x="293" y="346"/>
                  </a:moveTo>
                  <a:lnTo>
                    <a:pt x="288" y="349"/>
                  </a:lnTo>
                  <a:lnTo>
                    <a:pt x="286" y="354"/>
                  </a:lnTo>
                  <a:lnTo>
                    <a:pt x="272" y="370"/>
                  </a:lnTo>
                  <a:lnTo>
                    <a:pt x="272" y="394"/>
                  </a:lnTo>
                  <a:lnTo>
                    <a:pt x="259" y="399"/>
                  </a:lnTo>
                  <a:lnTo>
                    <a:pt x="251" y="399"/>
                  </a:lnTo>
                  <a:cubicBezTo>
                    <a:pt x="243" y="378"/>
                    <a:pt x="240" y="354"/>
                    <a:pt x="238" y="331"/>
                  </a:cubicBezTo>
                  <a:lnTo>
                    <a:pt x="293" y="331"/>
                  </a:lnTo>
                  <a:lnTo>
                    <a:pt x="293" y="346"/>
                  </a:lnTo>
                  <a:close/>
                  <a:moveTo>
                    <a:pt x="238" y="399"/>
                  </a:moveTo>
                  <a:lnTo>
                    <a:pt x="235" y="397"/>
                  </a:lnTo>
                  <a:lnTo>
                    <a:pt x="219" y="397"/>
                  </a:lnTo>
                  <a:lnTo>
                    <a:pt x="225" y="402"/>
                  </a:lnTo>
                  <a:lnTo>
                    <a:pt x="211" y="399"/>
                  </a:lnTo>
                  <a:lnTo>
                    <a:pt x="214" y="397"/>
                  </a:lnTo>
                  <a:lnTo>
                    <a:pt x="211" y="394"/>
                  </a:lnTo>
                  <a:lnTo>
                    <a:pt x="201" y="399"/>
                  </a:lnTo>
                  <a:lnTo>
                    <a:pt x="198" y="407"/>
                  </a:lnTo>
                  <a:lnTo>
                    <a:pt x="201" y="423"/>
                  </a:lnTo>
                  <a:lnTo>
                    <a:pt x="211" y="450"/>
                  </a:lnTo>
                  <a:lnTo>
                    <a:pt x="217" y="458"/>
                  </a:lnTo>
                  <a:lnTo>
                    <a:pt x="219" y="458"/>
                  </a:lnTo>
                  <a:lnTo>
                    <a:pt x="211" y="442"/>
                  </a:lnTo>
                  <a:lnTo>
                    <a:pt x="209" y="434"/>
                  </a:lnTo>
                  <a:lnTo>
                    <a:pt x="211" y="431"/>
                  </a:lnTo>
                  <a:lnTo>
                    <a:pt x="211" y="426"/>
                  </a:lnTo>
                  <a:lnTo>
                    <a:pt x="217" y="426"/>
                  </a:lnTo>
                  <a:lnTo>
                    <a:pt x="225" y="439"/>
                  </a:lnTo>
                  <a:lnTo>
                    <a:pt x="227" y="439"/>
                  </a:lnTo>
                  <a:lnTo>
                    <a:pt x="227" y="431"/>
                  </a:lnTo>
                  <a:lnTo>
                    <a:pt x="230" y="434"/>
                  </a:lnTo>
                  <a:lnTo>
                    <a:pt x="230" y="439"/>
                  </a:lnTo>
                  <a:lnTo>
                    <a:pt x="238" y="442"/>
                  </a:lnTo>
                  <a:lnTo>
                    <a:pt x="240" y="439"/>
                  </a:lnTo>
                  <a:lnTo>
                    <a:pt x="240" y="444"/>
                  </a:lnTo>
                  <a:lnTo>
                    <a:pt x="243" y="450"/>
                  </a:lnTo>
                  <a:lnTo>
                    <a:pt x="248" y="450"/>
                  </a:lnTo>
                  <a:lnTo>
                    <a:pt x="259" y="466"/>
                  </a:lnTo>
                  <a:lnTo>
                    <a:pt x="264" y="468"/>
                  </a:lnTo>
                  <a:lnTo>
                    <a:pt x="267" y="460"/>
                  </a:lnTo>
                  <a:cubicBezTo>
                    <a:pt x="278" y="476"/>
                    <a:pt x="291" y="492"/>
                    <a:pt x="304" y="508"/>
                  </a:cubicBezTo>
                  <a:lnTo>
                    <a:pt x="267" y="545"/>
                  </a:lnTo>
                  <a:cubicBezTo>
                    <a:pt x="211" y="489"/>
                    <a:pt x="180" y="415"/>
                    <a:pt x="177" y="333"/>
                  </a:cubicBezTo>
                  <a:lnTo>
                    <a:pt x="230" y="333"/>
                  </a:lnTo>
                  <a:cubicBezTo>
                    <a:pt x="230" y="354"/>
                    <a:pt x="233" y="378"/>
                    <a:pt x="240" y="399"/>
                  </a:cubicBezTo>
                  <a:lnTo>
                    <a:pt x="238" y="399"/>
                  </a:lnTo>
                  <a:close/>
                  <a:moveTo>
                    <a:pt x="299" y="143"/>
                  </a:moveTo>
                  <a:cubicBezTo>
                    <a:pt x="254" y="188"/>
                    <a:pt x="227" y="251"/>
                    <a:pt x="227" y="317"/>
                  </a:cubicBezTo>
                  <a:lnTo>
                    <a:pt x="174" y="317"/>
                  </a:lnTo>
                  <a:cubicBezTo>
                    <a:pt x="174" y="238"/>
                    <a:pt x="209" y="161"/>
                    <a:pt x="262" y="106"/>
                  </a:cubicBezTo>
                  <a:lnTo>
                    <a:pt x="299" y="143"/>
                  </a:lnTo>
                  <a:close/>
                  <a:moveTo>
                    <a:pt x="651" y="87"/>
                  </a:moveTo>
                  <a:lnTo>
                    <a:pt x="648" y="82"/>
                  </a:lnTo>
                  <a:lnTo>
                    <a:pt x="640" y="79"/>
                  </a:lnTo>
                  <a:lnTo>
                    <a:pt x="635" y="84"/>
                  </a:lnTo>
                  <a:lnTo>
                    <a:pt x="643" y="87"/>
                  </a:lnTo>
                  <a:lnTo>
                    <a:pt x="651" y="92"/>
                  </a:lnTo>
                  <a:lnTo>
                    <a:pt x="651" y="87"/>
                  </a:lnTo>
                  <a:close/>
                  <a:moveTo>
                    <a:pt x="619" y="238"/>
                  </a:moveTo>
                  <a:lnTo>
                    <a:pt x="619" y="243"/>
                  </a:lnTo>
                  <a:lnTo>
                    <a:pt x="630" y="241"/>
                  </a:lnTo>
                  <a:lnTo>
                    <a:pt x="632" y="235"/>
                  </a:lnTo>
                  <a:lnTo>
                    <a:pt x="627" y="227"/>
                  </a:lnTo>
                  <a:lnTo>
                    <a:pt x="630" y="222"/>
                  </a:lnTo>
                  <a:lnTo>
                    <a:pt x="638" y="227"/>
                  </a:lnTo>
                  <a:lnTo>
                    <a:pt x="635" y="225"/>
                  </a:lnTo>
                  <a:lnTo>
                    <a:pt x="638" y="222"/>
                  </a:lnTo>
                  <a:lnTo>
                    <a:pt x="635" y="217"/>
                  </a:lnTo>
                  <a:lnTo>
                    <a:pt x="627" y="222"/>
                  </a:lnTo>
                  <a:lnTo>
                    <a:pt x="624" y="227"/>
                  </a:lnTo>
                  <a:lnTo>
                    <a:pt x="622" y="233"/>
                  </a:lnTo>
                  <a:lnTo>
                    <a:pt x="624" y="238"/>
                  </a:lnTo>
                  <a:lnTo>
                    <a:pt x="624" y="241"/>
                  </a:lnTo>
                  <a:lnTo>
                    <a:pt x="619" y="238"/>
                  </a:lnTo>
                  <a:close/>
                  <a:moveTo>
                    <a:pt x="230" y="476"/>
                  </a:moveTo>
                  <a:lnTo>
                    <a:pt x="225" y="463"/>
                  </a:lnTo>
                  <a:lnTo>
                    <a:pt x="219" y="460"/>
                  </a:lnTo>
                  <a:lnTo>
                    <a:pt x="230" y="476"/>
                  </a:lnTo>
                  <a:close/>
                  <a:moveTo>
                    <a:pt x="466" y="296"/>
                  </a:moveTo>
                  <a:lnTo>
                    <a:pt x="466" y="294"/>
                  </a:lnTo>
                  <a:lnTo>
                    <a:pt x="460" y="288"/>
                  </a:lnTo>
                  <a:lnTo>
                    <a:pt x="463" y="283"/>
                  </a:lnTo>
                  <a:lnTo>
                    <a:pt x="466" y="283"/>
                  </a:lnTo>
                  <a:lnTo>
                    <a:pt x="466" y="259"/>
                  </a:lnTo>
                  <a:cubicBezTo>
                    <a:pt x="455" y="262"/>
                    <a:pt x="450" y="267"/>
                    <a:pt x="450" y="275"/>
                  </a:cubicBezTo>
                  <a:cubicBezTo>
                    <a:pt x="450" y="283"/>
                    <a:pt x="455" y="291"/>
                    <a:pt x="466" y="29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3" name="Freeform 31">
              <a:extLst>
                <a:ext uri="{FF2B5EF4-FFF2-40B4-BE49-F238E27FC236}">
                  <a16:creationId xmlns:a16="http://schemas.microsoft.com/office/drawing/2014/main" id="{EEF0C0CF-CEC2-FD41-B96D-20C484173B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7275" y="2212975"/>
              <a:ext cx="15875" cy="23813"/>
            </a:xfrm>
            <a:custGeom>
              <a:avLst/>
              <a:gdLst>
                <a:gd name="T0" fmla="*/ 39 w 43"/>
                <a:gd name="T1" fmla="*/ 64 h 65"/>
                <a:gd name="T2" fmla="*/ 0 w 43"/>
                <a:gd name="T3" fmla="*/ 0 h 65"/>
                <a:gd name="T4" fmla="*/ 0 w 43"/>
                <a:gd name="T5" fmla="*/ 21 h 65"/>
                <a:gd name="T6" fmla="*/ 39 w 43"/>
                <a:gd name="T7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5">
                  <a:moveTo>
                    <a:pt x="39" y="64"/>
                  </a:moveTo>
                  <a:cubicBezTo>
                    <a:pt x="42" y="27"/>
                    <a:pt x="21" y="11"/>
                    <a:pt x="0" y="0"/>
                  </a:cubicBezTo>
                  <a:lnTo>
                    <a:pt x="0" y="21"/>
                  </a:lnTo>
                  <a:cubicBezTo>
                    <a:pt x="15" y="29"/>
                    <a:pt x="31" y="43"/>
                    <a:pt x="39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4" name="Freeform 32">
              <a:extLst>
                <a:ext uri="{FF2B5EF4-FFF2-40B4-BE49-F238E27FC236}">
                  <a16:creationId xmlns:a16="http://schemas.microsoft.com/office/drawing/2014/main" id="{88D28E95-AC12-2041-AEEB-69959F7DC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4413" y="2055813"/>
              <a:ext cx="82550" cy="106362"/>
            </a:xfrm>
            <a:custGeom>
              <a:avLst/>
              <a:gdLst>
                <a:gd name="T0" fmla="*/ 143 w 229"/>
                <a:gd name="T1" fmla="*/ 3 h 297"/>
                <a:gd name="T2" fmla="*/ 125 w 229"/>
                <a:gd name="T3" fmla="*/ 0 h 297"/>
                <a:gd name="T4" fmla="*/ 125 w 229"/>
                <a:gd name="T5" fmla="*/ 16 h 297"/>
                <a:gd name="T6" fmla="*/ 125 w 229"/>
                <a:gd name="T7" fmla="*/ 34 h 297"/>
                <a:gd name="T8" fmla="*/ 135 w 229"/>
                <a:gd name="T9" fmla="*/ 37 h 297"/>
                <a:gd name="T10" fmla="*/ 183 w 229"/>
                <a:gd name="T11" fmla="*/ 85 h 297"/>
                <a:gd name="T12" fmla="*/ 122 w 229"/>
                <a:gd name="T13" fmla="*/ 138 h 297"/>
                <a:gd name="T14" fmla="*/ 111 w 229"/>
                <a:gd name="T15" fmla="*/ 140 h 297"/>
                <a:gd name="T16" fmla="*/ 80 w 229"/>
                <a:gd name="T17" fmla="*/ 148 h 297"/>
                <a:gd name="T18" fmla="*/ 69 w 229"/>
                <a:gd name="T19" fmla="*/ 151 h 297"/>
                <a:gd name="T20" fmla="*/ 0 w 229"/>
                <a:gd name="T21" fmla="*/ 225 h 297"/>
                <a:gd name="T22" fmla="*/ 72 w 229"/>
                <a:gd name="T23" fmla="*/ 296 h 297"/>
                <a:gd name="T24" fmla="*/ 72 w 229"/>
                <a:gd name="T25" fmla="*/ 257 h 297"/>
                <a:gd name="T26" fmla="*/ 45 w 229"/>
                <a:gd name="T27" fmla="*/ 225 h 297"/>
                <a:gd name="T28" fmla="*/ 72 w 229"/>
                <a:gd name="T29" fmla="*/ 193 h 297"/>
                <a:gd name="T30" fmla="*/ 82 w 229"/>
                <a:gd name="T31" fmla="*/ 188 h 297"/>
                <a:gd name="T32" fmla="*/ 111 w 229"/>
                <a:gd name="T33" fmla="*/ 180 h 297"/>
                <a:gd name="T34" fmla="*/ 122 w 229"/>
                <a:gd name="T35" fmla="*/ 177 h 297"/>
                <a:gd name="T36" fmla="*/ 228 w 229"/>
                <a:gd name="T37" fmla="*/ 85 h 297"/>
                <a:gd name="T38" fmla="*/ 143 w 229"/>
                <a:gd name="T39" fmla="*/ 3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9" h="297">
                  <a:moveTo>
                    <a:pt x="143" y="3"/>
                  </a:moveTo>
                  <a:cubicBezTo>
                    <a:pt x="138" y="3"/>
                    <a:pt x="132" y="0"/>
                    <a:pt x="125" y="0"/>
                  </a:cubicBezTo>
                  <a:lnTo>
                    <a:pt x="125" y="16"/>
                  </a:lnTo>
                  <a:lnTo>
                    <a:pt x="125" y="34"/>
                  </a:lnTo>
                  <a:cubicBezTo>
                    <a:pt x="130" y="34"/>
                    <a:pt x="135" y="34"/>
                    <a:pt x="135" y="37"/>
                  </a:cubicBezTo>
                  <a:cubicBezTo>
                    <a:pt x="170" y="45"/>
                    <a:pt x="183" y="66"/>
                    <a:pt x="183" y="85"/>
                  </a:cubicBezTo>
                  <a:cubicBezTo>
                    <a:pt x="183" y="116"/>
                    <a:pt x="156" y="127"/>
                    <a:pt x="122" y="138"/>
                  </a:cubicBezTo>
                  <a:cubicBezTo>
                    <a:pt x="119" y="138"/>
                    <a:pt x="114" y="140"/>
                    <a:pt x="111" y="140"/>
                  </a:cubicBezTo>
                  <a:lnTo>
                    <a:pt x="80" y="148"/>
                  </a:lnTo>
                  <a:cubicBezTo>
                    <a:pt x="77" y="148"/>
                    <a:pt x="72" y="151"/>
                    <a:pt x="69" y="151"/>
                  </a:cubicBezTo>
                  <a:cubicBezTo>
                    <a:pt x="32" y="161"/>
                    <a:pt x="0" y="180"/>
                    <a:pt x="0" y="225"/>
                  </a:cubicBezTo>
                  <a:cubicBezTo>
                    <a:pt x="0" y="270"/>
                    <a:pt x="37" y="286"/>
                    <a:pt x="72" y="296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198"/>
                    <a:pt x="72" y="193"/>
                  </a:cubicBezTo>
                  <a:cubicBezTo>
                    <a:pt x="74" y="191"/>
                    <a:pt x="80" y="191"/>
                    <a:pt x="82" y="188"/>
                  </a:cubicBezTo>
                  <a:cubicBezTo>
                    <a:pt x="90" y="185"/>
                    <a:pt x="101" y="183"/>
                    <a:pt x="111" y="180"/>
                  </a:cubicBezTo>
                  <a:cubicBezTo>
                    <a:pt x="114" y="180"/>
                    <a:pt x="119" y="177"/>
                    <a:pt x="122" y="177"/>
                  </a:cubicBezTo>
                  <a:cubicBezTo>
                    <a:pt x="172" y="167"/>
                    <a:pt x="228" y="151"/>
                    <a:pt x="228" y="85"/>
                  </a:cubicBezTo>
                  <a:cubicBezTo>
                    <a:pt x="228" y="50"/>
                    <a:pt x="204" y="16"/>
                    <a:pt x="143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5" name="Freeform 33">
              <a:extLst>
                <a:ext uri="{FF2B5EF4-FFF2-40B4-BE49-F238E27FC236}">
                  <a16:creationId xmlns:a16="http://schemas.microsoft.com/office/drawing/2014/main" id="{BF8490C9-ACFA-0D48-806A-3A5DC2E1B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1875" y="2155825"/>
              <a:ext cx="46038" cy="57150"/>
            </a:xfrm>
            <a:custGeom>
              <a:avLst/>
              <a:gdLst>
                <a:gd name="T0" fmla="*/ 26 w 128"/>
                <a:gd name="T1" fmla="*/ 159 h 160"/>
                <a:gd name="T2" fmla="*/ 26 w 128"/>
                <a:gd name="T3" fmla="*/ 127 h 160"/>
                <a:gd name="T4" fmla="*/ 37 w 128"/>
                <a:gd name="T5" fmla="*/ 116 h 160"/>
                <a:gd name="T6" fmla="*/ 58 w 128"/>
                <a:gd name="T7" fmla="*/ 109 h 160"/>
                <a:gd name="T8" fmla="*/ 69 w 128"/>
                <a:gd name="T9" fmla="*/ 106 h 160"/>
                <a:gd name="T10" fmla="*/ 127 w 128"/>
                <a:gd name="T11" fmla="*/ 56 h 160"/>
                <a:gd name="T12" fmla="*/ 71 w 128"/>
                <a:gd name="T13" fmla="*/ 0 h 160"/>
                <a:gd name="T14" fmla="*/ 71 w 128"/>
                <a:gd name="T15" fmla="*/ 37 h 160"/>
                <a:gd name="T16" fmla="*/ 92 w 128"/>
                <a:gd name="T17" fmla="*/ 58 h 160"/>
                <a:gd name="T18" fmla="*/ 71 w 128"/>
                <a:gd name="T19" fmla="*/ 79 h 160"/>
                <a:gd name="T20" fmla="*/ 61 w 128"/>
                <a:gd name="T21" fmla="*/ 82 h 160"/>
                <a:gd name="T22" fmla="*/ 39 w 128"/>
                <a:gd name="T23" fmla="*/ 90 h 160"/>
                <a:gd name="T24" fmla="*/ 29 w 128"/>
                <a:gd name="T25" fmla="*/ 95 h 160"/>
                <a:gd name="T26" fmla="*/ 0 w 128"/>
                <a:gd name="T27" fmla="*/ 124 h 160"/>
                <a:gd name="T28" fmla="*/ 26 w 128"/>
                <a:gd name="T29" fmla="*/ 15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160">
                  <a:moveTo>
                    <a:pt x="26" y="159"/>
                  </a:moveTo>
                  <a:lnTo>
                    <a:pt x="26" y="127"/>
                  </a:lnTo>
                  <a:cubicBezTo>
                    <a:pt x="26" y="122"/>
                    <a:pt x="32" y="118"/>
                    <a:pt x="37" y="116"/>
                  </a:cubicBezTo>
                  <a:cubicBezTo>
                    <a:pt x="42" y="113"/>
                    <a:pt x="50" y="111"/>
                    <a:pt x="58" y="109"/>
                  </a:cubicBezTo>
                  <a:cubicBezTo>
                    <a:pt x="63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6"/>
                  </a:cubicBezTo>
                  <a:cubicBezTo>
                    <a:pt x="127" y="24"/>
                    <a:pt x="100" y="11"/>
                    <a:pt x="71" y="0"/>
                  </a:cubicBezTo>
                  <a:lnTo>
                    <a:pt x="71" y="37"/>
                  </a:lnTo>
                  <a:cubicBezTo>
                    <a:pt x="84" y="42"/>
                    <a:pt x="92" y="47"/>
                    <a:pt x="92" y="58"/>
                  </a:cubicBezTo>
                  <a:cubicBezTo>
                    <a:pt x="92" y="68"/>
                    <a:pt x="79" y="77"/>
                    <a:pt x="71" y="79"/>
                  </a:cubicBezTo>
                  <a:cubicBezTo>
                    <a:pt x="69" y="82"/>
                    <a:pt x="61" y="82"/>
                    <a:pt x="61" y="82"/>
                  </a:cubicBezTo>
                  <a:cubicBezTo>
                    <a:pt x="53" y="85"/>
                    <a:pt x="45" y="87"/>
                    <a:pt x="39" y="90"/>
                  </a:cubicBezTo>
                  <a:cubicBezTo>
                    <a:pt x="37" y="93"/>
                    <a:pt x="32" y="93"/>
                    <a:pt x="29" y="95"/>
                  </a:cubicBezTo>
                  <a:cubicBezTo>
                    <a:pt x="13" y="98"/>
                    <a:pt x="0" y="105"/>
                    <a:pt x="0" y="124"/>
                  </a:cubicBezTo>
                  <a:cubicBezTo>
                    <a:pt x="0" y="142"/>
                    <a:pt x="13" y="154"/>
                    <a:pt x="26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6" name="Freeform 34">
              <a:extLst>
                <a:ext uri="{FF2B5EF4-FFF2-40B4-BE49-F238E27FC236}">
                  <a16:creationId xmlns:a16="http://schemas.microsoft.com/office/drawing/2014/main" id="{CEC0275E-707A-D244-8287-C9E97AD3D3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2057400"/>
              <a:ext cx="47625" cy="47625"/>
            </a:xfrm>
            <a:custGeom>
              <a:avLst/>
              <a:gdLst>
                <a:gd name="T0" fmla="*/ 98 w 133"/>
                <a:gd name="T1" fmla="*/ 13 h 131"/>
                <a:gd name="T2" fmla="*/ 52 w 133"/>
                <a:gd name="T3" fmla="*/ 37 h 131"/>
                <a:gd name="T4" fmla="*/ 37 w 133"/>
                <a:gd name="T5" fmla="*/ 58 h 131"/>
                <a:gd name="T6" fmla="*/ 29 w 133"/>
                <a:gd name="T7" fmla="*/ 85 h 131"/>
                <a:gd name="T8" fmla="*/ 23 w 133"/>
                <a:gd name="T9" fmla="*/ 98 h 131"/>
                <a:gd name="T10" fmla="*/ 18 w 133"/>
                <a:gd name="T11" fmla="*/ 109 h 131"/>
                <a:gd name="T12" fmla="*/ 0 w 133"/>
                <a:gd name="T13" fmla="*/ 117 h 131"/>
                <a:gd name="T14" fmla="*/ 15 w 133"/>
                <a:gd name="T15" fmla="*/ 114 h 131"/>
                <a:gd name="T16" fmla="*/ 10 w 133"/>
                <a:gd name="T17" fmla="*/ 130 h 131"/>
                <a:gd name="T18" fmla="*/ 29 w 133"/>
                <a:gd name="T19" fmla="*/ 101 h 131"/>
                <a:gd name="T20" fmla="*/ 55 w 133"/>
                <a:gd name="T21" fmla="*/ 93 h 131"/>
                <a:gd name="T22" fmla="*/ 103 w 133"/>
                <a:gd name="T23" fmla="*/ 58 h 131"/>
                <a:gd name="T24" fmla="*/ 132 w 133"/>
                <a:gd name="T25" fmla="*/ 37 h 131"/>
                <a:gd name="T26" fmla="*/ 129 w 133"/>
                <a:gd name="T27" fmla="*/ 0 h 131"/>
                <a:gd name="T28" fmla="*/ 98 w 133"/>
                <a:gd name="T29" fmla="*/ 13 h 131"/>
                <a:gd name="T30" fmla="*/ 58 w 133"/>
                <a:gd name="T31" fmla="*/ 64 h 131"/>
                <a:gd name="T32" fmla="*/ 50 w 133"/>
                <a:gd name="T33" fmla="*/ 66 h 131"/>
                <a:gd name="T34" fmla="*/ 63 w 133"/>
                <a:gd name="T35" fmla="*/ 48 h 131"/>
                <a:gd name="T36" fmla="*/ 74 w 133"/>
                <a:gd name="T37" fmla="*/ 48 h 131"/>
                <a:gd name="T38" fmla="*/ 58 w 133"/>
                <a:gd name="T39" fmla="*/ 6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3" h="131">
                  <a:moveTo>
                    <a:pt x="98" y="13"/>
                  </a:moveTo>
                  <a:cubicBezTo>
                    <a:pt x="87" y="16"/>
                    <a:pt x="68" y="19"/>
                    <a:pt x="52" y="37"/>
                  </a:cubicBezTo>
                  <a:cubicBezTo>
                    <a:pt x="50" y="40"/>
                    <a:pt x="42" y="51"/>
                    <a:pt x="37" y="58"/>
                  </a:cubicBezTo>
                  <a:cubicBezTo>
                    <a:pt x="31" y="66"/>
                    <a:pt x="31" y="77"/>
                    <a:pt x="29" y="85"/>
                  </a:cubicBezTo>
                  <a:cubicBezTo>
                    <a:pt x="23" y="93"/>
                    <a:pt x="23" y="98"/>
                    <a:pt x="23" y="98"/>
                  </a:cubicBezTo>
                  <a:cubicBezTo>
                    <a:pt x="23" y="98"/>
                    <a:pt x="23" y="103"/>
                    <a:pt x="18" y="109"/>
                  </a:cubicBezTo>
                  <a:cubicBezTo>
                    <a:pt x="13" y="113"/>
                    <a:pt x="7" y="118"/>
                    <a:pt x="0" y="117"/>
                  </a:cubicBezTo>
                  <a:cubicBezTo>
                    <a:pt x="7" y="118"/>
                    <a:pt x="15" y="114"/>
                    <a:pt x="15" y="114"/>
                  </a:cubicBezTo>
                  <a:cubicBezTo>
                    <a:pt x="15" y="114"/>
                    <a:pt x="13" y="119"/>
                    <a:pt x="10" y="130"/>
                  </a:cubicBezTo>
                  <a:cubicBezTo>
                    <a:pt x="18" y="111"/>
                    <a:pt x="26" y="103"/>
                    <a:pt x="29" y="101"/>
                  </a:cubicBezTo>
                  <a:cubicBezTo>
                    <a:pt x="31" y="101"/>
                    <a:pt x="39" y="101"/>
                    <a:pt x="55" y="93"/>
                  </a:cubicBezTo>
                  <a:cubicBezTo>
                    <a:pt x="71" y="82"/>
                    <a:pt x="95" y="68"/>
                    <a:pt x="103" y="58"/>
                  </a:cubicBezTo>
                  <a:cubicBezTo>
                    <a:pt x="111" y="47"/>
                    <a:pt x="121" y="43"/>
                    <a:pt x="132" y="37"/>
                  </a:cubicBezTo>
                  <a:cubicBezTo>
                    <a:pt x="129" y="24"/>
                    <a:pt x="129" y="11"/>
                    <a:pt x="129" y="0"/>
                  </a:cubicBezTo>
                  <a:cubicBezTo>
                    <a:pt x="111" y="5"/>
                    <a:pt x="100" y="11"/>
                    <a:pt x="98" y="13"/>
                  </a:cubicBezTo>
                  <a:close/>
                  <a:moveTo>
                    <a:pt x="58" y="64"/>
                  </a:moveTo>
                  <a:lnTo>
                    <a:pt x="50" y="66"/>
                  </a:lnTo>
                  <a:lnTo>
                    <a:pt x="63" y="48"/>
                  </a:lnTo>
                  <a:lnTo>
                    <a:pt x="74" y="48"/>
                  </a:lnTo>
                  <a:lnTo>
                    <a:pt x="58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7" name="Freeform 35">
              <a:extLst>
                <a:ext uri="{FF2B5EF4-FFF2-40B4-BE49-F238E27FC236}">
                  <a16:creationId xmlns:a16="http://schemas.microsoft.com/office/drawing/2014/main" id="{3A277ADB-593B-7D47-BFD7-3BA650B33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2198688"/>
              <a:ext cx="7937" cy="66675"/>
            </a:xfrm>
            <a:custGeom>
              <a:avLst/>
              <a:gdLst>
                <a:gd name="T0" fmla="*/ 6 w 23"/>
                <a:gd name="T1" fmla="*/ 8 h 184"/>
                <a:gd name="T2" fmla="*/ 0 w 23"/>
                <a:gd name="T3" fmla="*/ 11 h 184"/>
                <a:gd name="T4" fmla="*/ 3 w 23"/>
                <a:gd name="T5" fmla="*/ 154 h 184"/>
                <a:gd name="T6" fmla="*/ 19 w 23"/>
                <a:gd name="T7" fmla="*/ 154 h 184"/>
                <a:gd name="T8" fmla="*/ 22 w 23"/>
                <a:gd name="T9" fmla="*/ 0 h 184"/>
                <a:gd name="T10" fmla="*/ 14 w 23"/>
                <a:gd name="T11" fmla="*/ 6 h 184"/>
                <a:gd name="T12" fmla="*/ 6 w 23"/>
                <a:gd name="T13" fmla="*/ 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84">
                  <a:moveTo>
                    <a:pt x="6" y="8"/>
                  </a:moveTo>
                  <a:cubicBezTo>
                    <a:pt x="4" y="8"/>
                    <a:pt x="0" y="11"/>
                    <a:pt x="0" y="11"/>
                  </a:cubicBezTo>
                  <a:cubicBezTo>
                    <a:pt x="0" y="11"/>
                    <a:pt x="3" y="151"/>
                    <a:pt x="3" y="154"/>
                  </a:cubicBezTo>
                  <a:cubicBezTo>
                    <a:pt x="3" y="183"/>
                    <a:pt x="19" y="183"/>
                    <a:pt x="19" y="154"/>
                  </a:cubicBezTo>
                  <a:cubicBezTo>
                    <a:pt x="19" y="151"/>
                    <a:pt x="22" y="0"/>
                    <a:pt x="22" y="0"/>
                  </a:cubicBezTo>
                  <a:cubicBezTo>
                    <a:pt x="22" y="0"/>
                    <a:pt x="16" y="6"/>
                    <a:pt x="14" y="6"/>
                  </a:cubicBezTo>
                  <a:cubicBezTo>
                    <a:pt x="11" y="6"/>
                    <a:pt x="9" y="8"/>
                    <a:pt x="6" y="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8" name="Freeform 36">
              <a:extLst>
                <a:ext uri="{FF2B5EF4-FFF2-40B4-BE49-F238E27FC236}">
                  <a16:creationId xmlns:a16="http://schemas.microsoft.com/office/drawing/2014/main" id="{B2091767-9A7C-FA48-BC9D-09599761D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2988" y="2125663"/>
              <a:ext cx="11112" cy="58737"/>
            </a:xfrm>
            <a:custGeom>
              <a:avLst/>
              <a:gdLst>
                <a:gd name="T0" fmla="*/ 18 w 30"/>
                <a:gd name="T1" fmla="*/ 156 h 162"/>
                <a:gd name="T2" fmla="*/ 26 w 30"/>
                <a:gd name="T3" fmla="*/ 153 h 162"/>
                <a:gd name="T4" fmla="*/ 29 w 30"/>
                <a:gd name="T5" fmla="*/ 0 h 162"/>
                <a:gd name="T6" fmla="*/ 0 w 30"/>
                <a:gd name="T7" fmla="*/ 7 h 162"/>
                <a:gd name="T8" fmla="*/ 5 w 30"/>
                <a:gd name="T9" fmla="*/ 161 h 162"/>
                <a:gd name="T10" fmla="*/ 18 w 30"/>
                <a:gd name="T11" fmla="*/ 15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62">
                  <a:moveTo>
                    <a:pt x="18" y="156"/>
                  </a:moveTo>
                  <a:cubicBezTo>
                    <a:pt x="21" y="156"/>
                    <a:pt x="23" y="153"/>
                    <a:pt x="26" y="153"/>
                  </a:cubicBezTo>
                  <a:cubicBezTo>
                    <a:pt x="26" y="145"/>
                    <a:pt x="29" y="21"/>
                    <a:pt x="29" y="0"/>
                  </a:cubicBezTo>
                  <a:cubicBezTo>
                    <a:pt x="18" y="2"/>
                    <a:pt x="7" y="5"/>
                    <a:pt x="0" y="7"/>
                  </a:cubicBezTo>
                  <a:cubicBezTo>
                    <a:pt x="2" y="26"/>
                    <a:pt x="5" y="148"/>
                    <a:pt x="5" y="161"/>
                  </a:cubicBezTo>
                  <a:cubicBezTo>
                    <a:pt x="10" y="158"/>
                    <a:pt x="13" y="158"/>
                    <a:pt x="18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9" name="Freeform 37">
              <a:extLst>
                <a:ext uri="{FF2B5EF4-FFF2-40B4-BE49-F238E27FC236}">
                  <a16:creationId xmlns:a16="http://schemas.microsoft.com/office/drawing/2014/main" id="{EC9A3298-2922-ED4F-B598-60010B32BD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5050" y="2014538"/>
              <a:ext cx="30163" cy="90487"/>
            </a:xfrm>
            <a:custGeom>
              <a:avLst/>
              <a:gdLst>
                <a:gd name="T0" fmla="*/ 21 w 85"/>
                <a:gd name="T1" fmla="*/ 82 h 253"/>
                <a:gd name="T2" fmla="*/ 26 w 85"/>
                <a:gd name="T3" fmla="*/ 252 h 253"/>
                <a:gd name="T4" fmla="*/ 45 w 85"/>
                <a:gd name="T5" fmla="*/ 247 h 253"/>
                <a:gd name="T6" fmla="*/ 58 w 85"/>
                <a:gd name="T7" fmla="*/ 244 h 253"/>
                <a:gd name="T8" fmla="*/ 61 w 85"/>
                <a:gd name="T9" fmla="*/ 82 h 253"/>
                <a:gd name="T10" fmla="*/ 42 w 85"/>
                <a:gd name="T11" fmla="*/ 0 h 253"/>
                <a:gd name="T12" fmla="*/ 21 w 85"/>
                <a:gd name="T13" fmla="*/ 8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253">
                  <a:moveTo>
                    <a:pt x="21" y="82"/>
                  </a:moveTo>
                  <a:cubicBezTo>
                    <a:pt x="21" y="82"/>
                    <a:pt x="24" y="220"/>
                    <a:pt x="26" y="252"/>
                  </a:cubicBezTo>
                  <a:cubicBezTo>
                    <a:pt x="31" y="249"/>
                    <a:pt x="39" y="249"/>
                    <a:pt x="45" y="247"/>
                  </a:cubicBezTo>
                  <a:cubicBezTo>
                    <a:pt x="50" y="247"/>
                    <a:pt x="53" y="244"/>
                    <a:pt x="58" y="244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3" y="61"/>
                    <a:pt x="84" y="0"/>
                    <a:pt x="42" y="0"/>
                  </a:cubicBezTo>
                  <a:cubicBezTo>
                    <a:pt x="0" y="0"/>
                    <a:pt x="18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0" name="Freeform 38">
              <a:extLst>
                <a:ext uri="{FF2B5EF4-FFF2-40B4-BE49-F238E27FC236}">
                  <a16:creationId xmlns:a16="http://schemas.microsoft.com/office/drawing/2014/main" id="{079817C1-3B3B-684A-9710-CD679FB66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9363" y="2070100"/>
              <a:ext cx="93662" cy="85725"/>
            </a:xfrm>
            <a:custGeom>
              <a:avLst/>
              <a:gdLst>
                <a:gd name="T0" fmla="*/ 130 w 261"/>
                <a:gd name="T1" fmla="*/ 42 h 237"/>
                <a:gd name="T2" fmla="*/ 130 w 261"/>
                <a:gd name="T3" fmla="*/ 42 h 237"/>
                <a:gd name="T4" fmla="*/ 96 w 261"/>
                <a:gd name="T5" fmla="*/ 236 h 237"/>
                <a:gd name="T6" fmla="*/ 45 w 261"/>
                <a:gd name="T7" fmla="*/ 236 h 237"/>
                <a:gd name="T8" fmla="*/ 0 w 261"/>
                <a:gd name="T9" fmla="*/ 0 h 237"/>
                <a:gd name="T10" fmla="*/ 40 w 261"/>
                <a:gd name="T11" fmla="*/ 0 h 237"/>
                <a:gd name="T12" fmla="*/ 72 w 261"/>
                <a:gd name="T13" fmla="*/ 180 h 237"/>
                <a:gd name="T14" fmla="*/ 72 w 261"/>
                <a:gd name="T15" fmla="*/ 180 h 237"/>
                <a:gd name="T16" fmla="*/ 106 w 261"/>
                <a:gd name="T17" fmla="*/ 0 h 237"/>
                <a:gd name="T18" fmla="*/ 157 w 261"/>
                <a:gd name="T19" fmla="*/ 0 h 237"/>
                <a:gd name="T20" fmla="*/ 188 w 261"/>
                <a:gd name="T21" fmla="*/ 180 h 237"/>
                <a:gd name="T22" fmla="*/ 188 w 261"/>
                <a:gd name="T23" fmla="*/ 180 h 237"/>
                <a:gd name="T24" fmla="*/ 223 w 261"/>
                <a:gd name="T25" fmla="*/ 0 h 237"/>
                <a:gd name="T26" fmla="*/ 260 w 261"/>
                <a:gd name="T27" fmla="*/ 0 h 237"/>
                <a:gd name="T28" fmla="*/ 212 w 261"/>
                <a:gd name="T29" fmla="*/ 236 h 237"/>
                <a:gd name="T30" fmla="*/ 165 w 261"/>
                <a:gd name="T31" fmla="*/ 236 h 237"/>
                <a:gd name="T32" fmla="*/ 130 w 261"/>
                <a:gd name="T33" fmla="*/ 4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1" h="237">
                  <a:moveTo>
                    <a:pt x="130" y="42"/>
                  </a:moveTo>
                  <a:lnTo>
                    <a:pt x="130" y="42"/>
                  </a:lnTo>
                  <a:lnTo>
                    <a:pt x="96" y="236"/>
                  </a:lnTo>
                  <a:lnTo>
                    <a:pt x="45" y="236"/>
                  </a:lnTo>
                  <a:lnTo>
                    <a:pt x="0" y="0"/>
                  </a:lnTo>
                  <a:lnTo>
                    <a:pt x="40" y="0"/>
                  </a:lnTo>
                  <a:lnTo>
                    <a:pt x="72" y="180"/>
                  </a:lnTo>
                  <a:lnTo>
                    <a:pt x="72" y="180"/>
                  </a:lnTo>
                  <a:lnTo>
                    <a:pt x="106" y="0"/>
                  </a:lnTo>
                  <a:lnTo>
                    <a:pt x="157" y="0"/>
                  </a:lnTo>
                  <a:lnTo>
                    <a:pt x="188" y="180"/>
                  </a:lnTo>
                  <a:lnTo>
                    <a:pt x="188" y="180"/>
                  </a:lnTo>
                  <a:lnTo>
                    <a:pt x="223" y="0"/>
                  </a:lnTo>
                  <a:lnTo>
                    <a:pt x="260" y="0"/>
                  </a:lnTo>
                  <a:lnTo>
                    <a:pt x="212" y="236"/>
                  </a:lnTo>
                  <a:lnTo>
                    <a:pt x="165" y="236"/>
                  </a:lnTo>
                  <a:lnTo>
                    <a:pt x="130" y="4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1" name="Freeform 39">
              <a:extLst>
                <a:ext uri="{FF2B5EF4-FFF2-40B4-BE49-F238E27FC236}">
                  <a16:creationId xmlns:a16="http://schemas.microsoft.com/office/drawing/2014/main" id="{CB1D0D02-F6E4-604F-8713-950D24CB3B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438" y="2092325"/>
              <a:ext cx="53975" cy="65088"/>
            </a:xfrm>
            <a:custGeom>
              <a:avLst/>
              <a:gdLst>
                <a:gd name="T0" fmla="*/ 148 w 149"/>
                <a:gd name="T1" fmla="*/ 90 h 181"/>
                <a:gd name="T2" fmla="*/ 74 w 149"/>
                <a:gd name="T3" fmla="*/ 180 h 181"/>
                <a:gd name="T4" fmla="*/ 0 w 149"/>
                <a:gd name="T5" fmla="*/ 90 h 181"/>
                <a:gd name="T6" fmla="*/ 74 w 149"/>
                <a:gd name="T7" fmla="*/ 0 h 181"/>
                <a:gd name="T8" fmla="*/ 148 w 149"/>
                <a:gd name="T9" fmla="*/ 90 h 181"/>
                <a:gd name="T10" fmla="*/ 106 w 149"/>
                <a:gd name="T11" fmla="*/ 87 h 181"/>
                <a:gd name="T12" fmla="*/ 74 w 149"/>
                <a:gd name="T13" fmla="*/ 29 h 181"/>
                <a:gd name="T14" fmla="*/ 42 w 149"/>
                <a:gd name="T15" fmla="*/ 87 h 181"/>
                <a:gd name="T16" fmla="*/ 74 w 149"/>
                <a:gd name="T17" fmla="*/ 148 h 181"/>
                <a:gd name="T18" fmla="*/ 106 w 149"/>
                <a:gd name="T19" fmla="*/ 8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181">
                  <a:moveTo>
                    <a:pt x="148" y="90"/>
                  </a:moveTo>
                  <a:cubicBezTo>
                    <a:pt x="148" y="161"/>
                    <a:pt x="109" y="180"/>
                    <a:pt x="74" y="180"/>
                  </a:cubicBezTo>
                  <a:cubicBezTo>
                    <a:pt x="40" y="180"/>
                    <a:pt x="0" y="164"/>
                    <a:pt x="0" y="90"/>
                  </a:cubicBezTo>
                  <a:cubicBezTo>
                    <a:pt x="0" y="16"/>
                    <a:pt x="40" y="0"/>
                    <a:pt x="74" y="0"/>
                  </a:cubicBezTo>
                  <a:cubicBezTo>
                    <a:pt x="109" y="0"/>
                    <a:pt x="148" y="18"/>
                    <a:pt x="148" y="90"/>
                  </a:cubicBezTo>
                  <a:close/>
                  <a:moveTo>
                    <a:pt x="106" y="87"/>
                  </a:moveTo>
                  <a:cubicBezTo>
                    <a:pt x="106" y="58"/>
                    <a:pt x="101" y="29"/>
                    <a:pt x="74" y="29"/>
                  </a:cubicBezTo>
                  <a:cubicBezTo>
                    <a:pt x="48" y="29"/>
                    <a:pt x="42" y="58"/>
                    <a:pt x="42" y="87"/>
                  </a:cubicBezTo>
                  <a:cubicBezTo>
                    <a:pt x="42" y="116"/>
                    <a:pt x="48" y="148"/>
                    <a:pt x="74" y="148"/>
                  </a:cubicBezTo>
                  <a:cubicBezTo>
                    <a:pt x="101" y="148"/>
                    <a:pt x="106" y="116"/>
                    <a:pt x="106" y="8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2" name="Freeform 40">
              <a:extLst>
                <a:ext uri="{FF2B5EF4-FFF2-40B4-BE49-F238E27FC236}">
                  <a16:creationId xmlns:a16="http://schemas.microsoft.com/office/drawing/2014/main" id="{8EA08A5C-C699-FA4F-8174-36D6081427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3350" y="2090738"/>
              <a:ext cx="31750" cy="63500"/>
            </a:xfrm>
            <a:custGeom>
              <a:avLst/>
              <a:gdLst>
                <a:gd name="T0" fmla="*/ 0 w 88"/>
                <a:gd name="T1" fmla="*/ 32 h 176"/>
                <a:gd name="T2" fmla="*/ 0 w 88"/>
                <a:gd name="T3" fmla="*/ 3 h 176"/>
                <a:gd name="T4" fmla="*/ 37 w 88"/>
                <a:gd name="T5" fmla="*/ 3 h 176"/>
                <a:gd name="T6" fmla="*/ 37 w 88"/>
                <a:gd name="T7" fmla="*/ 35 h 176"/>
                <a:gd name="T8" fmla="*/ 37 w 88"/>
                <a:gd name="T9" fmla="*/ 35 h 176"/>
                <a:gd name="T10" fmla="*/ 79 w 88"/>
                <a:gd name="T11" fmla="*/ 0 h 176"/>
                <a:gd name="T12" fmla="*/ 87 w 88"/>
                <a:gd name="T13" fmla="*/ 0 h 176"/>
                <a:gd name="T14" fmla="*/ 87 w 88"/>
                <a:gd name="T15" fmla="*/ 40 h 176"/>
                <a:gd name="T16" fmla="*/ 77 w 88"/>
                <a:gd name="T17" fmla="*/ 37 h 176"/>
                <a:gd name="T18" fmla="*/ 42 w 88"/>
                <a:gd name="T19" fmla="*/ 80 h 176"/>
                <a:gd name="T20" fmla="*/ 42 w 88"/>
                <a:gd name="T21" fmla="*/ 175 h 176"/>
                <a:gd name="T22" fmla="*/ 2 w 88"/>
                <a:gd name="T23" fmla="*/ 175 h 176"/>
                <a:gd name="T24" fmla="*/ 0 w 88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3"/>
                    <a:pt x="37" y="24"/>
                    <a:pt x="37" y="35"/>
                  </a:cubicBezTo>
                  <a:lnTo>
                    <a:pt x="37" y="35"/>
                  </a:lnTo>
                  <a:cubicBezTo>
                    <a:pt x="42" y="21"/>
                    <a:pt x="55" y="0"/>
                    <a:pt x="79" y="0"/>
                  </a:cubicBezTo>
                  <a:cubicBezTo>
                    <a:pt x="82" y="0"/>
                    <a:pt x="85" y="0"/>
                    <a:pt x="87" y="0"/>
                  </a:cubicBezTo>
                  <a:lnTo>
                    <a:pt x="87" y="40"/>
                  </a:lnTo>
                  <a:cubicBezTo>
                    <a:pt x="85" y="40"/>
                    <a:pt x="79" y="37"/>
                    <a:pt x="77" y="37"/>
                  </a:cubicBezTo>
                  <a:cubicBezTo>
                    <a:pt x="61" y="37"/>
                    <a:pt x="42" y="48"/>
                    <a:pt x="42" y="80"/>
                  </a:cubicBezTo>
                  <a:lnTo>
                    <a:pt x="42" y="175"/>
                  </a:lnTo>
                  <a:lnTo>
                    <a:pt x="2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3" name="Freeform 41">
              <a:extLst>
                <a:ext uri="{FF2B5EF4-FFF2-40B4-BE49-F238E27FC236}">
                  <a16:creationId xmlns:a16="http://schemas.microsoft.com/office/drawing/2014/main" id="{3AA805BE-5379-B845-9FD3-5E116A90B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3038" y="2063750"/>
              <a:ext cx="14287" cy="90488"/>
            </a:xfrm>
            <a:custGeom>
              <a:avLst/>
              <a:gdLst>
                <a:gd name="T0" fmla="*/ 20 w 41"/>
                <a:gd name="T1" fmla="*/ 252 h 253"/>
                <a:gd name="T2" fmla="*/ 0 w 41"/>
                <a:gd name="T3" fmla="*/ 252 h 253"/>
                <a:gd name="T4" fmla="*/ 0 w 41"/>
                <a:gd name="T5" fmla="*/ 0 h 253"/>
                <a:gd name="T6" fmla="*/ 40 w 41"/>
                <a:gd name="T7" fmla="*/ 0 h 253"/>
                <a:gd name="T8" fmla="*/ 40 w 41"/>
                <a:gd name="T9" fmla="*/ 252 h 253"/>
                <a:gd name="T10" fmla="*/ 20 w 41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4" name="Freeform 42">
              <a:extLst>
                <a:ext uri="{FF2B5EF4-FFF2-40B4-BE49-F238E27FC236}">
                  <a16:creationId xmlns:a16="http://schemas.microsoft.com/office/drawing/2014/main" id="{19621AB6-A621-C247-9B8B-57058F025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850" y="2063750"/>
              <a:ext cx="50800" cy="92075"/>
            </a:xfrm>
            <a:custGeom>
              <a:avLst/>
              <a:gdLst>
                <a:gd name="T0" fmla="*/ 141 w 142"/>
                <a:gd name="T1" fmla="*/ 0 h 255"/>
                <a:gd name="T2" fmla="*/ 141 w 142"/>
                <a:gd name="T3" fmla="*/ 223 h 255"/>
                <a:gd name="T4" fmla="*/ 141 w 142"/>
                <a:gd name="T5" fmla="*/ 252 h 255"/>
                <a:gd name="T6" fmla="*/ 103 w 142"/>
                <a:gd name="T7" fmla="*/ 252 h 255"/>
                <a:gd name="T8" fmla="*/ 103 w 142"/>
                <a:gd name="T9" fmla="*/ 225 h 255"/>
                <a:gd name="T10" fmla="*/ 58 w 142"/>
                <a:gd name="T11" fmla="*/ 254 h 255"/>
                <a:gd name="T12" fmla="*/ 0 w 142"/>
                <a:gd name="T13" fmla="*/ 167 h 255"/>
                <a:gd name="T14" fmla="*/ 58 w 142"/>
                <a:gd name="T15" fmla="*/ 77 h 255"/>
                <a:gd name="T16" fmla="*/ 101 w 142"/>
                <a:gd name="T17" fmla="*/ 103 h 255"/>
                <a:gd name="T18" fmla="*/ 101 w 142"/>
                <a:gd name="T19" fmla="*/ 0 h 255"/>
                <a:gd name="T20" fmla="*/ 141 w 142"/>
                <a:gd name="T21" fmla="*/ 0 h 255"/>
                <a:gd name="T22" fmla="*/ 101 w 142"/>
                <a:gd name="T23" fmla="*/ 164 h 255"/>
                <a:gd name="T24" fmla="*/ 69 w 142"/>
                <a:gd name="T25" fmla="*/ 106 h 255"/>
                <a:gd name="T26" fmla="*/ 40 w 142"/>
                <a:gd name="T27" fmla="*/ 164 h 255"/>
                <a:gd name="T28" fmla="*/ 69 w 142"/>
                <a:gd name="T29" fmla="*/ 223 h 255"/>
                <a:gd name="T30" fmla="*/ 101 w 142"/>
                <a:gd name="T31" fmla="*/ 16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" h="255">
                  <a:moveTo>
                    <a:pt x="141" y="0"/>
                  </a:moveTo>
                  <a:lnTo>
                    <a:pt x="141" y="223"/>
                  </a:lnTo>
                  <a:lnTo>
                    <a:pt x="141" y="252"/>
                  </a:lnTo>
                  <a:lnTo>
                    <a:pt x="103" y="252"/>
                  </a:lnTo>
                  <a:lnTo>
                    <a:pt x="103" y="225"/>
                  </a:lnTo>
                  <a:cubicBezTo>
                    <a:pt x="98" y="241"/>
                    <a:pt x="85" y="254"/>
                    <a:pt x="58" y="254"/>
                  </a:cubicBezTo>
                  <a:cubicBezTo>
                    <a:pt x="16" y="254"/>
                    <a:pt x="0" y="215"/>
                    <a:pt x="0" y="167"/>
                  </a:cubicBezTo>
                  <a:cubicBezTo>
                    <a:pt x="0" y="111"/>
                    <a:pt x="21" y="77"/>
                    <a:pt x="58" y="77"/>
                  </a:cubicBezTo>
                  <a:cubicBezTo>
                    <a:pt x="82" y="77"/>
                    <a:pt x="96" y="90"/>
                    <a:pt x="101" y="103"/>
                  </a:cubicBezTo>
                  <a:lnTo>
                    <a:pt x="101" y="0"/>
                  </a:lnTo>
                  <a:lnTo>
                    <a:pt x="141" y="0"/>
                  </a:lnTo>
                  <a:close/>
                  <a:moveTo>
                    <a:pt x="101" y="164"/>
                  </a:moveTo>
                  <a:cubicBezTo>
                    <a:pt x="101" y="130"/>
                    <a:pt x="93" y="106"/>
                    <a:pt x="69" y="106"/>
                  </a:cubicBezTo>
                  <a:cubicBezTo>
                    <a:pt x="48" y="106"/>
                    <a:pt x="40" y="127"/>
                    <a:pt x="40" y="164"/>
                  </a:cubicBezTo>
                  <a:cubicBezTo>
                    <a:pt x="40" y="204"/>
                    <a:pt x="45" y="223"/>
                    <a:pt x="69" y="223"/>
                  </a:cubicBezTo>
                  <a:cubicBezTo>
                    <a:pt x="93" y="223"/>
                    <a:pt x="101" y="196"/>
                    <a:pt x="101" y="16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5" name="Freeform 43">
              <a:extLst>
                <a:ext uri="{FF2B5EF4-FFF2-40B4-BE49-F238E27FC236}">
                  <a16:creationId xmlns:a16="http://schemas.microsoft.com/office/drawing/2014/main" id="{A9180A3A-5808-5E45-BC93-0A9B43466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275" y="2070100"/>
              <a:ext cx="53975" cy="85725"/>
            </a:xfrm>
            <a:custGeom>
              <a:avLst/>
              <a:gdLst>
                <a:gd name="T0" fmla="*/ 0 w 149"/>
                <a:gd name="T1" fmla="*/ 0 h 237"/>
                <a:gd name="T2" fmla="*/ 40 w 149"/>
                <a:gd name="T3" fmla="*/ 0 h 237"/>
                <a:gd name="T4" fmla="*/ 40 w 149"/>
                <a:gd name="T5" fmla="*/ 95 h 237"/>
                <a:gd name="T6" fmla="*/ 109 w 149"/>
                <a:gd name="T7" fmla="*/ 95 h 237"/>
                <a:gd name="T8" fmla="*/ 109 w 149"/>
                <a:gd name="T9" fmla="*/ 0 h 237"/>
                <a:gd name="T10" fmla="*/ 148 w 149"/>
                <a:gd name="T11" fmla="*/ 0 h 237"/>
                <a:gd name="T12" fmla="*/ 148 w 149"/>
                <a:gd name="T13" fmla="*/ 236 h 237"/>
                <a:gd name="T14" fmla="*/ 109 w 149"/>
                <a:gd name="T15" fmla="*/ 236 h 237"/>
                <a:gd name="T16" fmla="*/ 109 w 149"/>
                <a:gd name="T17" fmla="*/ 132 h 237"/>
                <a:gd name="T18" fmla="*/ 40 w 149"/>
                <a:gd name="T19" fmla="*/ 132 h 237"/>
                <a:gd name="T20" fmla="*/ 40 w 149"/>
                <a:gd name="T21" fmla="*/ 236 h 237"/>
                <a:gd name="T22" fmla="*/ 0 w 149"/>
                <a:gd name="T23" fmla="*/ 236 h 237"/>
                <a:gd name="T24" fmla="*/ 0 w 149"/>
                <a:gd name="T25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9" h="237">
                  <a:moveTo>
                    <a:pt x="0" y="0"/>
                  </a:moveTo>
                  <a:lnTo>
                    <a:pt x="40" y="0"/>
                  </a:lnTo>
                  <a:lnTo>
                    <a:pt x="40" y="95"/>
                  </a:lnTo>
                  <a:lnTo>
                    <a:pt x="109" y="95"/>
                  </a:lnTo>
                  <a:lnTo>
                    <a:pt x="109" y="0"/>
                  </a:lnTo>
                  <a:lnTo>
                    <a:pt x="148" y="0"/>
                  </a:lnTo>
                  <a:lnTo>
                    <a:pt x="148" y="236"/>
                  </a:lnTo>
                  <a:lnTo>
                    <a:pt x="109" y="236"/>
                  </a:lnTo>
                  <a:lnTo>
                    <a:pt x="109" y="132"/>
                  </a:lnTo>
                  <a:lnTo>
                    <a:pt x="40" y="132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6" name="Freeform 44">
              <a:extLst>
                <a:ext uri="{FF2B5EF4-FFF2-40B4-BE49-F238E27FC236}">
                  <a16:creationId xmlns:a16="http://schemas.microsoft.com/office/drawing/2014/main" id="{4D657C62-4371-DC4E-B7BC-56394DD03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7188" y="2090738"/>
              <a:ext cx="49212" cy="65087"/>
            </a:xfrm>
            <a:custGeom>
              <a:avLst/>
              <a:gdLst>
                <a:gd name="T0" fmla="*/ 127 w 136"/>
                <a:gd name="T1" fmla="*/ 170 h 181"/>
                <a:gd name="T2" fmla="*/ 77 w 136"/>
                <a:gd name="T3" fmla="*/ 180 h 181"/>
                <a:gd name="T4" fmla="*/ 0 w 136"/>
                <a:gd name="T5" fmla="*/ 93 h 181"/>
                <a:gd name="T6" fmla="*/ 69 w 136"/>
                <a:gd name="T7" fmla="*/ 0 h 181"/>
                <a:gd name="T8" fmla="*/ 135 w 136"/>
                <a:gd name="T9" fmla="*/ 93 h 181"/>
                <a:gd name="T10" fmla="*/ 135 w 136"/>
                <a:gd name="T11" fmla="*/ 101 h 181"/>
                <a:gd name="T12" fmla="*/ 39 w 136"/>
                <a:gd name="T13" fmla="*/ 101 h 181"/>
                <a:gd name="T14" fmla="*/ 82 w 136"/>
                <a:gd name="T15" fmla="*/ 149 h 181"/>
                <a:gd name="T16" fmla="*/ 124 w 136"/>
                <a:gd name="T17" fmla="*/ 135 h 181"/>
                <a:gd name="T18" fmla="*/ 127 w 136"/>
                <a:gd name="T19" fmla="*/ 170 h 181"/>
                <a:gd name="T20" fmla="*/ 98 w 136"/>
                <a:gd name="T21" fmla="*/ 74 h 181"/>
                <a:gd name="T22" fmla="*/ 71 w 136"/>
                <a:gd name="T23" fmla="*/ 29 h 181"/>
                <a:gd name="T24" fmla="*/ 42 w 136"/>
                <a:gd name="T25" fmla="*/ 74 h 181"/>
                <a:gd name="T26" fmla="*/ 98 w 136"/>
                <a:gd name="T27" fmla="*/ 7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6" h="181">
                  <a:moveTo>
                    <a:pt x="127" y="170"/>
                  </a:moveTo>
                  <a:cubicBezTo>
                    <a:pt x="119" y="172"/>
                    <a:pt x="100" y="180"/>
                    <a:pt x="77" y="180"/>
                  </a:cubicBezTo>
                  <a:cubicBezTo>
                    <a:pt x="24" y="180"/>
                    <a:pt x="0" y="141"/>
                    <a:pt x="0" y="93"/>
                  </a:cubicBezTo>
                  <a:cubicBezTo>
                    <a:pt x="0" y="43"/>
                    <a:pt x="26" y="0"/>
                    <a:pt x="69" y="0"/>
                  </a:cubicBezTo>
                  <a:cubicBezTo>
                    <a:pt x="106" y="0"/>
                    <a:pt x="135" y="21"/>
                    <a:pt x="135" y="93"/>
                  </a:cubicBezTo>
                  <a:lnTo>
                    <a:pt x="135" y="101"/>
                  </a:lnTo>
                  <a:lnTo>
                    <a:pt x="39" y="101"/>
                  </a:lnTo>
                  <a:cubicBezTo>
                    <a:pt x="39" y="130"/>
                    <a:pt x="50" y="149"/>
                    <a:pt x="82" y="149"/>
                  </a:cubicBezTo>
                  <a:cubicBezTo>
                    <a:pt x="106" y="149"/>
                    <a:pt x="119" y="141"/>
                    <a:pt x="124" y="135"/>
                  </a:cubicBezTo>
                  <a:lnTo>
                    <a:pt x="127" y="170"/>
                  </a:lnTo>
                  <a:close/>
                  <a:moveTo>
                    <a:pt x="98" y="74"/>
                  </a:moveTo>
                  <a:cubicBezTo>
                    <a:pt x="98" y="43"/>
                    <a:pt x="87" y="29"/>
                    <a:pt x="71" y="29"/>
                  </a:cubicBezTo>
                  <a:cubicBezTo>
                    <a:pt x="50" y="29"/>
                    <a:pt x="42" y="53"/>
                    <a:pt x="42" y="74"/>
                  </a:cubicBezTo>
                  <a:lnTo>
                    <a:pt x="98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7" name="Freeform 45">
              <a:extLst>
                <a:ext uri="{FF2B5EF4-FFF2-40B4-BE49-F238E27FC236}">
                  <a16:creationId xmlns:a16="http://schemas.microsoft.com/office/drawing/2014/main" id="{42BFEFCA-D3F9-1245-953B-770EA49301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2750" y="2090738"/>
              <a:ext cx="50800" cy="65087"/>
            </a:xfrm>
            <a:custGeom>
              <a:avLst/>
              <a:gdLst>
                <a:gd name="T0" fmla="*/ 19 w 139"/>
                <a:gd name="T1" fmla="*/ 13 h 179"/>
                <a:gd name="T2" fmla="*/ 72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1 w 139"/>
                <a:gd name="T11" fmla="*/ 175 h 179"/>
                <a:gd name="T12" fmla="*/ 98 w 139"/>
                <a:gd name="T13" fmla="*/ 151 h 179"/>
                <a:gd name="T14" fmla="*/ 51 w 139"/>
                <a:gd name="T15" fmla="*/ 178 h 179"/>
                <a:gd name="T16" fmla="*/ 0 w 139"/>
                <a:gd name="T17" fmla="*/ 127 h 179"/>
                <a:gd name="T18" fmla="*/ 88 w 139"/>
                <a:gd name="T19" fmla="*/ 69 h 179"/>
                <a:gd name="T20" fmla="*/ 96 w 139"/>
                <a:gd name="T21" fmla="*/ 69 h 179"/>
                <a:gd name="T22" fmla="*/ 96 w 139"/>
                <a:gd name="T23" fmla="*/ 64 h 179"/>
                <a:gd name="T24" fmla="*/ 64 w 139"/>
                <a:gd name="T25" fmla="*/ 32 h 179"/>
                <a:gd name="T26" fmla="*/ 19 w 139"/>
                <a:gd name="T27" fmla="*/ 48 h 179"/>
                <a:gd name="T28" fmla="*/ 19 w 139"/>
                <a:gd name="T29" fmla="*/ 13 h 179"/>
                <a:gd name="T30" fmla="*/ 93 w 139"/>
                <a:gd name="T31" fmla="*/ 93 h 179"/>
                <a:gd name="T32" fmla="*/ 37 w 139"/>
                <a:gd name="T33" fmla="*/ 125 h 179"/>
                <a:gd name="T34" fmla="*/ 64 w 139"/>
                <a:gd name="T35" fmla="*/ 151 h 179"/>
                <a:gd name="T36" fmla="*/ 96 w 139"/>
                <a:gd name="T37" fmla="*/ 101 h 179"/>
                <a:gd name="T38" fmla="*/ 96 w 139"/>
                <a:gd name="T39" fmla="*/ 93 h 179"/>
                <a:gd name="T40" fmla="*/ 93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9" y="13"/>
                  </a:moveTo>
                  <a:cubicBezTo>
                    <a:pt x="29" y="8"/>
                    <a:pt x="45" y="0"/>
                    <a:pt x="72" y="0"/>
                  </a:cubicBezTo>
                  <a:cubicBezTo>
                    <a:pt x="122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6"/>
                    <a:pt x="135" y="167"/>
                    <a:pt x="138" y="175"/>
                  </a:cubicBezTo>
                  <a:lnTo>
                    <a:pt x="101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8" y="164"/>
                    <a:pt x="74" y="178"/>
                    <a:pt x="51" y="178"/>
                  </a:cubicBezTo>
                  <a:cubicBezTo>
                    <a:pt x="24" y="178"/>
                    <a:pt x="0" y="159"/>
                    <a:pt x="0" y="127"/>
                  </a:cubicBezTo>
                  <a:cubicBezTo>
                    <a:pt x="0" y="80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4"/>
                  </a:lnTo>
                  <a:cubicBezTo>
                    <a:pt x="96" y="48"/>
                    <a:pt x="88" y="32"/>
                    <a:pt x="64" y="32"/>
                  </a:cubicBezTo>
                  <a:cubicBezTo>
                    <a:pt x="43" y="32"/>
                    <a:pt x="27" y="43"/>
                    <a:pt x="19" y="48"/>
                  </a:cubicBezTo>
                  <a:lnTo>
                    <a:pt x="19" y="13"/>
                  </a:lnTo>
                  <a:close/>
                  <a:moveTo>
                    <a:pt x="93" y="93"/>
                  </a:moveTo>
                  <a:cubicBezTo>
                    <a:pt x="59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4" y="151"/>
                  </a:cubicBezTo>
                  <a:cubicBezTo>
                    <a:pt x="88" y="151"/>
                    <a:pt x="96" y="133"/>
                    <a:pt x="96" y="101"/>
                  </a:cubicBezTo>
                  <a:lnTo>
                    <a:pt x="96" y="93"/>
                  </a:lnTo>
                  <a:lnTo>
                    <a:pt x="93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8" name="Freeform 46">
              <a:extLst>
                <a:ext uri="{FF2B5EF4-FFF2-40B4-BE49-F238E27FC236}">
                  <a16:creationId xmlns:a16="http://schemas.microsoft.com/office/drawing/2014/main" id="{5B42E416-3DD3-4044-B4AE-E967A0CAA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4663" y="2063750"/>
              <a:ext cx="14287" cy="90488"/>
            </a:xfrm>
            <a:custGeom>
              <a:avLst/>
              <a:gdLst>
                <a:gd name="T0" fmla="*/ 20 w 41"/>
                <a:gd name="T1" fmla="*/ 252 h 253"/>
                <a:gd name="T2" fmla="*/ 0 w 41"/>
                <a:gd name="T3" fmla="*/ 252 h 253"/>
                <a:gd name="T4" fmla="*/ 0 w 41"/>
                <a:gd name="T5" fmla="*/ 0 h 253"/>
                <a:gd name="T6" fmla="*/ 40 w 41"/>
                <a:gd name="T7" fmla="*/ 0 h 253"/>
                <a:gd name="T8" fmla="*/ 40 w 41"/>
                <a:gd name="T9" fmla="*/ 252 h 253"/>
                <a:gd name="T10" fmla="*/ 20 w 41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9" name="Freeform 47">
              <a:extLst>
                <a:ext uri="{FF2B5EF4-FFF2-40B4-BE49-F238E27FC236}">
                  <a16:creationId xmlns:a16="http://schemas.microsoft.com/office/drawing/2014/main" id="{5130DBF5-2747-8543-85C8-39638A0346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8475" y="2074863"/>
              <a:ext cx="36513" cy="80962"/>
            </a:xfrm>
            <a:custGeom>
              <a:avLst/>
              <a:gdLst>
                <a:gd name="T0" fmla="*/ 26 w 102"/>
                <a:gd name="T1" fmla="*/ 13 h 226"/>
                <a:gd name="T2" fmla="*/ 66 w 102"/>
                <a:gd name="T3" fmla="*/ 0 h 226"/>
                <a:gd name="T4" fmla="*/ 66 w 102"/>
                <a:gd name="T5" fmla="*/ 48 h 226"/>
                <a:gd name="T6" fmla="*/ 101 w 102"/>
                <a:gd name="T7" fmla="*/ 48 h 226"/>
                <a:gd name="T8" fmla="*/ 101 w 102"/>
                <a:gd name="T9" fmla="*/ 80 h 226"/>
                <a:gd name="T10" fmla="*/ 66 w 102"/>
                <a:gd name="T11" fmla="*/ 80 h 226"/>
                <a:gd name="T12" fmla="*/ 66 w 102"/>
                <a:gd name="T13" fmla="*/ 170 h 226"/>
                <a:gd name="T14" fmla="*/ 85 w 102"/>
                <a:gd name="T15" fmla="*/ 194 h 226"/>
                <a:gd name="T16" fmla="*/ 101 w 102"/>
                <a:gd name="T17" fmla="*/ 191 h 226"/>
                <a:gd name="T18" fmla="*/ 101 w 102"/>
                <a:gd name="T19" fmla="*/ 220 h 226"/>
                <a:gd name="T20" fmla="*/ 74 w 102"/>
                <a:gd name="T21" fmla="*/ 225 h 226"/>
                <a:gd name="T22" fmla="*/ 26 w 102"/>
                <a:gd name="T23" fmla="*/ 175 h 226"/>
                <a:gd name="T24" fmla="*/ 26 w 102"/>
                <a:gd name="T25" fmla="*/ 80 h 226"/>
                <a:gd name="T26" fmla="*/ 0 w 102"/>
                <a:gd name="T27" fmla="*/ 80 h 226"/>
                <a:gd name="T28" fmla="*/ 0 w 102"/>
                <a:gd name="T29" fmla="*/ 48 h 226"/>
                <a:gd name="T30" fmla="*/ 26 w 102"/>
                <a:gd name="T31" fmla="*/ 48 h 226"/>
                <a:gd name="T32" fmla="*/ 26 w 102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" h="226">
                  <a:moveTo>
                    <a:pt x="26" y="13"/>
                  </a:moveTo>
                  <a:lnTo>
                    <a:pt x="66" y="0"/>
                  </a:lnTo>
                  <a:lnTo>
                    <a:pt x="66" y="48"/>
                  </a:lnTo>
                  <a:lnTo>
                    <a:pt x="101" y="48"/>
                  </a:lnTo>
                  <a:lnTo>
                    <a:pt x="101" y="80"/>
                  </a:lnTo>
                  <a:lnTo>
                    <a:pt x="66" y="80"/>
                  </a:lnTo>
                  <a:lnTo>
                    <a:pt x="66" y="170"/>
                  </a:lnTo>
                  <a:cubicBezTo>
                    <a:pt x="66" y="188"/>
                    <a:pt x="71" y="194"/>
                    <a:pt x="85" y="194"/>
                  </a:cubicBezTo>
                  <a:cubicBezTo>
                    <a:pt x="93" y="194"/>
                    <a:pt x="98" y="191"/>
                    <a:pt x="101" y="191"/>
                  </a:cubicBezTo>
                  <a:lnTo>
                    <a:pt x="101" y="220"/>
                  </a:lnTo>
                  <a:cubicBezTo>
                    <a:pt x="95" y="223"/>
                    <a:pt x="85" y="225"/>
                    <a:pt x="74" y="225"/>
                  </a:cubicBezTo>
                  <a:cubicBezTo>
                    <a:pt x="45" y="225"/>
                    <a:pt x="26" y="212"/>
                    <a:pt x="26" y="175"/>
                  </a:cubicBezTo>
                  <a:lnTo>
                    <a:pt x="26" y="80"/>
                  </a:lnTo>
                  <a:lnTo>
                    <a:pt x="0" y="80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6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0" name="Freeform 48">
              <a:extLst>
                <a:ext uri="{FF2B5EF4-FFF2-40B4-BE49-F238E27FC236}">
                  <a16:creationId xmlns:a16="http://schemas.microsoft.com/office/drawing/2014/main" id="{0A14AFE1-D8CE-7C49-8494-3E75B6DDA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8" y="2063750"/>
              <a:ext cx="47625" cy="90488"/>
            </a:xfrm>
            <a:custGeom>
              <a:avLst/>
              <a:gdLst>
                <a:gd name="T0" fmla="*/ 0 w 133"/>
                <a:gd name="T1" fmla="*/ 0 h 253"/>
                <a:gd name="T2" fmla="*/ 39 w 133"/>
                <a:gd name="T3" fmla="*/ 0 h 253"/>
                <a:gd name="T4" fmla="*/ 39 w 133"/>
                <a:gd name="T5" fmla="*/ 101 h 253"/>
                <a:gd name="T6" fmla="*/ 39 w 133"/>
                <a:gd name="T7" fmla="*/ 101 h 253"/>
                <a:gd name="T8" fmla="*/ 82 w 133"/>
                <a:gd name="T9" fmla="*/ 77 h 253"/>
                <a:gd name="T10" fmla="*/ 132 w 133"/>
                <a:gd name="T11" fmla="*/ 140 h 253"/>
                <a:gd name="T12" fmla="*/ 132 w 133"/>
                <a:gd name="T13" fmla="*/ 252 h 253"/>
                <a:gd name="T14" fmla="*/ 92 w 133"/>
                <a:gd name="T15" fmla="*/ 252 h 253"/>
                <a:gd name="T16" fmla="*/ 92 w 133"/>
                <a:gd name="T17" fmla="*/ 148 h 253"/>
                <a:gd name="T18" fmla="*/ 69 w 133"/>
                <a:gd name="T19" fmla="*/ 111 h 253"/>
                <a:gd name="T20" fmla="*/ 39 w 133"/>
                <a:gd name="T21" fmla="*/ 151 h 253"/>
                <a:gd name="T22" fmla="*/ 39 w 133"/>
                <a:gd name="T23" fmla="*/ 252 h 253"/>
                <a:gd name="T24" fmla="*/ 0 w 133"/>
                <a:gd name="T25" fmla="*/ 252 h 253"/>
                <a:gd name="T26" fmla="*/ 0 w 133"/>
                <a:gd name="T2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253">
                  <a:moveTo>
                    <a:pt x="0" y="0"/>
                  </a:moveTo>
                  <a:lnTo>
                    <a:pt x="39" y="0"/>
                  </a:lnTo>
                  <a:lnTo>
                    <a:pt x="39" y="101"/>
                  </a:lnTo>
                  <a:lnTo>
                    <a:pt x="39" y="101"/>
                  </a:lnTo>
                  <a:cubicBezTo>
                    <a:pt x="47" y="90"/>
                    <a:pt x="55" y="77"/>
                    <a:pt x="82" y="77"/>
                  </a:cubicBezTo>
                  <a:cubicBezTo>
                    <a:pt x="119" y="77"/>
                    <a:pt x="132" y="106"/>
                    <a:pt x="132" y="140"/>
                  </a:cubicBezTo>
                  <a:lnTo>
                    <a:pt x="132" y="252"/>
                  </a:lnTo>
                  <a:lnTo>
                    <a:pt x="92" y="252"/>
                  </a:lnTo>
                  <a:lnTo>
                    <a:pt x="92" y="148"/>
                  </a:lnTo>
                  <a:cubicBezTo>
                    <a:pt x="92" y="122"/>
                    <a:pt x="87" y="111"/>
                    <a:pt x="69" y="111"/>
                  </a:cubicBezTo>
                  <a:cubicBezTo>
                    <a:pt x="47" y="111"/>
                    <a:pt x="39" y="130"/>
                    <a:pt x="39" y="151"/>
                  </a:cubicBezTo>
                  <a:lnTo>
                    <a:pt x="39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1" name="Freeform 49">
              <a:extLst>
                <a:ext uri="{FF2B5EF4-FFF2-40B4-BE49-F238E27FC236}">
                  <a16:creationId xmlns:a16="http://schemas.microsoft.com/office/drawing/2014/main" id="{627ECB7F-1629-1D4B-9214-2BAB6DB57E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176463"/>
              <a:ext cx="65088" cy="85725"/>
            </a:xfrm>
            <a:custGeom>
              <a:avLst/>
              <a:gdLst>
                <a:gd name="T0" fmla="*/ 180 w 181"/>
                <a:gd name="T1" fmla="*/ 119 h 239"/>
                <a:gd name="T2" fmla="*/ 90 w 181"/>
                <a:gd name="T3" fmla="*/ 238 h 239"/>
                <a:gd name="T4" fmla="*/ 0 w 181"/>
                <a:gd name="T5" fmla="*/ 119 h 239"/>
                <a:gd name="T6" fmla="*/ 90 w 181"/>
                <a:gd name="T7" fmla="*/ 0 h 239"/>
                <a:gd name="T8" fmla="*/ 180 w 181"/>
                <a:gd name="T9" fmla="*/ 119 h 239"/>
                <a:gd name="T10" fmla="*/ 138 w 181"/>
                <a:gd name="T11" fmla="*/ 121 h 239"/>
                <a:gd name="T12" fmla="*/ 90 w 181"/>
                <a:gd name="T13" fmla="*/ 34 h 239"/>
                <a:gd name="T14" fmla="*/ 42 w 181"/>
                <a:gd name="T15" fmla="*/ 121 h 239"/>
                <a:gd name="T16" fmla="*/ 90 w 181"/>
                <a:gd name="T17" fmla="*/ 209 h 239"/>
                <a:gd name="T18" fmla="*/ 138 w 181"/>
                <a:gd name="T19" fmla="*/ 121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239">
                  <a:moveTo>
                    <a:pt x="180" y="119"/>
                  </a:moveTo>
                  <a:cubicBezTo>
                    <a:pt x="180" y="203"/>
                    <a:pt x="138" y="238"/>
                    <a:pt x="90" y="238"/>
                  </a:cubicBezTo>
                  <a:cubicBezTo>
                    <a:pt x="42" y="238"/>
                    <a:pt x="0" y="201"/>
                    <a:pt x="0" y="119"/>
                  </a:cubicBezTo>
                  <a:cubicBezTo>
                    <a:pt x="0" y="37"/>
                    <a:pt x="45" y="0"/>
                    <a:pt x="90" y="0"/>
                  </a:cubicBezTo>
                  <a:cubicBezTo>
                    <a:pt x="138" y="0"/>
                    <a:pt x="180" y="37"/>
                    <a:pt x="180" y="119"/>
                  </a:cubicBezTo>
                  <a:close/>
                  <a:moveTo>
                    <a:pt x="138" y="121"/>
                  </a:moveTo>
                  <a:cubicBezTo>
                    <a:pt x="138" y="57"/>
                    <a:pt x="117" y="34"/>
                    <a:pt x="90" y="34"/>
                  </a:cubicBezTo>
                  <a:cubicBezTo>
                    <a:pt x="64" y="34"/>
                    <a:pt x="42" y="58"/>
                    <a:pt x="42" y="121"/>
                  </a:cubicBezTo>
                  <a:cubicBezTo>
                    <a:pt x="42" y="185"/>
                    <a:pt x="64" y="209"/>
                    <a:pt x="90" y="209"/>
                  </a:cubicBezTo>
                  <a:cubicBezTo>
                    <a:pt x="117" y="209"/>
                    <a:pt x="138" y="184"/>
                    <a:pt x="138" y="12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2" name="Freeform 50">
              <a:extLst>
                <a:ext uri="{FF2B5EF4-FFF2-40B4-BE49-F238E27FC236}">
                  <a16:creationId xmlns:a16="http://schemas.microsoft.com/office/drawing/2014/main" id="{42F62580-0923-9745-BB6C-70281FC190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388" y="2198688"/>
              <a:ext cx="31750" cy="63500"/>
            </a:xfrm>
            <a:custGeom>
              <a:avLst/>
              <a:gdLst>
                <a:gd name="T0" fmla="*/ 0 w 89"/>
                <a:gd name="T1" fmla="*/ 32 h 176"/>
                <a:gd name="T2" fmla="*/ 0 w 89"/>
                <a:gd name="T3" fmla="*/ 3 h 176"/>
                <a:gd name="T4" fmla="*/ 37 w 89"/>
                <a:gd name="T5" fmla="*/ 3 h 176"/>
                <a:gd name="T6" fmla="*/ 37 w 89"/>
                <a:gd name="T7" fmla="*/ 35 h 176"/>
                <a:gd name="T8" fmla="*/ 37 w 89"/>
                <a:gd name="T9" fmla="*/ 35 h 176"/>
                <a:gd name="T10" fmla="*/ 80 w 89"/>
                <a:gd name="T11" fmla="*/ 0 h 176"/>
                <a:gd name="T12" fmla="*/ 88 w 89"/>
                <a:gd name="T13" fmla="*/ 0 h 176"/>
                <a:gd name="T14" fmla="*/ 88 w 89"/>
                <a:gd name="T15" fmla="*/ 40 h 176"/>
                <a:gd name="T16" fmla="*/ 77 w 89"/>
                <a:gd name="T17" fmla="*/ 38 h 176"/>
                <a:gd name="T18" fmla="*/ 43 w 89"/>
                <a:gd name="T19" fmla="*/ 80 h 176"/>
                <a:gd name="T20" fmla="*/ 43 w 89"/>
                <a:gd name="T21" fmla="*/ 175 h 176"/>
                <a:gd name="T22" fmla="*/ 3 w 89"/>
                <a:gd name="T23" fmla="*/ 175 h 176"/>
                <a:gd name="T24" fmla="*/ 0 w 89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4"/>
                    <a:pt x="37" y="24"/>
                    <a:pt x="37" y="35"/>
                  </a:cubicBezTo>
                  <a:lnTo>
                    <a:pt x="37" y="35"/>
                  </a:lnTo>
                  <a:cubicBezTo>
                    <a:pt x="43" y="22"/>
                    <a:pt x="56" y="0"/>
                    <a:pt x="80" y="0"/>
                  </a:cubicBezTo>
                  <a:cubicBezTo>
                    <a:pt x="82" y="0"/>
                    <a:pt x="85" y="0"/>
                    <a:pt x="88" y="0"/>
                  </a:cubicBezTo>
                  <a:lnTo>
                    <a:pt x="88" y="40"/>
                  </a:lnTo>
                  <a:cubicBezTo>
                    <a:pt x="85" y="40"/>
                    <a:pt x="80" y="38"/>
                    <a:pt x="77" y="38"/>
                  </a:cubicBezTo>
                  <a:cubicBezTo>
                    <a:pt x="61" y="38"/>
                    <a:pt x="43" y="48"/>
                    <a:pt x="43" y="80"/>
                  </a:cubicBezTo>
                  <a:lnTo>
                    <a:pt x="43" y="175"/>
                  </a:lnTo>
                  <a:lnTo>
                    <a:pt x="3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3" name="Freeform 51">
              <a:extLst>
                <a:ext uri="{FF2B5EF4-FFF2-40B4-BE49-F238E27FC236}">
                  <a16:creationId xmlns:a16="http://schemas.microsoft.com/office/drawing/2014/main" id="{CCC4AF22-4F9A-A345-92A6-AA981637A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0488" y="2198688"/>
              <a:ext cx="52387" cy="90487"/>
            </a:xfrm>
            <a:custGeom>
              <a:avLst/>
              <a:gdLst>
                <a:gd name="T0" fmla="*/ 8 w 144"/>
                <a:gd name="T1" fmla="*/ 201 h 250"/>
                <a:gd name="T2" fmla="*/ 58 w 144"/>
                <a:gd name="T3" fmla="*/ 217 h 250"/>
                <a:gd name="T4" fmla="*/ 103 w 144"/>
                <a:gd name="T5" fmla="*/ 164 h 250"/>
                <a:gd name="T6" fmla="*/ 103 w 144"/>
                <a:gd name="T7" fmla="*/ 146 h 250"/>
                <a:gd name="T8" fmla="*/ 58 w 144"/>
                <a:gd name="T9" fmla="*/ 175 h 250"/>
                <a:gd name="T10" fmla="*/ 0 w 144"/>
                <a:gd name="T11" fmla="*/ 90 h 250"/>
                <a:gd name="T12" fmla="*/ 61 w 144"/>
                <a:gd name="T13" fmla="*/ 0 h 250"/>
                <a:gd name="T14" fmla="*/ 106 w 144"/>
                <a:gd name="T15" fmla="*/ 29 h 250"/>
                <a:gd name="T16" fmla="*/ 106 w 144"/>
                <a:gd name="T17" fmla="*/ 3 h 250"/>
                <a:gd name="T18" fmla="*/ 143 w 144"/>
                <a:gd name="T19" fmla="*/ 3 h 250"/>
                <a:gd name="T20" fmla="*/ 143 w 144"/>
                <a:gd name="T21" fmla="*/ 29 h 250"/>
                <a:gd name="T22" fmla="*/ 143 w 144"/>
                <a:gd name="T23" fmla="*/ 156 h 250"/>
                <a:gd name="T24" fmla="*/ 66 w 144"/>
                <a:gd name="T25" fmla="*/ 249 h 250"/>
                <a:gd name="T26" fmla="*/ 8 w 144"/>
                <a:gd name="T27" fmla="*/ 238 h 250"/>
                <a:gd name="T28" fmla="*/ 8 w 144"/>
                <a:gd name="T29" fmla="*/ 201 h 250"/>
                <a:gd name="T30" fmla="*/ 106 w 144"/>
                <a:gd name="T31" fmla="*/ 85 h 250"/>
                <a:gd name="T32" fmla="*/ 74 w 144"/>
                <a:gd name="T33" fmla="*/ 29 h 250"/>
                <a:gd name="T34" fmla="*/ 45 w 144"/>
                <a:gd name="T35" fmla="*/ 85 h 250"/>
                <a:gd name="T36" fmla="*/ 71 w 144"/>
                <a:gd name="T37" fmla="*/ 143 h 250"/>
                <a:gd name="T38" fmla="*/ 106 w 144"/>
                <a:gd name="T39" fmla="*/ 8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250">
                  <a:moveTo>
                    <a:pt x="8" y="201"/>
                  </a:moveTo>
                  <a:cubicBezTo>
                    <a:pt x="18" y="207"/>
                    <a:pt x="37" y="217"/>
                    <a:pt x="58" y="217"/>
                  </a:cubicBezTo>
                  <a:cubicBezTo>
                    <a:pt x="95" y="217"/>
                    <a:pt x="103" y="191"/>
                    <a:pt x="103" y="164"/>
                  </a:cubicBezTo>
                  <a:lnTo>
                    <a:pt x="103" y="146"/>
                  </a:lnTo>
                  <a:cubicBezTo>
                    <a:pt x="98" y="159"/>
                    <a:pt x="84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2"/>
                    <a:pt x="16" y="0"/>
                    <a:pt x="61" y="0"/>
                  </a:cubicBezTo>
                  <a:cubicBezTo>
                    <a:pt x="84" y="0"/>
                    <a:pt x="95" y="13"/>
                    <a:pt x="106" y="29"/>
                  </a:cubicBezTo>
                  <a:lnTo>
                    <a:pt x="106" y="3"/>
                  </a:lnTo>
                  <a:lnTo>
                    <a:pt x="143" y="3"/>
                  </a:lnTo>
                  <a:lnTo>
                    <a:pt x="143" y="29"/>
                  </a:lnTo>
                  <a:lnTo>
                    <a:pt x="143" y="156"/>
                  </a:lnTo>
                  <a:cubicBezTo>
                    <a:pt x="143" y="209"/>
                    <a:pt x="127" y="249"/>
                    <a:pt x="66" y="249"/>
                  </a:cubicBezTo>
                  <a:cubicBezTo>
                    <a:pt x="39" y="249"/>
                    <a:pt x="18" y="241"/>
                    <a:pt x="8" y="238"/>
                  </a:cubicBezTo>
                  <a:lnTo>
                    <a:pt x="8" y="201"/>
                  </a:lnTo>
                  <a:close/>
                  <a:moveTo>
                    <a:pt x="106" y="85"/>
                  </a:moveTo>
                  <a:cubicBezTo>
                    <a:pt x="106" y="48"/>
                    <a:pt x="92" y="29"/>
                    <a:pt x="74" y="29"/>
                  </a:cubicBezTo>
                  <a:cubicBezTo>
                    <a:pt x="53" y="29"/>
                    <a:pt x="45" y="50"/>
                    <a:pt x="45" y="85"/>
                  </a:cubicBezTo>
                  <a:cubicBezTo>
                    <a:pt x="45" y="127"/>
                    <a:pt x="55" y="143"/>
                    <a:pt x="71" y="143"/>
                  </a:cubicBezTo>
                  <a:cubicBezTo>
                    <a:pt x="98" y="143"/>
                    <a:pt x="106" y="125"/>
                    <a:pt x="106" y="8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4" name="Freeform 52">
              <a:extLst>
                <a:ext uri="{FF2B5EF4-FFF2-40B4-BE49-F238E27FC236}">
                  <a16:creationId xmlns:a16="http://schemas.microsoft.com/office/drawing/2014/main" id="{D4B93A0F-698F-0E4A-AA2D-1EF5F75C6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5" y="2198688"/>
              <a:ext cx="50800" cy="65087"/>
            </a:xfrm>
            <a:custGeom>
              <a:avLst/>
              <a:gdLst>
                <a:gd name="T0" fmla="*/ 18 w 139"/>
                <a:gd name="T1" fmla="*/ 14 h 179"/>
                <a:gd name="T2" fmla="*/ 71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0 w 139"/>
                <a:gd name="T11" fmla="*/ 175 h 179"/>
                <a:gd name="T12" fmla="*/ 98 w 139"/>
                <a:gd name="T13" fmla="*/ 151 h 179"/>
                <a:gd name="T14" fmla="*/ 50 w 139"/>
                <a:gd name="T15" fmla="*/ 178 h 179"/>
                <a:gd name="T16" fmla="*/ 0 w 139"/>
                <a:gd name="T17" fmla="*/ 128 h 179"/>
                <a:gd name="T18" fmla="*/ 87 w 139"/>
                <a:gd name="T19" fmla="*/ 69 h 179"/>
                <a:gd name="T20" fmla="*/ 95 w 139"/>
                <a:gd name="T21" fmla="*/ 69 h 179"/>
                <a:gd name="T22" fmla="*/ 95 w 139"/>
                <a:gd name="T23" fmla="*/ 64 h 179"/>
                <a:gd name="T24" fmla="*/ 63 w 139"/>
                <a:gd name="T25" fmla="*/ 32 h 179"/>
                <a:gd name="T26" fmla="*/ 18 w 139"/>
                <a:gd name="T27" fmla="*/ 48 h 179"/>
                <a:gd name="T28" fmla="*/ 18 w 139"/>
                <a:gd name="T29" fmla="*/ 14 h 179"/>
                <a:gd name="T30" fmla="*/ 95 w 139"/>
                <a:gd name="T31" fmla="*/ 93 h 179"/>
                <a:gd name="T32" fmla="*/ 40 w 139"/>
                <a:gd name="T33" fmla="*/ 125 h 179"/>
                <a:gd name="T34" fmla="*/ 66 w 139"/>
                <a:gd name="T35" fmla="*/ 151 h 179"/>
                <a:gd name="T36" fmla="*/ 98 w 139"/>
                <a:gd name="T37" fmla="*/ 101 h 179"/>
                <a:gd name="T38" fmla="*/ 98 w 139"/>
                <a:gd name="T39" fmla="*/ 93 h 179"/>
                <a:gd name="T40" fmla="*/ 95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8" y="14"/>
                  </a:moveTo>
                  <a:cubicBezTo>
                    <a:pt x="29" y="8"/>
                    <a:pt x="45" y="0"/>
                    <a:pt x="71" y="0"/>
                  </a:cubicBezTo>
                  <a:cubicBezTo>
                    <a:pt x="124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7"/>
                    <a:pt x="135" y="167"/>
                    <a:pt x="138" y="175"/>
                  </a:cubicBezTo>
                  <a:lnTo>
                    <a:pt x="100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7" y="165"/>
                    <a:pt x="74" y="178"/>
                    <a:pt x="50" y="178"/>
                  </a:cubicBezTo>
                  <a:cubicBezTo>
                    <a:pt x="24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2" y="32"/>
                    <a:pt x="26" y="43"/>
                    <a:pt x="18" y="48"/>
                  </a:cubicBezTo>
                  <a:lnTo>
                    <a:pt x="18" y="14"/>
                  </a:lnTo>
                  <a:close/>
                  <a:moveTo>
                    <a:pt x="95" y="93"/>
                  </a:moveTo>
                  <a:cubicBezTo>
                    <a:pt x="61" y="93"/>
                    <a:pt x="40" y="101"/>
                    <a:pt x="40" y="125"/>
                  </a:cubicBezTo>
                  <a:cubicBezTo>
                    <a:pt x="40" y="141"/>
                    <a:pt x="50" y="151"/>
                    <a:pt x="66" y="151"/>
                  </a:cubicBezTo>
                  <a:cubicBezTo>
                    <a:pt x="90" y="151"/>
                    <a:pt x="98" y="133"/>
                    <a:pt x="98" y="101"/>
                  </a:cubicBezTo>
                  <a:lnTo>
                    <a:pt x="98" y="93"/>
                  </a:lnTo>
                  <a:lnTo>
                    <a:pt x="95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5" name="Freeform 53">
              <a:extLst>
                <a:ext uri="{FF2B5EF4-FFF2-40B4-BE49-F238E27FC236}">
                  <a16:creationId xmlns:a16="http://schemas.microsoft.com/office/drawing/2014/main" id="{206D980A-C360-4B40-8403-15DE51A489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2725" y="2198688"/>
              <a:ext cx="47625" cy="63500"/>
            </a:xfrm>
            <a:custGeom>
              <a:avLst/>
              <a:gdLst>
                <a:gd name="T0" fmla="*/ 0 w 133"/>
                <a:gd name="T1" fmla="*/ 32 h 176"/>
                <a:gd name="T2" fmla="*/ 0 w 133"/>
                <a:gd name="T3" fmla="*/ 3 h 176"/>
                <a:gd name="T4" fmla="*/ 37 w 133"/>
                <a:gd name="T5" fmla="*/ 3 h 176"/>
                <a:gd name="T6" fmla="*/ 37 w 133"/>
                <a:gd name="T7" fmla="*/ 30 h 176"/>
                <a:gd name="T8" fmla="*/ 37 w 133"/>
                <a:gd name="T9" fmla="*/ 30 h 176"/>
                <a:gd name="T10" fmla="*/ 37 w 133"/>
                <a:gd name="T11" fmla="*/ 30 h 176"/>
                <a:gd name="T12" fmla="*/ 82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0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30"/>
                  </a:cubicBezTo>
                  <a:lnTo>
                    <a:pt x="37" y="30"/>
                  </a:lnTo>
                  <a:lnTo>
                    <a:pt x="37" y="30"/>
                  </a:lnTo>
                  <a:cubicBezTo>
                    <a:pt x="42" y="19"/>
                    <a:pt x="53" y="0"/>
                    <a:pt x="82" y="0"/>
                  </a:cubicBezTo>
                  <a:cubicBezTo>
                    <a:pt x="119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5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6" name="Freeform 54">
              <a:extLst>
                <a:ext uri="{FF2B5EF4-FFF2-40B4-BE49-F238E27FC236}">
                  <a16:creationId xmlns:a16="http://schemas.microsoft.com/office/drawing/2014/main" id="{8EE79A57-DC3A-1942-8194-03CF1A96E1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1463" y="2173288"/>
              <a:ext cx="15875" cy="88900"/>
            </a:xfrm>
            <a:custGeom>
              <a:avLst/>
              <a:gdLst>
                <a:gd name="T0" fmla="*/ 0 w 44"/>
                <a:gd name="T1" fmla="*/ 0 h 247"/>
                <a:gd name="T2" fmla="*/ 43 w 44"/>
                <a:gd name="T3" fmla="*/ 0 h 247"/>
                <a:gd name="T4" fmla="*/ 43 w 44"/>
                <a:gd name="T5" fmla="*/ 39 h 247"/>
                <a:gd name="T6" fmla="*/ 0 w 44"/>
                <a:gd name="T7" fmla="*/ 39 h 247"/>
                <a:gd name="T8" fmla="*/ 0 w 44"/>
                <a:gd name="T9" fmla="*/ 0 h 247"/>
                <a:gd name="T10" fmla="*/ 3 w 44"/>
                <a:gd name="T11" fmla="*/ 74 h 247"/>
                <a:gd name="T12" fmla="*/ 43 w 44"/>
                <a:gd name="T13" fmla="*/ 74 h 247"/>
                <a:gd name="T14" fmla="*/ 43 w 44"/>
                <a:gd name="T15" fmla="*/ 246 h 247"/>
                <a:gd name="T16" fmla="*/ 3 w 44"/>
                <a:gd name="T17" fmla="*/ 246 h 247"/>
                <a:gd name="T18" fmla="*/ 3 w 44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247">
                  <a:moveTo>
                    <a:pt x="0" y="0"/>
                  </a:moveTo>
                  <a:lnTo>
                    <a:pt x="43" y="0"/>
                  </a:lnTo>
                  <a:lnTo>
                    <a:pt x="43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4"/>
                  </a:moveTo>
                  <a:lnTo>
                    <a:pt x="43" y="74"/>
                  </a:lnTo>
                  <a:lnTo>
                    <a:pt x="43" y="246"/>
                  </a:lnTo>
                  <a:lnTo>
                    <a:pt x="3" y="246"/>
                  </a:lnTo>
                  <a:lnTo>
                    <a:pt x="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7" name="Freeform 55">
              <a:extLst>
                <a:ext uri="{FF2B5EF4-FFF2-40B4-BE49-F238E27FC236}">
                  <a16:creationId xmlns:a16="http://schemas.microsoft.com/office/drawing/2014/main" id="{DE3B2DEE-55A4-B64B-AC8F-155B8451B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0038" y="2200275"/>
              <a:ext cx="41275" cy="61913"/>
            </a:xfrm>
            <a:custGeom>
              <a:avLst/>
              <a:gdLst>
                <a:gd name="T0" fmla="*/ 0 w 115"/>
                <a:gd name="T1" fmla="*/ 135 h 173"/>
                <a:gd name="T2" fmla="*/ 71 w 115"/>
                <a:gd name="T3" fmla="*/ 29 h 173"/>
                <a:gd name="T4" fmla="*/ 2 w 115"/>
                <a:gd name="T5" fmla="*/ 29 h 173"/>
                <a:gd name="T6" fmla="*/ 2 w 115"/>
                <a:gd name="T7" fmla="*/ 0 h 173"/>
                <a:gd name="T8" fmla="*/ 111 w 115"/>
                <a:gd name="T9" fmla="*/ 0 h 173"/>
                <a:gd name="T10" fmla="*/ 111 w 115"/>
                <a:gd name="T11" fmla="*/ 34 h 173"/>
                <a:gd name="T12" fmla="*/ 40 w 115"/>
                <a:gd name="T13" fmla="*/ 140 h 173"/>
                <a:gd name="T14" fmla="*/ 114 w 115"/>
                <a:gd name="T15" fmla="*/ 140 h 173"/>
                <a:gd name="T16" fmla="*/ 114 w 115"/>
                <a:gd name="T17" fmla="*/ 172 h 173"/>
                <a:gd name="T18" fmla="*/ 0 w 115"/>
                <a:gd name="T19" fmla="*/ 172 h 173"/>
                <a:gd name="T20" fmla="*/ 0 w 115"/>
                <a:gd name="T21" fmla="*/ 13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73">
                  <a:moveTo>
                    <a:pt x="0" y="135"/>
                  </a:moveTo>
                  <a:lnTo>
                    <a:pt x="71" y="29"/>
                  </a:lnTo>
                  <a:lnTo>
                    <a:pt x="2" y="29"/>
                  </a:lnTo>
                  <a:lnTo>
                    <a:pt x="2" y="0"/>
                  </a:lnTo>
                  <a:lnTo>
                    <a:pt x="111" y="0"/>
                  </a:lnTo>
                  <a:lnTo>
                    <a:pt x="111" y="34"/>
                  </a:lnTo>
                  <a:lnTo>
                    <a:pt x="40" y="140"/>
                  </a:lnTo>
                  <a:lnTo>
                    <a:pt x="114" y="140"/>
                  </a:lnTo>
                  <a:lnTo>
                    <a:pt x="114" y="172"/>
                  </a:lnTo>
                  <a:lnTo>
                    <a:pt x="0" y="172"/>
                  </a:lnTo>
                  <a:lnTo>
                    <a:pt x="0" y="13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8" name="Freeform 56">
              <a:extLst>
                <a:ext uri="{FF2B5EF4-FFF2-40B4-BE49-F238E27FC236}">
                  <a16:creationId xmlns:a16="http://schemas.microsoft.com/office/drawing/2014/main" id="{C5026BC9-5D39-8D4D-BB3D-50C5F34CA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7663" y="2198688"/>
              <a:ext cx="50800" cy="65087"/>
            </a:xfrm>
            <a:custGeom>
              <a:avLst/>
              <a:gdLst>
                <a:gd name="T0" fmla="*/ 19 w 139"/>
                <a:gd name="T1" fmla="*/ 14 h 179"/>
                <a:gd name="T2" fmla="*/ 72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1 w 139"/>
                <a:gd name="T11" fmla="*/ 175 h 179"/>
                <a:gd name="T12" fmla="*/ 98 w 139"/>
                <a:gd name="T13" fmla="*/ 151 h 179"/>
                <a:gd name="T14" fmla="*/ 51 w 139"/>
                <a:gd name="T15" fmla="*/ 178 h 179"/>
                <a:gd name="T16" fmla="*/ 0 w 139"/>
                <a:gd name="T17" fmla="*/ 128 h 179"/>
                <a:gd name="T18" fmla="*/ 88 w 139"/>
                <a:gd name="T19" fmla="*/ 69 h 179"/>
                <a:gd name="T20" fmla="*/ 96 w 139"/>
                <a:gd name="T21" fmla="*/ 69 h 179"/>
                <a:gd name="T22" fmla="*/ 96 w 139"/>
                <a:gd name="T23" fmla="*/ 64 h 179"/>
                <a:gd name="T24" fmla="*/ 64 w 139"/>
                <a:gd name="T25" fmla="*/ 32 h 179"/>
                <a:gd name="T26" fmla="*/ 19 w 139"/>
                <a:gd name="T27" fmla="*/ 48 h 179"/>
                <a:gd name="T28" fmla="*/ 19 w 139"/>
                <a:gd name="T29" fmla="*/ 14 h 179"/>
                <a:gd name="T30" fmla="*/ 96 w 139"/>
                <a:gd name="T31" fmla="*/ 93 h 179"/>
                <a:gd name="T32" fmla="*/ 40 w 139"/>
                <a:gd name="T33" fmla="*/ 125 h 179"/>
                <a:gd name="T34" fmla="*/ 66 w 139"/>
                <a:gd name="T35" fmla="*/ 151 h 179"/>
                <a:gd name="T36" fmla="*/ 98 w 139"/>
                <a:gd name="T37" fmla="*/ 101 h 179"/>
                <a:gd name="T38" fmla="*/ 98 w 139"/>
                <a:gd name="T39" fmla="*/ 93 h 179"/>
                <a:gd name="T40" fmla="*/ 96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9" y="14"/>
                  </a:moveTo>
                  <a:cubicBezTo>
                    <a:pt x="29" y="8"/>
                    <a:pt x="45" y="0"/>
                    <a:pt x="72" y="0"/>
                  </a:cubicBezTo>
                  <a:cubicBezTo>
                    <a:pt x="122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7"/>
                    <a:pt x="135" y="167"/>
                    <a:pt x="138" y="175"/>
                  </a:cubicBezTo>
                  <a:lnTo>
                    <a:pt x="101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8" y="165"/>
                    <a:pt x="74" y="178"/>
                    <a:pt x="51" y="178"/>
                  </a:cubicBezTo>
                  <a:cubicBezTo>
                    <a:pt x="24" y="178"/>
                    <a:pt x="0" y="159"/>
                    <a:pt x="0" y="128"/>
                  </a:cubicBezTo>
                  <a:cubicBezTo>
                    <a:pt x="0" y="80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4"/>
                  </a:lnTo>
                  <a:cubicBezTo>
                    <a:pt x="96" y="48"/>
                    <a:pt x="88" y="32"/>
                    <a:pt x="64" y="32"/>
                  </a:cubicBezTo>
                  <a:cubicBezTo>
                    <a:pt x="43" y="32"/>
                    <a:pt x="27" y="43"/>
                    <a:pt x="19" y="48"/>
                  </a:cubicBezTo>
                  <a:lnTo>
                    <a:pt x="19" y="14"/>
                  </a:lnTo>
                  <a:close/>
                  <a:moveTo>
                    <a:pt x="96" y="93"/>
                  </a:moveTo>
                  <a:cubicBezTo>
                    <a:pt x="61" y="93"/>
                    <a:pt x="40" y="101"/>
                    <a:pt x="40" y="125"/>
                  </a:cubicBezTo>
                  <a:cubicBezTo>
                    <a:pt x="40" y="141"/>
                    <a:pt x="51" y="151"/>
                    <a:pt x="66" y="151"/>
                  </a:cubicBezTo>
                  <a:cubicBezTo>
                    <a:pt x="90" y="151"/>
                    <a:pt x="98" y="133"/>
                    <a:pt x="98" y="101"/>
                  </a:cubicBezTo>
                  <a:lnTo>
                    <a:pt x="98" y="93"/>
                  </a:lnTo>
                  <a:lnTo>
                    <a:pt x="96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9" name="Freeform 57">
              <a:extLst>
                <a:ext uri="{FF2B5EF4-FFF2-40B4-BE49-F238E27FC236}">
                  <a16:creationId xmlns:a16="http://schemas.microsoft.com/office/drawing/2014/main" id="{4BD7582E-E0EF-3847-8F05-1D29749A9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3225" y="2181225"/>
              <a:ext cx="36513" cy="80963"/>
            </a:xfrm>
            <a:custGeom>
              <a:avLst/>
              <a:gdLst>
                <a:gd name="T0" fmla="*/ 26 w 101"/>
                <a:gd name="T1" fmla="*/ 14 h 224"/>
                <a:gd name="T2" fmla="*/ 66 w 101"/>
                <a:gd name="T3" fmla="*/ 0 h 224"/>
                <a:gd name="T4" fmla="*/ 66 w 101"/>
                <a:gd name="T5" fmla="*/ 48 h 224"/>
                <a:gd name="T6" fmla="*/ 100 w 101"/>
                <a:gd name="T7" fmla="*/ 48 h 224"/>
                <a:gd name="T8" fmla="*/ 100 w 101"/>
                <a:gd name="T9" fmla="*/ 77 h 224"/>
                <a:gd name="T10" fmla="*/ 66 w 101"/>
                <a:gd name="T11" fmla="*/ 77 h 224"/>
                <a:gd name="T12" fmla="*/ 66 w 101"/>
                <a:gd name="T13" fmla="*/ 167 h 224"/>
                <a:gd name="T14" fmla="*/ 85 w 101"/>
                <a:gd name="T15" fmla="*/ 191 h 224"/>
                <a:gd name="T16" fmla="*/ 100 w 101"/>
                <a:gd name="T17" fmla="*/ 188 h 224"/>
                <a:gd name="T18" fmla="*/ 100 w 101"/>
                <a:gd name="T19" fmla="*/ 218 h 224"/>
                <a:gd name="T20" fmla="*/ 74 w 101"/>
                <a:gd name="T21" fmla="*/ 223 h 224"/>
                <a:gd name="T22" fmla="*/ 26 w 101"/>
                <a:gd name="T23" fmla="*/ 173 h 224"/>
                <a:gd name="T24" fmla="*/ 26 w 101"/>
                <a:gd name="T25" fmla="*/ 77 h 224"/>
                <a:gd name="T26" fmla="*/ 0 w 101"/>
                <a:gd name="T27" fmla="*/ 77 h 224"/>
                <a:gd name="T28" fmla="*/ 0 w 101"/>
                <a:gd name="T29" fmla="*/ 48 h 224"/>
                <a:gd name="T30" fmla="*/ 26 w 101"/>
                <a:gd name="T31" fmla="*/ 48 h 224"/>
                <a:gd name="T32" fmla="*/ 26 w 101"/>
                <a:gd name="T33" fmla="*/ 1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224">
                  <a:moveTo>
                    <a:pt x="26" y="14"/>
                  </a:moveTo>
                  <a:lnTo>
                    <a:pt x="66" y="0"/>
                  </a:lnTo>
                  <a:lnTo>
                    <a:pt x="66" y="48"/>
                  </a:lnTo>
                  <a:lnTo>
                    <a:pt x="100" y="48"/>
                  </a:lnTo>
                  <a:lnTo>
                    <a:pt x="100" y="77"/>
                  </a:lnTo>
                  <a:lnTo>
                    <a:pt x="66" y="77"/>
                  </a:lnTo>
                  <a:lnTo>
                    <a:pt x="66" y="167"/>
                  </a:lnTo>
                  <a:cubicBezTo>
                    <a:pt x="66" y="186"/>
                    <a:pt x="71" y="191"/>
                    <a:pt x="85" y="191"/>
                  </a:cubicBezTo>
                  <a:cubicBezTo>
                    <a:pt x="92" y="191"/>
                    <a:pt x="98" y="188"/>
                    <a:pt x="100" y="188"/>
                  </a:cubicBezTo>
                  <a:lnTo>
                    <a:pt x="100" y="218"/>
                  </a:lnTo>
                  <a:cubicBezTo>
                    <a:pt x="95" y="220"/>
                    <a:pt x="85" y="223"/>
                    <a:pt x="74" y="223"/>
                  </a:cubicBezTo>
                  <a:cubicBezTo>
                    <a:pt x="45" y="223"/>
                    <a:pt x="26" y="210"/>
                    <a:pt x="26" y="173"/>
                  </a:cubicBezTo>
                  <a:lnTo>
                    <a:pt x="26" y="77"/>
                  </a:lnTo>
                  <a:lnTo>
                    <a:pt x="0" y="77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6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0" name="Freeform 58">
              <a:extLst>
                <a:ext uri="{FF2B5EF4-FFF2-40B4-BE49-F238E27FC236}">
                  <a16:creationId xmlns:a16="http://schemas.microsoft.com/office/drawing/2014/main" id="{77836C8A-906B-7B4A-A4C4-D7E62CFF75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9263" y="2173288"/>
              <a:ext cx="15875" cy="88900"/>
            </a:xfrm>
            <a:custGeom>
              <a:avLst/>
              <a:gdLst>
                <a:gd name="T0" fmla="*/ 0 w 46"/>
                <a:gd name="T1" fmla="*/ 0 h 247"/>
                <a:gd name="T2" fmla="*/ 42 w 46"/>
                <a:gd name="T3" fmla="*/ 0 h 247"/>
                <a:gd name="T4" fmla="*/ 42 w 46"/>
                <a:gd name="T5" fmla="*/ 39 h 247"/>
                <a:gd name="T6" fmla="*/ 0 w 46"/>
                <a:gd name="T7" fmla="*/ 39 h 247"/>
                <a:gd name="T8" fmla="*/ 0 w 46"/>
                <a:gd name="T9" fmla="*/ 0 h 247"/>
                <a:gd name="T10" fmla="*/ 5 w 46"/>
                <a:gd name="T11" fmla="*/ 74 h 247"/>
                <a:gd name="T12" fmla="*/ 45 w 46"/>
                <a:gd name="T13" fmla="*/ 74 h 247"/>
                <a:gd name="T14" fmla="*/ 45 w 46"/>
                <a:gd name="T15" fmla="*/ 246 h 247"/>
                <a:gd name="T16" fmla="*/ 5 w 46"/>
                <a:gd name="T17" fmla="*/ 246 h 247"/>
                <a:gd name="T18" fmla="*/ 5 w 46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247">
                  <a:moveTo>
                    <a:pt x="0" y="0"/>
                  </a:moveTo>
                  <a:lnTo>
                    <a:pt x="42" y="0"/>
                  </a:lnTo>
                  <a:lnTo>
                    <a:pt x="42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5" y="74"/>
                  </a:moveTo>
                  <a:lnTo>
                    <a:pt x="45" y="74"/>
                  </a:lnTo>
                  <a:lnTo>
                    <a:pt x="45" y="246"/>
                  </a:lnTo>
                  <a:lnTo>
                    <a:pt x="5" y="246"/>
                  </a:lnTo>
                  <a:lnTo>
                    <a:pt x="5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1" name="Freeform 59">
              <a:extLst>
                <a:ext uri="{FF2B5EF4-FFF2-40B4-BE49-F238E27FC236}">
                  <a16:creationId xmlns:a16="http://schemas.microsoft.com/office/drawing/2014/main" id="{B682DF7E-9DBB-AB49-8808-452BD87B7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250" y="2198688"/>
              <a:ext cx="53975" cy="65087"/>
            </a:xfrm>
            <a:custGeom>
              <a:avLst/>
              <a:gdLst>
                <a:gd name="T0" fmla="*/ 148 w 149"/>
                <a:gd name="T1" fmla="*/ 90 h 181"/>
                <a:gd name="T2" fmla="*/ 74 w 149"/>
                <a:gd name="T3" fmla="*/ 180 h 181"/>
                <a:gd name="T4" fmla="*/ 0 w 149"/>
                <a:gd name="T5" fmla="*/ 90 h 181"/>
                <a:gd name="T6" fmla="*/ 74 w 149"/>
                <a:gd name="T7" fmla="*/ 0 h 181"/>
                <a:gd name="T8" fmla="*/ 148 w 149"/>
                <a:gd name="T9" fmla="*/ 90 h 181"/>
                <a:gd name="T10" fmla="*/ 106 w 149"/>
                <a:gd name="T11" fmla="*/ 87 h 181"/>
                <a:gd name="T12" fmla="*/ 74 w 149"/>
                <a:gd name="T13" fmla="*/ 29 h 181"/>
                <a:gd name="T14" fmla="*/ 42 w 149"/>
                <a:gd name="T15" fmla="*/ 87 h 181"/>
                <a:gd name="T16" fmla="*/ 74 w 149"/>
                <a:gd name="T17" fmla="*/ 148 h 181"/>
                <a:gd name="T18" fmla="*/ 106 w 149"/>
                <a:gd name="T19" fmla="*/ 8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181">
                  <a:moveTo>
                    <a:pt x="148" y="90"/>
                  </a:moveTo>
                  <a:cubicBezTo>
                    <a:pt x="148" y="162"/>
                    <a:pt x="109" y="180"/>
                    <a:pt x="74" y="180"/>
                  </a:cubicBezTo>
                  <a:cubicBezTo>
                    <a:pt x="40" y="180"/>
                    <a:pt x="0" y="164"/>
                    <a:pt x="0" y="90"/>
                  </a:cubicBezTo>
                  <a:cubicBezTo>
                    <a:pt x="3" y="19"/>
                    <a:pt x="42" y="0"/>
                    <a:pt x="74" y="0"/>
                  </a:cubicBezTo>
                  <a:cubicBezTo>
                    <a:pt x="109" y="0"/>
                    <a:pt x="148" y="19"/>
                    <a:pt x="148" y="90"/>
                  </a:cubicBezTo>
                  <a:close/>
                  <a:moveTo>
                    <a:pt x="106" y="87"/>
                  </a:moveTo>
                  <a:cubicBezTo>
                    <a:pt x="106" y="58"/>
                    <a:pt x="101" y="29"/>
                    <a:pt x="74" y="29"/>
                  </a:cubicBezTo>
                  <a:cubicBezTo>
                    <a:pt x="48" y="29"/>
                    <a:pt x="42" y="61"/>
                    <a:pt x="42" y="87"/>
                  </a:cubicBezTo>
                  <a:cubicBezTo>
                    <a:pt x="42" y="117"/>
                    <a:pt x="50" y="148"/>
                    <a:pt x="74" y="148"/>
                  </a:cubicBezTo>
                  <a:cubicBezTo>
                    <a:pt x="101" y="148"/>
                    <a:pt x="106" y="117"/>
                    <a:pt x="106" y="8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2" name="Freeform 60">
              <a:extLst>
                <a:ext uri="{FF2B5EF4-FFF2-40B4-BE49-F238E27FC236}">
                  <a16:creationId xmlns:a16="http://schemas.microsoft.com/office/drawing/2014/main" id="{476B8271-F57E-724B-8154-6E5F94490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8" y="2198688"/>
              <a:ext cx="47625" cy="63500"/>
            </a:xfrm>
            <a:custGeom>
              <a:avLst/>
              <a:gdLst>
                <a:gd name="T0" fmla="*/ 0 w 133"/>
                <a:gd name="T1" fmla="*/ 32 h 176"/>
                <a:gd name="T2" fmla="*/ 0 w 133"/>
                <a:gd name="T3" fmla="*/ 3 h 176"/>
                <a:gd name="T4" fmla="*/ 37 w 133"/>
                <a:gd name="T5" fmla="*/ 3 h 176"/>
                <a:gd name="T6" fmla="*/ 37 w 133"/>
                <a:gd name="T7" fmla="*/ 30 h 176"/>
                <a:gd name="T8" fmla="*/ 37 w 133"/>
                <a:gd name="T9" fmla="*/ 30 h 176"/>
                <a:gd name="T10" fmla="*/ 37 w 133"/>
                <a:gd name="T11" fmla="*/ 30 h 176"/>
                <a:gd name="T12" fmla="*/ 82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9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0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30"/>
                  </a:cubicBezTo>
                  <a:lnTo>
                    <a:pt x="37" y="30"/>
                  </a:lnTo>
                  <a:lnTo>
                    <a:pt x="37" y="30"/>
                  </a:lnTo>
                  <a:cubicBezTo>
                    <a:pt x="42" y="19"/>
                    <a:pt x="53" y="0"/>
                    <a:pt x="82" y="0"/>
                  </a:cubicBezTo>
                  <a:cubicBezTo>
                    <a:pt x="119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5"/>
                    <a:pt x="87" y="35"/>
                    <a:pt x="69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3" name="Freeform 61">
              <a:extLst>
                <a:ext uri="{FF2B5EF4-FFF2-40B4-BE49-F238E27FC236}">
                  <a16:creationId xmlns:a16="http://schemas.microsoft.com/office/drawing/2014/main" id="{A7A4AFEE-D2A6-714B-9626-94F9211910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150" y="2032000"/>
              <a:ext cx="47625" cy="84138"/>
            </a:xfrm>
            <a:custGeom>
              <a:avLst/>
              <a:gdLst>
                <a:gd name="T0" fmla="*/ 0 w 133"/>
                <a:gd name="T1" fmla="*/ 0 h 234"/>
                <a:gd name="T2" fmla="*/ 64 w 133"/>
                <a:gd name="T3" fmla="*/ 0 h 234"/>
                <a:gd name="T4" fmla="*/ 132 w 133"/>
                <a:gd name="T5" fmla="*/ 72 h 234"/>
                <a:gd name="T6" fmla="*/ 64 w 133"/>
                <a:gd name="T7" fmla="*/ 143 h 234"/>
                <a:gd name="T8" fmla="*/ 42 w 133"/>
                <a:gd name="T9" fmla="*/ 143 h 234"/>
                <a:gd name="T10" fmla="*/ 42 w 133"/>
                <a:gd name="T11" fmla="*/ 233 h 234"/>
                <a:gd name="T12" fmla="*/ 3 w 133"/>
                <a:gd name="T13" fmla="*/ 233 h 234"/>
                <a:gd name="T14" fmla="*/ 0 w 133"/>
                <a:gd name="T15" fmla="*/ 0 h 234"/>
                <a:gd name="T16" fmla="*/ 56 w 133"/>
                <a:gd name="T17" fmla="*/ 111 h 234"/>
                <a:gd name="T18" fmla="*/ 93 w 133"/>
                <a:gd name="T19" fmla="*/ 72 h 234"/>
                <a:gd name="T20" fmla="*/ 56 w 133"/>
                <a:gd name="T21" fmla="*/ 34 h 234"/>
                <a:gd name="T22" fmla="*/ 40 w 133"/>
                <a:gd name="T23" fmla="*/ 34 h 234"/>
                <a:gd name="T24" fmla="*/ 40 w 133"/>
                <a:gd name="T25" fmla="*/ 111 h 234"/>
                <a:gd name="T26" fmla="*/ 56 w 133"/>
                <a:gd name="T27" fmla="*/ 11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234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2" y="27"/>
                    <a:pt x="132" y="72"/>
                  </a:cubicBezTo>
                  <a:cubicBezTo>
                    <a:pt x="132" y="117"/>
                    <a:pt x="109" y="143"/>
                    <a:pt x="64" y="143"/>
                  </a:cubicBezTo>
                  <a:lnTo>
                    <a:pt x="42" y="143"/>
                  </a:lnTo>
                  <a:lnTo>
                    <a:pt x="42" y="233"/>
                  </a:lnTo>
                  <a:lnTo>
                    <a:pt x="3" y="233"/>
                  </a:lnTo>
                  <a:lnTo>
                    <a:pt x="0" y="0"/>
                  </a:lnTo>
                  <a:close/>
                  <a:moveTo>
                    <a:pt x="56" y="111"/>
                  </a:moveTo>
                  <a:cubicBezTo>
                    <a:pt x="79" y="111"/>
                    <a:pt x="93" y="98"/>
                    <a:pt x="93" y="72"/>
                  </a:cubicBezTo>
                  <a:cubicBezTo>
                    <a:pt x="93" y="45"/>
                    <a:pt x="82" y="34"/>
                    <a:pt x="56" y="34"/>
                  </a:cubicBezTo>
                  <a:lnTo>
                    <a:pt x="40" y="34"/>
                  </a:lnTo>
                  <a:lnTo>
                    <a:pt x="40" y="111"/>
                  </a:lnTo>
                  <a:lnTo>
                    <a:pt x="56" y="11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4" name="Freeform 62">
              <a:extLst>
                <a:ext uri="{FF2B5EF4-FFF2-40B4-BE49-F238E27FC236}">
                  <a16:creationId xmlns:a16="http://schemas.microsoft.com/office/drawing/2014/main" id="{61D61E1A-E098-8E4C-9D02-0B56CA78F8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3363" y="2052638"/>
              <a:ext cx="47625" cy="63500"/>
            </a:xfrm>
            <a:custGeom>
              <a:avLst/>
              <a:gdLst>
                <a:gd name="T0" fmla="*/ 16 w 131"/>
                <a:gd name="T1" fmla="*/ 14 h 176"/>
                <a:gd name="T2" fmla="*/ 66 w 131"/>
                <a:gd name="T3" fmla="*/ 0 h 176"/>
                <a:gd name="T4" fmla="*/ 127 w 131"/>
                <a:gd name="T5" fmla="*/ 69 h 176"/>
                <a:gd name="T6" fmla="*/ 127 w 131"/>
                <a:gd name="T7" fmla="*/ 143 h 176"/>
                <a:gd name="T8" fmla="*/ 130 w 131"/>
                <a:gd name="T9" fmla="*/ 172 h 176"/>
                <a:gd name="T10" fmla="*/ 95 w 131"/>
                <a:gd name="T11" fmla="*/ 172 h 176"/>
                <a:gd name="T12" fmla="*/ 92 w 131"/>
                <a:gd name="T13" fmla="*/ 149 h 176"/>
                <a:gd name="T14" fmla="*/ 47 w 131"/>
                <a:gd name="T15" fmla="*/ 175 h 176"/>
                <a:gd name="T16" fmla="*/ 0 w 131"/>
                <a:gd name="T17" fmla="*/ 125 h 176"/>
                <a:gd name="T18" fmla="*/ 84 w 131"/>
                <a:gd name="T19" fmla="*/ 67 h 176"/>
                <a:gd name="T20" fmla="*/ 92 w 131"/>
                <a:gd name="T21" fmla="*/ 67 h 176"/>
                <a:gd name="T22" fmla="*/ 92 w 131"/>
                <a:gd name="T23" fmla="*/ 61 h 176"/>
                <a:gd name="T24" fmla="*/ 63 w 131"/>
                <a:gd name="T25" fmla="*/ 29 h 176"/>
                <a:gd name="T26" fmla="*/ 18 w 131"/>
                <a:gd name="T27" fmla="*/ 45 h 176"/>
                <a:gd name="T28" fmla="*/ 16 w 131"/>
                <a:gd name="T29" fmla="*/ 14 h 176"/>
                <a:gd name="T30" fmla="*/ 87 w 131"/>
                <a:gd name="T31" fmla="*/ 93 h 176"/>
                <a:gd name="T32" fmla="*/ 34 w 131"/>
                <a:gd name="T33" fmla="*/ 125 h 176"/>
                <a:gd name="T34" fmla="*/ 58 w 131"/>
                <a:gd name="T35" fmla="*/ 151 h 176"/>
                <a:gd name="T36" fmla="*/ 90 w 131"/>
                <a:gd name="T37" fmla="*/ 101 h 176"/>
                <a:gd name="T38" fmla="*/ 90 w 131"/>
                <a:gd name="T39" fmla="*/ 93 h 176"/>
                <a:gd name="T40" fmla="*/ 87 w 131"/>
                <a:gd name="T41" fmla="*/ 9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4" y="67"/>
                  </a:cubicBezTo>
                  <a:lnTo>
                    <a:pt x="92" y="67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18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5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5" name="Freeform 63">
              <a:extLst>
                <a:ext uri="{FF2B5EF4-FFF2-40B4-BE49-F238E27FC236}">
                  <a16:creationId xmlns:a16="http://schemas.microsoft.com/office/drawing/2014/main" id="{0544D489-B3B4-3443-A5F6-06FEE1D231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3688" y="2052638"/>
              <a:ext cx="46037" cy="63500"/>
            </a:xfrm>
            <a:custGeom>
              <a:avLst/>
              <a:gdLst>
                <a:gd name="T0" fmla="*/ 0 w 128"/>
                <a:gd name="T1" fmla="*/ 32 h 176"/>
                <a:gd name="T2" fmla="*/ 0 w 128"/>
                <a:gd name="T3" fmla="*/ 3 h 176"/>
                <a:gd name="T4" fmla="*/ 37 w 128"/>
                <a:gd name="T5" fmla="*/ 3 h 176"/>
                <a:gd name="T6" fmla="*/ 37 w 128"/>
                <a:gd name="T7" fmla="*/ 29 h 176"/>
                <a:gd name="T8" fmla="*/ 37 w 128"/>
                <a:gd name="T9" fmla="*/ 29 h 176"/>
                <a:gd name="T10" fmla="*/ 37 w 128"/>
                <a:gd name="T11" fmla="*/ 29 h 176"/>
                <a:gd name="T12" fmla="*/ 79 w 128"/>
                <a:gd name="T13" fmla="*/ 0 h 176"/>
                <a:gd name="T14" fmla="*/ 127 w 128"/>
                <a:gd name="T15" fmla="*/ 64 h 176"/>
                <a:gd name="T16" fmla="*/ 127 w 128"/>
                <a:gd name="T17" fmla="*/ 175 h 176"/>
                <a:gd name="T18" fmla="*/ 87 w 128"/>
                <a:gd name="T19" fmla="*/ 175 h 176"/>
                <a:gd name="T20" fmla="*/ 87 w 128"/>
                <a:gd name="T21" fmla="*/ 72 h 176"/>
                <a:gd name="T22" fmla="*/ 66 w 128"/>
                <a:gd name="T23" fmla="*/ 35 h 176"/>
                <a:gd name="T24" fmla="*/ 39 w 128"/>
                <a:gd name="T25" fmla="*/ 74 h 176"/>
                <a:gd name="T26" fmla="*/ 39 w 128"/>
                <a:gd name="T27" fmla="*/ 175 h 176"/>
                <a:gd name="T28" fmla="*/ 0 w 128"/>
                <a:gd name="T29" fmla="*/ 175 h 176"/>
                <a:gd name="T30" fmla="*/ 0 w 128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6" name="Freeform 64">
              <a:extLst>
                <a:ext uri="{FF2B5EF4-FFF2-40B4-BE49-F238E27FC236}">
                  <a16:creationId xmlns:a16="http://schemas.microsoft.com/office/drawing/2014/main" id="{B220206D-4F77-ED47-AD20-B7ACA95E3C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9888" y="2032000"/>
              <a:ext cx="66675" cy="84138"/>
            </a:xfrm>
            <a:custGeom>
              <a:avLst/>
              <a:gdLst>
                <a:gd name="T0" fmla="*/ 132 w 186"/>
                <a:gd name="T1" fmla="*/ 177 h 234"/>
                <a:gd name="T2" fmla="*/ 56 w 186"/>
                <a:gd name="T3" fmla="*/ 177 h 234"/>
                <a:gd name="T4" fmla="*/ 40 w 186"/>
                <a:gd name="T5" fmla="*/ 233 h 234"/>
                <a:gd name="T6" fmla="*/ 0 w 186"/>
                <a:gd name="T7" fmla="*/ 233 h 234"/>
                <a:gd name="T8" fmla="*/ 74 w 186"/>
                <a:gd name="T9" fmla="*/ 0 h 234"/>
                <a:gd name="T10" fmla="*/ 117 w 186"/>
                <a:gd name="T11" fmla="*/ 0 h 234"/>
                <a:gd name="T12" fmla="*/ 185 w 186"/>
                <a:gd name="T13" fmla="*/ 233 h 234"/>
                <a:gd name="T14" fmla="*/ 143 w 186"/>
                <a:gd name="T15" fmla="*/ 233 h 234"/>
                <a:gd name="T16" fmla="*/ 132 w 186"/>
                <a:gd name="T17" fmla="*/ 177 h 234"/>
                <a:gd name="T18" fmla="*/ 125 w 186"/>
                <a:gd name="T19" fmla="*/ 146 h 234"/>
                <a:gd name="T20" fmla="*/ 98 w 186"/>
                <a:gd name="T21" fmla="*/ 37 h 234"/>
                <a:gd name="T22" fmla="*/ 98 w 186"/>
                <a:gd name="T23" fmla="*/ 37 h 234"/>
                <a:gd name="T24" fmla="*/ 69 w 186"/>
                <a:gd name="T25" fmla="*/ 146 h 234"/>
                <a:gd name="T26" fmla="*/ 125 w 186"/>
                <a:gd name="T27" fmla="*/ 146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6" h="234">
                  <a:moveTo>
                    <a:pt x="132" y="177"/>
                  </a:moveTo>
                  <a:lnTo>
                    <a:pt x="56" y="177"/>
                  </a:lnTo>
                  <a:lnTo>
                    <a:pt x="40" y="233"/>
                  </a:lnTo>
                  <a:lnTo>
                    <a:pt x="0" y="233"/>
                  </a:lnTo>
                  <a:lnTo>
                    <a:pt x="74" y="0"/>
                  </a:lnTo>
                  <a:lnTo>
                    <a:pt x="117" y="0"/>
                  </a:lnTo>
                  <a:lnTo>
                    <a:pt x="185" y="233"/>
                  </a:lnTo>
                  <a:lnTo>
                    <a:pt x="143" y="233"/>
                  </a:lnTo>
                  <a:lnTo>
                    <a:pt x="132" y="177"/>
                  </a:lnTo>
                  <a:close/>
                  <a:moveTo>
                    <a:pt x="125" y="146"/>
                  </a:moveTo>
                  <a:lnTo>
                    <a:pt x="98" y="37"/>
                  </a:lnTo>
                  <a:lnTo>
                    <a:pt x="98" y="37"/>
                  </a:lnTo>
                  <a:lnTo>
                    <a:pt x="69" y="146"/>
                  </a:lnTo>
                  <a:lnTo>
                    <a:pt x="125" y="1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7" name="Freeform 65">
              <a:extLst>
                <a:ext uri="{FF2B5EF4-FFF2-40B4-BE49-F238E27FC236}">
                  <a16:creationId xmlns:a16="http://schemas.microsoft.com/office/drawing/2014/main" id="{C05E8648-E672-5447-9610-7106B6B6AA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4500" y="2052638"/>
              <a:ext cx="76200" cy="63500"/>
            </a:xfrm>
            <a:custGeom>
              <a:avLst/>
              <a:gdLst>
                <a:gd name="T0" fmla="*/ 2 w 210"/>
                <a:gd name="T1" fmla="*/ 32 h 176"/>
                <a:gd name="T2" fmla="*/ 2 w 210"/>
                <a:gd name="T3" fmla="*/ 3 h 176"/>
                <a:gd name="T4" fmla="*/ 42 w 210"/>
                <a:gd name="T5" fmla="*/ 3 h 176"/>
                <a:gd name="T6" fmla="*/ 42 w 210"/>
                <a:gd name="T7" fmla="*/ 29 h 176"/>
                <a:gd name="T8" fmla="*/ 42 w 210"/>
                <a:gd name="T9" fmla="*/ 29 h 176"/>
                <a:gd name="T10" fmla="*/ 82 w 210"/>
                <a:gd name="T11" fmla="*/ 0 h 176"/>
                <a:gd name="T12" fmla="*/ 121 w 210"/>
                <a:gd name="T13" fmla="*/ 27 h 176"/>
                <a:gd name="T14" fmla="*/ 164 w 210"/>
                <a:gd name="T15" fmla="*/ 0 h 176"/>
                <a:gd name="T16" fmla="*/ 209 w 210"/>
                <a:gd name="T17" fmla="*/ 69 h 176"/>
                <a:gd name="T18" fmla="*/ 209 w 210"/>
                <a:gd name="T19" fmla="*/ 175 h 176"/>
                <a:gd name="T20" fmla="*/ 169 w 210"/>
                <a:gd name="T21" fmla="*/ 175 h 176"/>
                <a:gd name="T22" fmla="*/ 169 w 210"/>
                <a:gd name="T23" fmla="*/ 67 h 176"/>
                <a:gd name="T24" fmla="*/ 148 w 210"/>
                <a:gd name="T25" fmla="*/ 35 h 176"/>
                <a:gd name="T26" fmla="*/ 121 w 210"/>
                <a:gd name="T27" fmla="*/ 72 h 176"/>
                <a:gd name="T28" fmla="*/ 121 w 210"/>
                <a:gd name="T29" fmla="*/ 175 h 176"/>
                <a:gd name="T30" fmla="*/ 87 w 210"/>
                <a:gd name="T31" fmla="*/ 175 h 176"/>
                <a:gd name="T32" fmla="*/ 87 w 210"/>
                <a:gd name="T33" fmla="*/ 67 h 176"/>
                <a:gd name="T34" fmla="*/ 66 w 210"/>
                <a:gd name="T35" fmla="*/ 35 h 176"/>
                <a:gd name="T36" fmla="*/ 39 w 210"/>
                <a:gd name="T37" fmla="*/ 72 h 176"/>
                <a:gd name="T38" fmla="*/ 39 w 210"/>
                <a:gd name="T39" fmla="*/ 175 h 176"/>
                <a:gd name="T40" fmla="*/ 0 w 210"/>
                <a:gd name="T41" fmla="*/ 175 h 176"/>
                <a:gd name="T42" fmla="*/ 2 w 210"/>
                <a:gd name="T43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0" h="176">
                  <a:moveTo>
                    <a:pt x="2" y="32"/>
                  </a:moveTo>
                  <a:cubicBezTo>
                    <a:pt x="2" y="19"/>
                    <a:pt x="2" y="11"/>
                    <a:pt x="2" y="3"/>
                  </a:cubicBezTo>
                  <a:lnTo>
                    <a:pt x="42" y="3"/>
                  </a:lnTo>
                  <a:cubicBezTo>
                    <a:pt x="42" y="11"/>
                    <a:pt x="42" y="21"/>
                    <a:pt x="42" y="29"/>
                  </a:cubicBezTo>
                  <a:lnTo>
                    <a:pt x="42" y="29"/>
                  </a:lnTo>
                  <a:cubicBezTo>
                    <a:pt x="47" y="16"/>
                    <a:pt x="61" y="0"/>
                    <a:pt x="82" y="0"/>
                  </a:cubicBezTo>
                  <a:cubicBezTo>
                    <a:pt x="108" y="0"/>
                    <a:pt x="119" y="19"/>
                    <a:pt x="121" y="27"/>
                  </a:cubicBezTo>
                  <a:cubicBezTo>
                    <a:pt x="129" y="14"/>
                    <a:pt x="140" y="0"/>
                    <a:pt x="164" y="0"/>
                  </a:cubicBezTo>
                  <a:cubicBezTo>
                    <a:pt x="198" y="0"/>
                    <a:pt x="209" y="27"/>
                    <a:pt x="209" y="69"/>
                  </a:cubicBezTo>
                  <a:lnTo>
                    <a:pt x="209" y="175"/>
                  </a:lnTo>
                  <a:lnTo>
                    <a:pt x="169" y="175"/>
                  </a:lnTo>
                  <a:lnTo>
                    <a:pt x="169" y="67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1" y="53"/>
                    <a:pt x="121" y="72"/>
                  </a:cubicBezTo>
                  <a:lnTo>
                    <a:pt x="121" y="175"/>
                  </a:lnTo>
                  <a:lnTo>
                    <a:pt x="87" y="175"/>
                  </a:lnTo>
                  <a:lnTo>
                    <a:pt x="87" y="67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50" y="35"/>
                    <a:pt x="39" y="53"/>
                    <a:pt x="39" y="72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2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8" name="Freeform 66">
              <a:extLst>
                <a:ext uri="{FF2B5EF4-FFF2-40B4-BE49-F238E27FC236}">
                  <a16:creationId xmlns:a16="http://schemas.microsoft.com/office/drawing/2014/main" id="{DE04A5B9-D169-9844-B8F4-D02896122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400" y="2052638"/>
              <a:ext cx="47625" cy="65087"/>
            </a:xfrm>
            <a:custGeom>
              <a:avLst/>
              <a:gdLst>
                <a:gd name="T0" fmla="*/ 122 w 131"/>
                <a:gd name="T1" fmla="*/ 167 h 179"/>
                <a:gd name="T2" fmla="*/ 74 w 131"/>
                <a:gd name="T3" fmla="*/ 178 h 179"/>
                <a:gd name="T4" fmla="*/ 0 w 131"/>
                <a:gd name="T5" fmla="*/ 90 h 179"/>
                <a:gd name="T6" fmla="*/ 66 w 131"/>
                <a:gd name="T7" fmla="*/ 0 h 179"/>
                <a:gd name="T8" fmla="*/ 130 w 131"/>
                <a:gd name="T9" fmla="*/ 93 h 179"/>
                <a:gd name="T10" fmla="*/ 130 w 131"/>
                <a:gd name="T11" fmla="*/ 101 h 179"/>
                <a:gd name="T12" fmla="*/ 37 w 131"/>
                <a:gd name="T13" fmla="*/ 101 h 179"/>
                <a:gd name="T14" fmla="*/ 77 w 131"/>
                <a:gd name="T15" fmla="*/ 149 h 179"/>
                <a:gd name="T16" fmla="*/ 119 w 131"/>
                <a:gd name="T17" fmla="*/ 135 h 179"/>
                <a:gd name="T18" fmla="*/ 122 w 131"/>
                <a:gd name="T19" fmla="*/ 167 h 179"/>
                <a:gd name="T20" fmla="*/ 93 w 131"/>
                <a:gd name="T21" fmla="*/ 74 h 179"/>
                <a:gd name="T22" fmla="*/ 66 w 131"/>
                <a:gd name="T23" fmla="*/ 29 h 179"/>
                <a:gd name="T24" fmla="*/ 37 w 131"/>
                <a:gd name="T25" fmla="*/ 74 h 179"/>
                <a:gd name="T26" fmla="*/ 93 w 131"/>
                <a:gd name="T27" fmla="*/ 7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1" y="178"/>
                    <a:pt x="0" y="138"/>
                    <a:pt x="0" y="90"/>
                  </a:cubicBezTo>
                  <a:cubicBezTo>
                    <a:pt x="0" y="40"/>
                    <a:pt x="26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8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3" y="74"/>
                  </a:moveTo>
                  <a:cubicBezTo>
                    <a:pt x="93" y="45"/>
                    <a:pt x="82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9" name="Freeform 67">
              <a:extLst>
                <a:ext uri="{FF2B5EF4-FFF2-40B4-BE49-F238E27FC236}">
                  <a16:creationId xmlns:a16="http://schemas.microsoft.com/office/drawing/2014/main" id="{7B55F5B3-33DB-DA4A-B417-DFB3BF6FA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0550" y="2052638"/>
              <a:ext cx="30163" cy="63500"/>
            </a:xfrm>
            <a:custGeom>
              <a:avLst/>
              <a:gdLst>
                <a:gd name="T0" fmla="*/ 5 w 85"/>
                <a:gd name="T1" fmla="*/ 32 h 176"/>
                <a:gd name="T2" fmla="*/ 5 w 85"/>
                <a:gd name="T3" fmla="*/ 3 h 176"/>
                <a:gd name="T4" fmla="*/ 39 w 85"/>
                <a:gd name="T5" fmla="*/ 3 h 176"/>
                <a:gd name="T6" fmla="*/ 39 w 85"/>
                <a:gd name="T7" fmla="*/ 35 h 176"/>
                <a:gd name="T8" fmla="*/ 39 w 85"/>
                <a:gd name="T9" fmla="*/ 35 h 176"/>
                <a:gd name="T10" fmla="*/ 79 w 85"/>
                <a:gd name="T11" fmla="*/ 0 h 176"/>
                <a:gd name="T12" fmla="*/ 84 w 85"/>
                <a:gd name="T13" fmla="*/ 0 h 176"/>
                <a:gd name="T14" fmla="*/ 84 w 85"/>
                <a:gd name="T15" fmla="*/ 40 h 176"/>
                <a:gd name="T16" fmla="*/ 74 w 85"/>
                <a:gd name="T17" fmla="*/ 37 h 176"/>
                <a:gd name="T18" fmla="*/ 39 w 85"/>
                <a:gd name="T19" fmla="*/ 80 h 176"/>
                <a:gd name="T20" fmla="*/ 39 w 85"/>
                <a:gd name="T21" fmla="*/ 175 h 176"/>
                <a:gd name="T22" fmla="*/ 0 w 85"/>
                <a:gd name="T23" fmla="*/ 175 h 176"/>
                <a:gd name="T24" fmla="*/ 5 w 85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76">
                  <a:moveTo>
                    <a:pt x="5" y="32"/>
                  </a:moveTo>
                  <a:cubicBezTo>
                    <a:pt x="5" y="21"/>
                    <a:pt x="5" y="11"/>
                    <a:pt x="5" y="3"/>
                  </a:cubicBezTo>
                  <a:lnTo>
                    <a:pt x="39" y="3"/>
                  </a:lnTo>
                  <a:cubicBezTo>
                    <a:pt x="39" y="14"/>
                    <a:pt x="39" y="24"/>
                    <a:pt x="39" y="35"/>
                  </a:cubicBezTo>
                  <a:lnTo>
                    <a:pt x="39" y="35"/>
                  </a:lnTo>
                  <a:cubicBezTo>
                    <a:pt x="45" y="21"/>
                    <a:pt x="55" y="0"/>
                    <a:pt x="79" y="0"/>
                  </a:cubicBezTo>
                  <a:cubicBezTo>
                    <a:pt x="82" y="0"/>
                    <a:pt x="84" y="0"/>
                    <a:pt x="84" y="0"/>
                  </a:cubicBezTo>
                  <a:lnTo>
                    <a:pt x="84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39" y="48"/>
                    <a:pt x="39" y="80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0" name="Freeform 68">
              <a:extLst>
                <a:ext uri="{FF2B5EF4-FFF2-40B4-BE49-F238E27FC236}">
                  <a16:creationId xmlns:a16="http://schemas.microsoft.com/office/drawing/2014/main" id="{C1464EAD-AE59-814D-9078-43973308BA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413" y="2027238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40 w 41"/>
                <a:gd name="T3" fmla="*/ 0 h 245"/>
                <a:gd name="T4" fmla="*/ 40 w 41"/>
                <a:gd name="T5" fmla="*/ 40 h 245"/>
                <a:gd name="T6" fmla="*/ 0 w 41"/>
                <a:gd name="T7" fmla="*/ 40 h 245"/>
                <a:gd name="T8" fmla="*/ 0 w 41"/>
                <a:gd name="T9" fmla="*/ 0 h 245"/>
                <a:gd name="T10" fmla="*/ 0 w 41"/>
                <a:gd name="T11" fmla="*/ 72 h 245"/>
                <a:gd name="T12" fmla="*/ 40 w 41"/>
                <a:gd name="T13" fmla="*/ 72 h 245"/>
                <a:gd name="T14" fmla="*/ 40 w 41"/>
                <a:gd name="T15" fmla="*/ 244 h 245"/>
                <a:gd name="T16" fmla="*/ 0 w 41"/>
                <a:gd name="T17" fmla="*/ 244 h 245"/>
                <a:gd name="T18" fmla="*/ 0 w 41"/>
                <a:gd name="T19" fmla="*/ 72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40" y="72"/>
                  </a:lnTo>
                  <a:lnTo>
                    <a:pt x="40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1" name="Freeform 69">
              <a:extLst>
                <a:ext uri="{FF2B5EF4-FFF2-40B4-BE49-F238E27FC236}">
                  <a16:creationId xmlns:a16="http://schemas.microsoft.com/office/drawing/2014/main" id="{7C0117F9-664D-DE40-8F3E-C4F3B9602B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1988" y="2054225"/>
              <a:ext cx="41275" cy="63500"/>
            </a:xfrm>
            <a:custGeom>
              <a:avLst/>
              <a:gdLst>
                <a:gd name="T0" fmla="*/ 112 w 113"/>
                <a:gd name="T1" fmla="*/ 169 h 178"/>
                <a:gd name="T2" fmla="*/ 74 w 113"/>
                <a:gd name="T3" fmla="*/ 177 h 178"/>
                <a:gd name="T4" fmla="*/ 0 w 113"/>
                <a:gd name="T5" fmla="*/ 90 h 178"/>
                <a:gd name="T6" fmla="*/ 77 w 113"/>
                <a:gd name="T7" fmla="*/ 0 h 178"/>
                <a:gd name="T8" fmla="*/ 112 w 113"/>
                <a:gd name="T9" fmla="*/ 8 h 178"/>
                <a:gd name="T10" fmla="*/ 109 w 113"/>
                <a:gd name="T11" fmla="*/ 40 h 178"/>
                <a:gd name="T12" fmla="*/ 82 w 113"/>
                <a:gd name="T13" fmla="*/ 32 h 178"/>
                <a:gd name="T14" fmla="*/ 40 w 113"/>
                <a:gd name="T15" fmla="*/ 90 h 178"/>
                <a:gd name="T16" fmla="*/ 85 w 113"/>
                <a:gd name="T17" fmla="*/ 146 h 178"/>
                <a:gd name="T18" fmla="*/ 112 w 113"/>
                <a:gd name="T19" fmla="*/ 138 h 178"/>
                <a:gd name="T20" fmla="*/ 112 w 113"/>
                <a:gd name="T21" fmla="*/ 169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78">
                  <a:moveTo>
                    <a:pt x="112" y="169"/>
                  </a:moveTo>
                  <a:cubicBezTo>
                    <a:pt x="104" y="172"/>
                    <a:pt x="90" y="177"/>
                    <a:pt x="74" y="177"/>
                  </a:cubicBezTo>
                  <a:cubicBezTo>
                    <a:pt x="22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4" y="5"/>
                    <a:pt x="112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5" y="146"/>
                  </a:cubicBezTo>
                  <a:cubicBezTo>
                    <a:pt x="96" y="146"/>
                    <a:pt x="106" y="140"/>
                    <a:pt x="112" y="138"/>
                  </a:cubicBezTo>
                  <a:lnTo>
                    <a:pt x="112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2" name="Freeform 70">
              <a:extLst>
                <a:ext uri="{FF2B5EF4-FFF2-40B4-BE49-F238E27FC236}">
                  <a16:creationId xmlns:a16="http://schemas.microsoft.com/office/drawing/2014/main" id="{4FFC77ED-3F13-1942-B0A0-182179253C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8025" y="2052638"/>
              <a:ext cx="47625" cy="63500"/>
            </a:xfrm>
            <a:custGeom>
              <a:avLst/>
              <a:gdLst>
                <a:gd name="T0" fmla="*/ 16 w 131"/>
                <a:gd name="T1" fmla="*/ 14 h 176"/>
                <a:gd name="T2" fmla="*/ 66 w 131"/>
                <a:gd name="T3" fmla="*/ 0 h 176"/>
                <a:gd name="T4" fmla="*/ 127 w 131"/>
                <a:gd name="T5" fmla="*/ 69 h 176"/>
                <a:gd name="T6" fmla="*/ 127 w 131"/>
                <a:gd name="T7" fmla="*/ 143 h 176"/>
                <a:gd name="T8" fmla="*/ 130 w 131"/>
                <a:gd name="T9" fmla="*/ 172 h 176"/>
                <a:gd name="T10" fmla="*/ 95 w 131"/>
                <a:gd name="T11" fmla="*/ 172 h 176"/>
                <a:gd name="T12" fmla="*/ 93 w 131"/>
                <a:gd name="T13" fmla="*/ 149 h 176"/>
                <a:gd name="T14" fmla="*/ 48 w 131"/>
                <a:gd name="T15" fmla="*/ 175 h 176"/>
                <a:gd name="T16" fmla="*/ 0 w 131"/>
                <a:gd name="T17" fmla="*/ 125 h 176"/>
                <a:gd name="T18" fmla="*/ 85 w 131"/>
                <a:gd name="T19" fmla="*/ 67 h 176"/>
                <a:gd name="T20" fmla="*/ 93 w 131"/>
                <a:gd name="T21" fmla="*/ 67 h 176"/>
                <a:gd name="T22" fmla="*/ 93 w 131"/>
                <a:gd name="T23" fmla="*/ 61 h 176"/>
                <a:gd name="T24" fmla="*/ 64 w 131"/>
                <a:gd name="T25" fmla="*/ 29 h 176"/>
                <a:gd name="T26" fmla="*/ 19 w 131"/>
                <a:gd name="T27" fmla="*/ 45 h 176"/>
                <a:gd name="T28" fmla="*/ 16 w 131"/>
                <a:gd name="T29" fmla="*/ 14 h 176"/>
                <a:gd name="T30" fmla="*/ 90 w 131"/>
                <a:gd name="T31" fmla="*/ 93 h 176"/>
                <a:gd name="T32" fmla="*/ 37 w 131"/>
                <a:gd name="T33" fmla="*/ 125 h 176"/>
                <a:gd name="T34" fmla="*/ 61 w 131"/>
                <a:gd name="T35" fmla="*/ 151 h 176"/>
                <a:gd name="T36" fmla="*/ 93 w 131"/>
                <a:gd name="T37" fmla="*/ 101 h 176"/>
                <a:gd name="T38" fmla="*/ 93 w 131"/>
                <a:gd name="T39" fmla="*/ 93 h 176"/>
                <a:gd name="T40" fmla="*/ 90 w 131"/>
                <a:gd name="T41" fmla="*/ 9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19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3" name="Freeform 71">
              <a:extLst>
                <a:ext uri="{FF2B5EF4-FFF2-40B4-BE49-F238E27FC236}">
                  <a16:creationId xmlns:a16="http://schemas.microsoft.com/office/drawing/2014/main" id="{E9FC6132-2054-3B41-916D-5D28CF8152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8350" y="2052638"/>
              <a:ext cx="46038" cy="63500"/>
            </a:xfrm>
            <a:custGeom>
              <a:avLst/>
              <a:gdLst>
                <a:gd name="T0" fmla="*/ 0 w 128"/>
                <a:gd name="T1" fmla="*/ 32 h 176"/>
                <a:gd name="T2" fmla="*/ 0 w 128"/>
                <a:gd name="T3" fmla="*/ 3 h 176"/>
                <a:gd name="T4" fmla="*/ 37 w 128"/>
                <a:gd name="T5" fmla="*/ 3 h 176"/>
                <a:gd name="T6" fmla="*/ 37 w 128"/>
                <a:gd name="T7" fmla="*/ 29 h 176"/>
                <a:gd name="T8" fmla="*/ 37 w 128"/>
                <a:gd name="T9" fmla="*/ 29 h 176"/>
                <a:gd name="T10" fmla="*/ 37 w 128"/>
                <a:gd name="T11" fmla="*/ 29 h 176"/>
                <a:gd name="T12" fmla="*/ 79 w 128"/>
                <a:gd name="T13" fmla="*/ 0 h 176"/>
                <a:gd name="T14" fmla="*/ 127 w 128"/>
                <a:gd name="T15" fmla="*/ 64 h 176"/>
                <a:gd name="T16" fmla="*/ 127 w 128"/>
                <a:gd name="T17" fmla="*/ 175 h 176"/>
                <a:gd name="T18" fmla="*/ 87 w 128"/>
                <a:gd name="T19" fmla="*/ 175 h 176"/>
                <a:gd name="T20" fmla="*/ 87 w 128"/>
                <a:gd name="T21" fmla="*/ 72 h 176"/>
                <a:gd name="T22" fmla="*/ 66 w 128"/>
                <a:gd name="T23" fmla="*/ 35 h 176"/>
                <a:gd name="T24" fmla="*/ 40 w 128"/>
                <a:gd name="T25" fmla="*/ 74 h 176"/>
                <a:gd name="T26" fmla="*/ 40 w 128"/>
                <a:gd name="T27" fmla="*/ 175 h 176"/>
                <a:gd name="T28" fmla="*/ 0 w 128"/>
                <a:gd name="T29" fmla="*/ 175 h 176"/>
                <a:gd name="T30" fmla="*/ 0 w 128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4" name="Freeform 72">
              <a:extLst>
                <a:ext uri="{FF2B5EF4-FFF2-40B4-BE49-F238E27FC236}">
                  <a16:creationId xmlns:a16="http://schemas.microsoft.com/office/drawing/2014/main" id="{ACC28A9A-904D-E140-B314-B15ADCE6C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150" y="2136775"/>
              <a:ext cx="52388" cy="84138"/>
            </a:xfrm>
            <a:custGeom>
              <a:avLst/>
              <a:gdLst>
                <a:gd name="T0" fmla="*/ 0 w 146"/>
                <a:gd name="T1" fmla="*/ 0 h 234"/>
                <a:gd name="T2" fmla="*/ 39 w 146"/>
                <a:gd name="T3" fmla="*/ 0 h 234"/>
                <a:gd name="T4" fmla="*/ 39 w 146"/>
                <a:gd name="T5" fmla="*/ 95 h 234"/>
                <a:gd name="T6" fmla="*/ 103 w 146"/>
                <a:gd name="T7" fmla="*/ 95 h 234"/>
                <a:gd name="T8" fmla="*/ 103 w 146"/>
                <a:gd name="T9" fmla="*/ 0 h 234"/>
                <a:gd name="T10" fmla="*/ 145 w 146"/>
                <a:gd name="T11" fmla="*/ 0 h 234"/>
                <a:gd name="T12" fmla="*/ 145 w 146"/>
                <a:gd name="T13" fmla="*/ 233 h 234"/>
                <a:gd name="T14" fmla="*/ 103 w 146"/>
                <a:gd name="T15" fmla="*/ 233 h 234"/>
                <a:gd name="T16" fmla="*/ 103 w 146"/>
                <a:gd name="T17" fmla="*/ 130 h 234"/>
                <a:gd name="T18" fmla="*/ 39 w 146"/>
                <a:gd name="T19" fmla="*/ 130 h 234"/>
                <a:gd name="T20" fmla="*/ 39 w 146"/>
                <a:gd name="T21" fmla="*/ 233 h 234"/>
                <a:gd name="T22" fmla="*/ 0 w 146"/>
                <a:gd name="T23" fmla="*/ 233 h 234"/>
                <a:gd name="T24" fmla="*/ 0 w 146"/>
                <a:gd name="T25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234">
                  <a:moveTo>
                    <a:pt x="0" y="0"/>
                  </a:moveTo>
                  <a:lnTo>
                    <a:pt x="39" y="0"/>
                  </a:lnTo>
                  <a:lnTo>
                    <a:pt x="39" y="95"/>
                  </a:lnTo>
                  <a:lnTo>
                    <a:pt x="103" y="95"/>
                  </a:lnTo>
                  <a:lnTo>
                    <a:pt x="103" y="0"/>
                  </a:lnTo>
                  <a:lnTo>
                    <a:pt x="145" y="0"/>
                  </a:lnTo>
                  <a:lnTo>
                    <a:pt x="145" y="233"/>
                  </a:lnTo>
                  <a:lnTo>
                    <a:pt x="103" y="233"/>
                  </a:lnTo>
                  <a:lnTo>
                    <a:pt x="103" y="130"/>
                  </a:lnTo>
                  <a:lnTo>
                    <a:pt x="39" y="130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5" name="Freeform 73">
              <a:extLst>
                <a:ext uri="{FF2B5EF4-FFF2-40B4-BE49-F238E27FC236}">
                  <a16:creationId xmlns:a16="http://schemas.microsoft.com/office/drawing/2014/main" id="{C4EB51AB-2298-2243-8361-EE969E5EEF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0825" y="2157413"/>
              <a:ext cx="47625" cy="65087"/>
            </a:xfrm>
            <a:custGeom>
              <a:avLst/>
              <a:gdLst>
                <a:gd name="T0" fmla="*/ 122 w 131"/>
                <a:gd name="T1" fmla="*/ 167 h 179"/>
                <a:gd name="T2" fmla="*/ 74 w 131"/>
                <a:gd name="T3" fmla="*/ 178 h 179"/>
                <a:gd name="T4" fmla="*/ 0 w 131"/>
                <a:gd name="T5" fmla="*/ 90 h 179"/>
                <a:gd name="T6" fmla="*/ 66 w 131"/>
                <a:gd name="T7" fmla="*/ 0 h 179"/>
                <a:gd name="T8" fmla="*/ 130 w 131"/>
                <a:gd name="T9" fmla="*/ 93 h 179"/>
                <a:gd name="T10" fmla="*/ 130 w 131"/>
                <a:gd name="T11" fmla="*/ 101 h 179"/>
                <a:gd name="T12" fmla="*/ 37 w 131"/>
                <a:gd name="T13" fmla="*/ 101 h 179"/>
                <a:gd name="T14" fmla="*/ 77 w 131"/>
                <a:gd name="T15" fmla="*/ 149 h 179"/>
                <a:gd name="T16" fmla="*/ 119 w 131"/>
                <a:gd name="T17" fmla="*/ 135 h 179"/>
                <a:gd name="T18" fmla="*/ 122 w 131"/>
                <a:gd name="T19" fmla="*/ 167 h 179"/>
                <a:gd name="T20" fmla="*/ 90 w 131"/>
                <a:gd name="T21" fmla="*/ 74 h 179"/>
                <a:gd name="T22" fmla="*/ 64 w 131"/>
                <a:gd name="T23" fmla="*/ 29 h 179"/>
                <a:gd name="T24" fmla="*/ 34 w 131"/>
                <a:gd name="T25" fmla="*/ 74 h 179"/>
                <a:gd name="T26" fmla="*/ 90 w 131"/>
                <a:gd name="T27" fmla="*/ 7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1" y="178"/>
                    <a:pt x="0" y="138"/>
                    <a:pt x="0" y="90"/>
                  </a:cubicBezTo>
                  <a:cubicBezTo>
                    <a:pt x="0" y="40"/>
                    <a:pt x="27" y="0"/>
                    <a:pt x="66" y="0"/>
                  </a:cubicBezTo>
                  <a:cubicBezTo>
                    <a:pt x="101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8" y="149"/>
                    <a:pt x="77" y="149"/>
                  </a:cubicBezTo>
                  <a:cubicBezTo>
                    <a:pt x="101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0" y="74"/>
                  </a:moveTo>
                  <a:cubicBezTo>
                    <a:pt x="90" y="45"/>
                    <a:pt x="80" y="29"/>
                    <a:pt x="64" y="29"/>
                  </a:cubicBezTo>
                  <a:cubicBezTo>
                    <a:pt x="42" y="29"/>
                    <a:pt x="34" y="53"/>
                    <a:pt x="34" y="74"/>
                  </a:cubicBezTo>
                  <a:lnTo>
                    <a:pt x="90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6" name="Freeform 74">
              <a:extLst>
                <a:ext uri="{FF2B5EF4-FFF2-40B4-BE49-F238E27FC236}">
                  <a16:creationId xmlns:a16="http://schemas.microsoft.com/office/drawing/2014/main" id="{BD51CABD-9635-D84A-919D-6E5F913FE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6388" y="2157413"/>
              <a:ext cx="46037" cy="63500"/>
            </a:xfrm>
            <a:custGeom>
              <a:avLst/>
              <a:gdLst>
                <a:gd name="T0" fmla="*/ 16 w 130"/>
                <a:gd name="T1" fmla="*/ 13 h 176"/>
                <a:gd name="T2" fmla="*/ 66 w 130"/>
                <a:gd name="T3" fmla="*/ 0 h 176"/>
                <a:gd name="T4" fmla="*/ 127 w 130"/>
                <a:gd name="T5" fmla="*/ 69 h 176"/>
                <a:gd name="T6" fmla="*/ 127 w 130"/>
                <a:gd name="T7" fmla="*/ 143 h 176"/>
                <a:gd name="T8" fmla="*/ 129 w 130"/>
                <a:gd name="T9" fmla="*/ 172 h 176"/>
                <a:gd name="T10" fmla="*/ 95 w 130"/>
                <a:gd name="T11" fmla="*/ 172 h 176"/>
                <a:gd name="T12" fmla="*/ 92 w 130"/>
                <a:gd name="T13" fmla="*/ 149 h 176"/>
                <a:gd name="T14" fmla="*/ 47 w 130"/>
                <a:gd name="T15" fmla="*/ 175 h 176"/>
                <a:gd name="T16" fmla="*/ 0 w 130"/>
                <a:gd name="T17" fmla="*/ 125 h 176"/>
                <a:gd name="T18" fmla="*/ 84 w 130"/>
                <a:gd name="T19" fmla="*/ 66 h 176"/>
                <a:gd name="T20" fmla="*/ 92 w 130"/>
                <a:gd name="T21" fmla="*/ 66 h 176"/>
                <a:gd name="T22" fmla="*/ 92 w 130"/>
                <a:gd name="T23" fmla="*/ 61 h 176"/>
                <a:gd name="T24" fmla="*/ 63 w 130"/>
                <a:gd name="T25" fmla="*/ 29 h 176"/>
                <a:gd name="T26" fmla="*/ 18 w 130"/>
                <a:gd name="T27" fmla="*/ 45 h 176"/>
                <a:gd name="T28" fmla="*/ 16 w 130"/>
                <a:gd name="T29" fmla="*/ 13 h 176"/>
                <a:gd name="T30" fmla="*/ 90 w 130"/>
                <a:gd name="T31" fmla="*/ 90 h 176"/>
                <a:gd name="T32" fmla="*/ 37 w 130"/>
                <a:gd name="T33" fmla="*/ 122 h 176"/>
                <a:gd name="T34" fmla="*/ 61 w 130"/>
                <a:gd name="T35" fmla="*/ 149 h 176"/>
                <a:gd name="T36" fmla="*/ 92 w 130"/>
                <a:gd name="T37" fmla="*/ 98 h 176"/>
                <a:gd name="T38" fmla="*/ 92 w 130"/>
                <a:gd name="T39" fmla="*/ 90 h 176"/>
                <a:gd name="T40" fmla="*/ 90 w 130"/>
                <a:gd name="T41" fmla="*/ 9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6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18" y="45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1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7" name="Freeform 75">
              <a:extLst>
                <a:ext uri="{FF2B5EF4-FFF2-40B4-BE49-F238E27FC236}">
                  <a16:creationId xmlns:a16="http://schemas.microsoft.com/office/drawing/2014/main" id="{C1738A7D-6785-F040-9FED-05000BDD76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8300" y="2130425"/>
              <a:ext cx="14288" cy="90488"/>
            </a:xfrm>
            <a:custGeom>
              <a:avLst/>
              <a:gdLst>
                <a:gd name="T0" fmla="*/ 20 w 40"/>
                <a:gd name="T1" fmla="*/ 252 h 253"/>
                <a:gd name="T2" fmla="*/ 0 w 40"/>
                <a:gd name="T3" fmla="*/ 252 h 253"/>
                <a:gd name="T4" fmla="*/ 0 w 40"/>
                <a:gd name="T5" fmla="*/ 0 h 253"/>
                <a:gd name="T6" fmla="*/ 39 w 40"/>
                <a:gd name="T7" fmla="*/ 0 h 253"/>
                <a:gd name="T8" fmla="*/ 39 w 40"/>
                <a:gd name="T9" fmla="*/ 252 h 253"/>
                <a:gd name="T10" fmla="*/ 20 w 40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39" y="0"/>
                  </a:lnTo>
                  <a:lnTo>
                    <a:pt x="39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8" name="Freeform 76">
              <a:extLst>
                <a:ext uri="{FF2B5EF4-FFF2-40B4-BE49-F238E27FC236}">
                  <a16:creationId xmlns:a16="http://schemas.microsoft.com/office/drawing/2014/main" id="{89F20532-C602-AC45-BB2D-26E85D4B6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3700" y="2141538"/>
              <a:ext cx="34925" cy="80962"/>
            </a:xfrm>
            <a:custGeom>
              <a:avLst/>
              <a:gdLst>
                <a:gd name="T0" fmla="*/ 23 w 99"/>
                <a:gd name="T1" fmla="*/ 13 h 224"/>
                <a:gd name="T2" fmla="*/ 63 w 99"/>
                <a:gd name="T3" fmla="*/ 0 h 224"/>
                <a:gd name="T4" fmla="*/ 63 w 99"/>
                <a:gd name="T5" fmla="*/ 48 h 224"/>
                <a:gd name="T6" fmla="*/ 95 w 99"/>
                <a:gd name="T7" fmla="*/ 48 h 224"/>
                <a:gd name="T8" fmla="*/ 95 w 99"/>
                <a:gd name="T9" fmla="*/ 77 h 224"/>
                <a:gd name="T10" fmla="*/ 63 w 99"/>
                <a:gd name="T11" fmla="*/ 77 h 224"/>
                <a:gd name="T12" fmla="*/ 63 w 99"/>
                <a:gd name="T13" fmla="*/ 167 h 224"/>
                <a:gd name="T14" fmla="*/ 82 w 99"/>
                <a:gd name="T15" fmla="*/ 191 h 224"/>
                <a:gd name="T16" fmla="*/ 98 w 99"/>
                <a:gd name="T17" fmla="*/ 188 h 224"/>
                <a:gd name="T18" fmla="*/ 98 w 99"/>
                <a:gd name="T19" fmla="*/ 217 h 224"/>
                <a:gd name="T20" fmla="*/ 71 w 99"/>
                <a:gd name="T21" fmla="*/ 223 h 224"/>
                <a:gd name="T22" fmla="*/ 26 w 99"/>
                <a:gd name="T23" fmla="*/ 172 h 224"/>
                <a:gd name="T24" fmla="*/ 26 w 99"/>
                <a:gd name="T25" fmla="*/ 77 h 224"/>
                <a:gd name="T26" fmla="*/ 0 w 99"/>
                <a:gd name="T27" fmla="*/ 77 h 224"/>
                <a:gd name="T28" fmla="*/ 0 w 99"/>
                <a:gd name="T29" fmla="*/ 48 h 224"/>
                <a:gd name="T30" fmla="*/ 26 w 99"/>
                <a:gd name="T31" fmla="*/ 48 h 224"/>
                <a:gd name="T32" fmla="*/ 23 w 99"/>
                <a:gd name="T33" fmla="*/ 13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4">
                  <a:moveTo>
                    <a:pt x="23" y="13"/>
                  </a:moveTo>
                  <a:lnTo>
                    <a:pt x="63" y="0"/>
                  </a:lnTo>
                  <a:lnTo>
                    <a:pt x="63" y="48"/>
                  </a:lnTo>
                  <a:lnTo>
                    <a:pt x="95" y="48"/>
                  </a:lnTo>
                  <a:lnTo>
                    <a:pt x="95" y="77"/>
                  </a:lnTo>
                  <a:lnTo>
                    <a:pt x="63" y="77"/>
                  </a:lnTo>
                  <a:lnTo>
                    <a:pt x="63" y="167"/>
                  </a:lnTo>
                  <a:cubicBezTo>
                    <a:pt x="63" y="186"/>
                    <a:pt x="68" y="191"/>
                    <a:pt x="82" y="191"/>
                  </a:cubicBezTo>
                  <a:cubicBezTo>
                    <a:pt x="90" y="191"/>
                    <a:pt x="92" y="188"/>
                    <a:pt x="98" y="188"/>
                  </a:cubicBezTo>
                  <a:lnTo>
                    <a:pt x="98" y="217"/>
                  </a:lnTo>
                  <a:cubicBezTo>
                    <a:pt x="92" y="220"/>
                    <a:pt x="84" y="223"/>
                    <a:pt x="71" y="223"/>
                  </a:cubicBezTo>
                  <a:cubicBezTo>
                    <a:pt x="42" y="223"/>
                    <a:pt x="26" y="209"/>
                    <a:pt x="26" y="172"/>
                  </a:cubicBezTo>
                  <a:lnTo>
                    <a:pt x="26" y="77"/>
                  </a:lnTo>
                  <a:lnTo>
                    <a:pt x="0" y="77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3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9" name="Freeform 77">
              <a:extLst>
                <a:ext uri="{FF2B5EF4-FFF2-40B4-BE49-F238E27FC236}">
                  <a16:creationId xmlns:a16="http://schemas.microsoft.com/office/drawing/2014/main" id="{2DE40BD6-E509-2E43-86C6-8F2D8D9725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150" y="2130425"/>
              <a:ext cx="46038" cy="90488"/>
            </a:xfrm>
            <a:custGeom>
              <a:avLst/>
              <a:gdLst>
                <a:gd name="T0" fmla="*/ 0 w 128"/>
                <a:gd name="T1" fmla="*/ 0 h 253"/>
                <a:gd name="T2" fmla="*/ 40 w 128"/>
                <a:gd name="T3" fmla="*/ 0 h 253"/>
                <a:gd name="T4" fmla="*/ 40 w 128"/>
                <a:gd name="T5" fmla="*/ 101 h 253"/>
                <a:gd name="T6" fmla="*/ 40 w 128"/>
                <a:gd name="T7" fmla="*/ 101 h 253"/>
                <a:gd name="T8" fmla="*/ 80 w 128"/>
                <a:gd name="T9" fmla="*/ 77 h 253"/>
                <a:gd name="T10" fmla="*/ 127 w 128"/>
                <a:gd name="T11" fmla="*/ 141 h 253"/>
                <a:gd name="T12" fmla="*/ 127 w 128"/>
                <a:gd name="T13" fmla="*/ 252 h 253"/>
                <a:gd name="T14" fmla="*/ 87 w 128"/>
                <a:gd name="T15" fmla="*/ 252 h 253"/>
                <a:gd name="T16" fmla="*/ 87 w 128"/>
                <a:gd name="T17" fmla="*/ 149 h 253"/>
                <a:gd name="T18" fmla="*/ 66 w 128"/>
                <a:gd name="T19" fmla="*/ 112 h 253"/>
                <a:gd name="T20" fmla="*/ 40 w 128"/>
                <a:gd name="T21" fmla="*/ 151 h 253"/>
                <a:gd name="T22" fmla="*/ 40 w 128"/>
                <a:gd name="T23" fmla="*/ 252 h 253"/>
                <a:gd name="T24" fmla="*/ 0 w 128"/>
                <a:gd name="T25" fmla="*/ 252 h 253"/>
                <a:gd name="T26" fmla="*/ 0 w 128"/>
                <a:gd name="T2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253">
                  <a:moveTo>
                    <a:pt x="0" y="0"/>
                  </a:moveTo>
                  <a:lnTo>
                    <a:pt x="40" y="0"/>
                  </a:lnTo>
                  <a:lnTo>
                    <a:pt x="40" y="101"/>
                  </a:lnTo>
                  <a:lnTo>
                    <a:pt x="40" y="101"/>
                  </a:lnTo>
                  <a:cubicBezTo>
                    <a:pt x="48" y="90"/>
                    <a:pt x="56" y="77"/>
                    <a:pt x="80" y="77"/>
                  </a:cubicBezTo>
                  <a:cubicBezTo>
                    <a:pt x="117" y="77"/>
                    <a:pt x="127" y="106"/>
                    <a:pt x="127" y="141"/>
                  </a:cubicBezTo>
                  <a:lnTo>
                    <a:pt x="127" y="252"/>
                  </a:lnTo>
                  <a:lnTo>
                    <a:pt x="87" y="252"/>
                  </a:lnTo>
                  <a:lnTo>
                    <a:pt x="87" y="149"/>
                  </a:lnTo>
                  <a:cubicBezTo>
                    <a:pt x="87" y="122"/>
                    <a:pt x="82" y="112"/>
                    <a:pt x="66" y="112"/>
                  </a:cubicBezTo>
                  <a:cubicBezTo>
                    <a:pt x="45" y="112"/>
                    <a:pt x="40" y="130"/>
                    <a:pt x="40" y="151"/>
                  </a:cubicBezTo>
                  <a:lnTo>
                    <a:pt x="40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0" name="Freeform 78">
              <a:extLst>
                <a:ext uri="{FF2B5EF4-FFF2-40B4-BE49-F238E27FC236}">
                  <a16:creationId xmlns:a16="http://schemas.microsoft.com/office/drawing/2014/main" id="{A9C16546-5139-9248-835B-A3750C0C6E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0975" y="2241550"/>
              <a:ext cx="63500" cy="85725"/>
            </a:xfrm>
            <a:custGeom>
              <a:avLst/>
              <a:gdLst>
                <a:gd name="T0" fmla="*/ 175 w 176"/>
                <a:gd name="T1" fmla="*/ 119 h 239"/>
                <a:gd name="T2" fmla="*/ 87 w 176"/>
                <a:gd name="T3" fmla="*/ 238 h 239"/>
                <a:gd name="T4" fmla="*/ 0 w 176"/>
                <a:gd name="T5" fmla="*/ 119 h 239"/>
                <a:gd name="T6" fmla="*/ 87 w 176"/>
                <a:gd name="T7" fmla="*/ 0 h 239"/>
                <a:gd name="T8" fmla="*/ 175 w 176"/>
                <a:gd name="T9" fmla="*/ 119 h 239"/>
                <a:gd name="T10" fmla="*/ 133 w 176"/>
                <a:gd name="T11" fmla="*/ 119 h 239"/>
                <a:gd name="T12" fmla="*/ 87 w 176"/>
                <a:gd name="T13" fmla="*/ 31 h 239"/>
                <a:gd name="T14" fmla="*/ 42 w 176"/>
                <a:gd name="T15" fmla="*/ 119 h 239"/>
                <a:gd name="T16" fmla="*/ 87 w 176"/>
                <a:gd name="T17" fmla="*/ 206 h 239"/>
                <a:gd name="T18" fmla="*/ 133 w 176"/>
                <a:gd name="T19" fmla="*/ 11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239">
                  <a:moveTo>
                    <a:pt x="175" y="119"/>
                  </a:moveTo>
                  <a:cubicBezTo>
                    <a:pt x="175" y="204"/>
                    <a:pt x="133" y="238"/>
                    <a:pt x="87" y="238"/>
                  </a:cubicBezTo>
                  <a:cubicBezTo>
                    <a:pt x="42" y="238"/>
                    <a:pt x="0" y="201"/>
                    <a:pt x="0" y="119"/>
                  </a:cubicBezTo>
                  <a:cubicBezTo>
                    <a:pt x="3" y="37"/>
                    <a:pt x="42" y="0"/>
                    <a:pt x="87" y="0"/>
                  </a:cubicBezTo>
                  <a:cubicBezTo>
                    <a:pt x="133" y="0"/>
                    <a:pt x="175" y="37"/>
                    <a:pt x="175" y="119"/>
                  </a:cubicBezTo>
                  <a:close/>
                  <a:moveTo>
                    <a:pt x="133" y="119"/>
                  </a:moveTo>
                  <a:cubicBezTo>
                    <a:pt x="133" y="55"/>
                    <a:pt x="111" y="31"/>
                    <a:pt x="87" y="31"/>
                  </a:cubicBezTo>
                  <a:cubicBezTo>
                    <a:pt x="61" y="31"/>
                    <a:pt x="42" y="55"/>
                    <a:pt x="42" y="119"/>
                  </a:cubicBezTo>
                  <a:cubicBezTo>
                    <a:pt x="42" y="185"/>
                    <a:pt x="64" y="206"/>
                    <a:pt x="87" y="206"/>
                  </a:cubicBezTo>
                  <a:cubicBezTo>
                    <a:pt x="114" y="206"/>
                    <a:pt x="133" y="182"/>
                    <a:pt x="133" y="11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1" name="Freeform 79">
              <a:extLst>
                <a:ext uri="{FF2B5EF4-FFF2-40B4-BE49-F238E27FC236}">
                  <a16:creationId xmlns:a16="http://schemas.microsoft.com/office/drawing/2014/main" id="{C9681E59-AD1D-D842-A3CD-3B31BFD100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7175" y="2263775"/>
              <a:ext cx="28575" cy="63500"/>
            </a:xfrm>
            <a:custGeom>
              <a:avLst/>
              <a:gdLst>
                <a:gd name="T0" fmla="*/ 0 w 80"/>
                <a:gd name="T1" fmla="*/ 31 h 175"/>
                <a:gd name="T2" fmla="*/ 0 w 80"/>
                <a:gd name="T3" fmla="*/ 2 h 175"/>
                <a:gd name="T4" fmla="*/ 34 w 80"/>
                <a:gd name="T5" fmla="*/ 2 h 175"/>
                <a:gd name="T6" fmla="*/ 34 w 80"/>
                <a:gd name="T7" fmla="*/ 34 h 175"/>
                <a:gd name="T8" fmla="*/ 34 w 80"/>
                <a:gd name="T9" fmla="*/ 34 h 175"/>
                <a:gd name="T10" fmla="*/ 74 w 80"/>
                <a:gd name="T11" fmla="*/ 0 h 175"/>
                <a:gd name="T12" fmla="*/ 79 w 80"/>
                <a:gd name="T13" fmla="*/ 0 h 175"/>
                <a:gd name="T14" fmla="*/ 79 w 80"/>
                <a:gd name="T15" fmla="*/ 39 h 175"/>
                <a:gd name="T16" fmla="*/ 69 w 80"/>
                <a:gd name="T17" fmla="*/ 37 h 175"/>
                <a:gd name="T18" fmla="*/ 34 w 80"/>
                <a:gd name="T19" fmla="*/ 79 h 175"/>
                <a:gd name="T20" fmla="*/ 34 w 80"/>
                <a:gd name="T21" fmla="*/ 174 h 175"/>
                <a:gd name="T22" fmla="*/ 0 w 80"/>
                <a:gd name="T23" fmla="*/ 174 h 175"/>
                <a:gd name="T24" fmla="*/ 0 w 80"/>
                <a:gd name="T25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175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3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4" y="0"/>
                  </a:cubicBezTo>
                  <a:cubicBezTo>
                    <a:pt x="77" y="0"/>
                    <a:pt x="79" y="0"/>
                    <a:pt x="79" y="0"/>
                  </a:cubicBezTo>
                  <a:lnTo>
                    <a:pt x="79" y="39"/>
                  </a:lnTo>
                  <a:cubicBezTo>
                    <a:pt x="77" y="39"/>
                    <a:pt x="71" y="37"/>
                    <a:pt x="69" y="37"/>
                  </a:cubicBezTo>
                  <a:cubicBezTo>
                    <a:pt x="53" y="37"/>
                    <a:pt x="34" y="47"/>
                    <a:pt x="34" y="79"/>
                  </a:cubicBezTo>
                  <a:lnTo>
                    <a:pt x="34" y="174"/>
                  </a:lnTo>
                  <a:lnTo>
                    <a:pt x="0" y="174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2" name="Freeform 80">
              <a:extLst>
                <a:ext uri="{FF2B5EF4-FFF2-40B4-BE49-F238E27FC236}">
                  <a16:creationId xmlns:a16="http://schemas.microsoft.com/office/drawing/2014/main" id="{54DBB2A9-73E1-1644-A210-9CD7B9623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275" y="2265363"/>
              <a:ext cx="49213" cy="90487"/>
            </a:xfrm>
            <a:custGeom>
              <a:avLst/>
              <a:gdLst>
                <a:gd name="T0" fmla="*/ 8 w 136"/>
                <a:gd name="T1" fmla="*/ 198 h 250"/>
                <a:gd name="T2" fmla="*/ 55 w 136"/>
                <a:gd name="T3" fmla="*/ 214 h 250"/>
                <a:gd name="T4" fmla="*/ 98 w 136"/>
                <a:gd name="T5" fmla="*/ 161 h 250"/>
                <a:gd name="T6" fmla="*/ 98 w 136"/>
                <a:gd name="T7" fmla="*/ 145 h 250"/>
                <a:gd name="T8" fmla="*/ 55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2 h 250"/>
                <a:gd name="T18" fmla="*/ 135 w 136"/>
                <a:gd name="T19" fmla="*/ 2 h 250"/>
                <a:gd name="T20" fmla="*/ 135 w 136"/>
                <a:gd name="T21" fmla="*/ 29 h 250"/>
                <a:gd name="T22" fmla="*/ 135 w 136"/>
                <a:gd name="T23" fmla="*/ 156 h 250"/>
                <a:gd name="T24" fmla="*/ 61 w 136"/>
                <a:gd name="T25" fmla="*/ 249 h 250"/>
                <a:gd name="T26" fmla="*/ 5 w 136"/>
                <a:gd name="T27" fmla="*/ 238 h 250"/>
                <a:gd name="T28" fmla="*/ 8 w 136"/>
                <a:gd name="T29" fmla="*/ 198 h 250"/>
                <a:gd name="T30" fmla="*/ 98 w 136"/>
                <a:gd name="T31" fmla="*/ 82 h 250"/>
                <a:gd name="T32" fmla="*/ 66 w 136"/>
                <a:gd name="T33" fmla="*/ 26 h 250"/>
                <a:gd name="T34" fmla="*/ 37 w 136"/>
                <a:gd name="T35" fmla="*/ 82 h 250"/>
                <a:gd name="T36" fmla="*/ 63 w 136"/>
                <a:gd name="T37" fmla="*/ 140 h 250"/>
                <a:gd name="T38" fmla="*/ 98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8" y="198"/>
                  </a:moveTo>
                  <a:cubicBezTo>
                    <a:pt x="16" y="204"/>
                    <a:pt x="34" y="214"/>
                    <a:pt x="55" y="214"/>
                  </a:cubicBezTo>
                  <a:cubicBezTo>
                    <a:pt x="93" y="214"/>
                    <a:pt x="98" y="188"/>
                    <a:pt x="98" y="161"/>
                  </a:cubicBezTo>
                  <a:lnTo>
                    <a:pt x="98" y="145"/>
                  </a:lnTo>
                  <a:cubicBezTo>
                    <a:pt x="93" y="159"/>
                    <a:pt x="82" y="175"/>
                    <a:pt x="55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2"/>
                  </a:lnTo>
                  <a:lnTo>
                    <a:pt x="135" y="2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4" y="249"/>
                    <a:pt x="16" y="241"/>
                    <a:pt x="5" y="238"/>
                  </a:cubicBezTo>
                  <a:lnTo>
                    <a:pt x="8" y="198"/>
                  </a:lnTo>
                  <a:close/>
                  <a:moveTo>
                    <a:pt x="98" y="82"/>
                  </a:moveTo>
                  <a:cubicBezTo>
                    <a:pt x="98" y="45"/>
                    <a:pt x="85" y="26"/>
                    <a:pt x="66" y="26"/>
                  </a:cubicBezTo>
                  <a:cubicBezTo>
                    <a:pt x="45" y="26"/>
                    <a:pt x="37" y="47"/>
                    <a:pt x="37" y="82"/>
                  </a:cubicBezTo>
                  <a:cubicBezTo>
                    <a:pt x="37" y="124"/>
                    <a:pt x="50" y="140"/>
                    <a:pt x="63" y="140"/>
                  </a:cubicBezTo>
                  <a:cubicBezTo>
                    <a:pt x="87" y="140"/>
                    <a:pt x="98" y="122"/>
                    <a:pt x="98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3" name="Freeform 81">
              <a:extLst>
                <a:ext uri="{FF2B5EF4-FFF2-40B4-BE49-F238E27FC236}">
                  <a16:creationId xmlns:a16="http://schemas.microsoft.com/office/drawing/2014/main" id="{A703B428-925D-2B4C-ABD9-57FEA2647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4013" y="2263775"/>
              <a:ext cx="47625" cy="63500"/>
            </a:xfrm>
            <a:custGeom>
              <a:avLst/>
              <a:gdLst>
                <a:gd name="T0" fmla="*/ 16 w 131"/>
                <a:gd name="T1" fmla="*/ 13 h 175"/>
                <a:gd name="T2" fmla="*/ 66 w 131"/>
                <a:gd name="T3" fmla="*/ 0 h 175"/>
                <a:gd name="T4" fmla="*/ 127 w 131"/>
                <a:gd name="T5" fmla="*/ 68 h 175"/>
                <a:gd name="T6" fmla="*/ 127 w 131"/>
                <a:gd name="T7" fmla="*/ 143 h 175"/>
                <a:gd name="T8" fmla="*/ 130 w 131"/>
                <a:gd name="T9" fmla="*/ 172 h 175"/>
                <a:gd name="T10" fmla="*/ 95 w 131"/>
                <a:gd name="T11" fmla="*/ 172 h 175"/>
                <a:gd name="T12" fmla="*/ 93 w 131"/>
                <a:gd name="T13" fmla="*/ 148 h 175"/>
                <a:gd name="T14" fmla="*/ 48 w 131"/>
                <a:gd name="T15" fmla="*/ 174 h 175"/>
                <a:gd name="T16" fmla="*/ 0 w 131"/>
                <a:gd name="T17" fmla="*/ 124 h 175"/>
                <a:gd name="T18" fmla="*/ 85 w 131"/>
                <a:gd name="T19" fmla="*/ 66 h 175"/>
                <a:gd name="T20" fmla="*/ 93 w 131"/>
                <a:gd name="T21" fmla="*/ 66 h 175"/>
                <a:gd name="T22" fmla="*/ 93 w 131"/>
                <a:gd name="T23" fmla="*/ 60 h 175"/>
                <a:gd name="T24" fmla="*/ 64 w 131"/>
                <a:gd name="T25" fmla="*/ 29 h 175"/>
                <a:gd name="T26" fmla="*/ 19 w 131"/>
                <a:gd name="T27" fmla="*/ 45 h 175"/>
                <a:gd name="T28" fmla="*/ 16 w 131"/>
                <a:gd name="T29" fmla="*/ 13 h 175"/>
                <a:gd name="T30" fmla="*/ 90 w 131"/>
                <a:gd name="T31" fmla="*/ 92 h 175"/>
                <a:gd name="T32" fmla="*/ 37 w 131"/>
                <a:gd name="T33" fmla="*/ 124 h 175"/>
                <a:gd name="T34" fmla="*/ 61 w 131"/>
                <a:gd name="T35" fmla="*/ 150 h 175"/>
                <a:gd name="T36" fmla="*/ 93 w 131"/>
                <a:gd name="T37" fmla="*/ 100 h 175"/>
                <a:gd name="T38" fmla="*/ 93 w 131"/>
                <a:gd name="T39" fmla="*/ 92 h 175"/>
                <a:gd name="T40" fmla="*/ 90 w 131"/>
                <a:gd name="T41" fmla="*/ 9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5">
                  <a:moveTo>
                    <a:pt x="16" y="13"/>
                  </a:moveTo>
                  <a:cubicBezTo>
                    <a:pt x="27" y="7"/>
                    <a:pt x="42" y="0"/>
                    <a:pt x="66" y="0"/>
                  </a:cubicBezTo>
                  <a:cubicBezTo>
                    <a:pt x="117" y="0"/>
                    <a:pt x="127" y="26"/>
                    <a:pt x="127" y="68"/>
                  </a:cubicBezTo>
                  <a:lnTo>
                    <a:pt x="127" y="143"/>
                  </a:lnTo>
                  <a:cubicBezTo>
                    <a:pt x="127" y="156"/>
                    <a:pt x="127" y="166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6"/>
                    <a:pt x="93" y="148"/>
                  </a:cubicBezTo>
                  <a:cubicBezTo>
                    <a:pt x="82" y="161"/>
                    <a:pt x="72" y="174"/>
                    <a:pt x="48" y="174"/>
                  </a:cubicBezTo>
                  <a:cubicBezTo>
                    <a:pt x="24" y="174"/>
                    <a:pt x="0" y="156"/>
                    <a:pt x="0" y="124"/>
                  </a:cubicBezTo>
                  <a:cubicBezTo>
                    <a:pt x="0" y="76"/>
                    <a:pt x="34" y="66"/>
                    <a:pt x="85" y="66"/>
                  </a:cubicBezTo>
                  <a:lnTo>
                    <a:pt x="93" y="66"/>
                  </a:lnTo>
                  <a:lnTo>
                    <a:pt x="93" y="60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39"/>
                    <a:pt x="19" y="45"/>
                  </a:cubicBezTo>
                  <a:lnTo>
                    <a:pt x="16" y="13"/>
                  </a:lnTo>
                  <a:close/>
                  <a:moveTo>
                    <a:pt x="90" y="92"/>
                  </a:moveTo>
                  <a:cubicBezTo>
                    <a:pt x="58" y="92"/>
                    <a:pt x="37" y="100"/>
                    <a:pt x="37" y="124"/>
                  </a:cubicBezTo>
                  <a:cubicBezTo>
                    <a:pt x="37" y="140"/>
                    <a:pt x="48" y="150"/>
                    <a:pt x="61" y="150"/>
                  </a:cubicBezTo>
                  <a:cubicBezTo>
                    <a:pt x="85" y="150"/>
                    <a:pt x="93" y="132"/>
                    <a:pt x="93" y="100"/>
                  </a:cubicBezTo>
                  <a:lnTo>
                    <a:pt x="93" y="92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4" name="Freeform 82">
              <a:extLst>
                <a:ext uri="{FF2B5EF4-FFF2-40B4-BE49-F238E27FC236}">
                  <a16:creationId xmlns:a16="http://schemas.microsoft.com/office/drawing/2014/main" id="{DE0F8D2C-F290-7048-AE37-4D8D644D9E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4338" y="2263775"/>
              <a:ext cx="46037" cy="63500"/>
            </a:xfrm>
            <a:custGeom>
              <a:avLst/>
              <a:gdLst>
                <a:gd name="T0" fmla="*/ 0 w 128"/>
                <a:gd name="T1" fmla="*/ 31 h 178"/>
                <a:gd name="T2" fmla="*/ 0 w 128"/>
                <a:gd name="T3" fmla="*/ 2 h 178"/>
                <a:gd name="T4" fmla="*/ 37 w 128"/>
                <a:gd name="T5" fmla="*/ 2 h 178"/>
                <a:gd name="T6" fmla="*/ 37 w 128"/>
                <a:gd name="T7" fmla="*/ 29 h 178"/>
                <a:gd name="T8" fmla="*/ 37 w 128"/>
                <a:gd name="T9" fmla="*/ 29 h 178"/>
                <a:gd name="T10" fmla="*/ 37 w 128"/>
                <a:gd name="T11" fmla="*/ 29 h 178"/>
                <a:gd name="T12" fmla="*/ 79 w 128"/>
                <a:gd name="T13" fmla="*/ 0 h 178"/>
                <a:gd name="T14" fmla="*/ 127 w 128"/>
                <a:gd name="T15" fmla="*/ 63 h 178"/>
                <a:gd name="T16" fmla="*/ 127 w 128"/>
                <a:gd name="T17" fmla="*/ 174 h 178"/>
                <a:gd name="T18" fmla="*/ 87 w 128"/>
                <a:gd name="T19" fmla="*/ 174 h 178"/>
                <a:gd name="T20" fmla="*/ 87 w 128"/>
                <a:gd name="T21" fmla="*/ 74 h 178"/>
                <a:gd name="T22" fmla="*/ 66 w 128"/>
                <a:gd name="T23" fmla="*/ 37 h 178"/>
                <a:gd name="T24" fmla="*/ 40 w 128"/>
                <a:gd name="T25" fmla="*/ 76 h 178"/>
                <a:gd name="T26" fmla="*/ 40 w 128"/>
                <a:gd name="T27" fmla="*/ 177 h 178"/>
                <a:gd name="T28" fmla="*/ 0 w 128"/>
                <a:gd name="T29" fmla="*/ 177 h 178"/>
                <a:gd name="T30" fmla="*/ 0 w 128"/>
                <a:gd name="T31" fmla="*/ 3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8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7" y="2"/>
                  </a:lnTo>
                  <a:cubicBezTo>
                    <a:pt x="37" y="10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8"/>
                    <a:pt x="53" y="0"/>
                    <a:pt x="79" y="0"/>
                  </a:cubicBezTo>
                  <a:cubicBezTo>
                    <a:pt x="116" y="0"/>
                    <a:pt x="127" y="29"/>
                    <a:pt x="127" y="63"/>
                  </a:cubicBezTo>
                  <a:lnTo>
                    <a:pt x="127" y="174"/>
                  </a:lnTo>
                  <a:lnTo>
                    <a:pt x="87" y="174"/>
                  </a:lnTo>
                  <a:lnTo>
                    <a:pt x="87" y="74"/>
                  </a:lnTo>
                  <a:cubicBezTo>
                    <a:pt x="87" y="47"/>
                    <a:pt x="82" y="37"/>
                    <a:pt x="66" y="37"/>
                  </a:cubicBezTo>
                  <a:cubicBezTo>
                    <a:pt x="45" y="37"/>
                    <a:pt x="40" y="55"/>
                    <a:pt x="40" y="76"/>
                  </a:cubicBezTo>
                  <a:lnTo>
                    <a:pt x="40" y="177"/>
                  </a:lnTo>
                  <a:lnTo>
                    <a:pt x="0" y="177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5" name="Freeform 83">
              <a:extLst>
                <a:ext uri="{FF2B5EF4-FFF2-40B4-BE49-F238E27FC236}">
                  <a16:creationId xmlns:a16="http://schemas.microsoft.com/office/drawing/2014/main" id="{F3273D26-282B-8A4C-9CB3-B67B1EEB9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4663" y="22383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39 h 247"/>
                <a:gd name="T6" fmla="*/ 0 w 41"/>
                <a:gd name="T7" fmla="*/ 39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6" name="Freeform 84">
              <a:extLst>
                <a:ext uri="{FF2B5EF4-FFF2-40B4-BE49-F238E27FC236}">
                  <a16:creationId xmlns:a16="http://schemas.microsoft.com/office/drawing/2014/main" id="{4D84699C-205C-AC4D-AA48-E2F8294F6B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2265363"/>
              <a:ext cx="39688" cy="61912"/>
            </a:xfrm>
            <a:custGeom>
              <a:avLst/>
              <a:gdLst>
                <a:gd name="T0" fmla="*/ 0 w 109"/>
                <a:gd name="T1" fmla="*/ 135 h 173"/>
                <a:gd name="T2" fmla="*/ 69 w 109"/>
                <a:gd name="T3" fmla="*/ 29 h 173"/>
                <a:gd name="T4" fmla="*/ 2 w 109"/>
                <a:gd name="T5" fmla="*/ 29 h 173"/>
                <a:gd name="T6" fmla="*/ 2 w 109"/>
                <a:gd name="T7" fmla="*/ 0 h 173"/>
                <a:gd name="T8" fmla="*/ 108 w 109"/>
                <a:gd name="T9" fmla="*/ 0 h 173"/>
                <a:gd name="T10" fmla="*/ 108 w 109"/>
                <a:gd name="T11" fmla="*/ 34 h 173"/>
                <a:gd name="T12" fmla="*/ 40 w 109"/>
                <a:gd name="T13" fmla="*/ 140 h 173"/>
                <a:gd name="T14" fmla="*/ 108 w 109"/>
                <a:gd name="T15" fmla="*/ 140 h 173"/>
                <a:gd name="T16" fmla="*/ 108 w 109"/>
                <a:gd name="T17" fmla="*/ 172 h 173"/>
                <a:gd name="T18" fmla="*/ 0 w 109"/>
                <a:gd name="T19" fmla="*/ 172 h 173"/>
                <a:gd name="T20" fmla="*/ 0 w 109"/>
                <a:gd name="T21" fmla="*/ 13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173">
                  <a:moveTo>
                    <a:pt x="0" y="135"/>
                  </a:moveTo>
                  <a:lnTo>
                    <a:pt x="69" y="29"/>
                  </a:lnTo>
                  <a:lnTo>
                    <a:pt x="2" y="29"/>
                  </a:lnTo>
                  <a:lnTo>
                    <a:pt x="2" y="0"/>
                  </a:lnTo>
                  <a:lnTo>
                    <a:pt x="108" y="0"/>
                  </a:lnTo>
                  <a:lnTo>
                    <a:pt x="108" y="34"/>
                  </a:lnTo>
                  <a:lnTo>
                    <a:pt x="40" y="140"/>
                  </a:lnTo>
                  <a:lnTo>
                    <a:pt x="108" y="140"/>
                  </a:lnTo>
                  <a:lnTo>
                    <a:pt x="108" y="172"/>
                  </a:lnTo>
                  <a:lnTo>
                    <a:pt x="0" y="172"/>
                  </a:lnTo>
                  <a:lnTo>
                    <a:pt x="0" y="13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7" name="Freeform 85">
              <a:extLst>
                <a:ext uri="{FF2B5EF4-FFF2-40B4-BE49-F238E27FC236}">
                  <a16:creationId xmlns:a16="http://schemas.microsoft.com/office/drawing/2014/main" id="{067E3F9E-ACF8-ED47-A591-68D6CC112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2263775"/>
              <a:ext cx="46037" cy="63500"/>
            </a:xfrm>
            <a:custGeom>
              <a:avLst/>
              <a:gdLst>
                <a:gd name="T0" fmla="*/ 15 w 130"/>
                <a:gd name="T1" fmla="*/ 13 h 175"/>
                <a:gd name="T2" fmla="*/ 66 w 130"/>
                <a:gd name="T3" fmla="*/ 0 h 175"/>
                <a:gd name="T4" fmla="*/ 127 w 130"/>
                <a:gd name="T5" fmla="*/ 68 h 175"/>
                <a:gd name="T6" fmla="*/ 127 w 130"/>
                <a:gd name="T7" fmla="*/ 143 h 175"/>
                <a:gd name="T8" fmla="*/ 129 w 130"/>
                <a:gd name="T9" fmla="*/ 172 h 175"/>
                <a:gd name="T10" fmla="*/ 95 w 130"/>
                <a:gd name="T11" fmla="*/ 172 h 175"/>
                <a:gd name="T12" fmla="*/ 92 w 130"/>
                <a:gd name="T13" fmla="*/ 148 h 175"/>
                <a:gd name="T14" fmla="*/ 47 w 130"/>
                <a:gd name="T15" fmla="*/ 174 h 175"/>
                <a:gd name="T16" fmla="*/ 0 w 130"/>
                <a:gd name="T17" fmla="*/ 124 h 175"/>
                <a:gd name="T18" fmla="*/ 84 w 130"/>
                <a:gd name="T19" fmla="*/ 66 h 175"/>
                <a:gd name="T20" fmla="*/ 92 w 130"/>
                <a:gd name="T21" fmla="*/ 66 h 175"/>
                <a:gd name="T22" fmla="*/ 92 w 130"/>
                <a:gd name="T23" fmla="*/ 60 h 175"/>
                <a:gd name="T24" fmla="*/ 63 w 130"/>
                <a:gd name="T25" fmla="*/ 29 h 175"/>
                <a:gd name="T26" fmla="*/ 18 w 130"/>
                <a:gd name="T27" fmla="*/ 45 h 175"/>
                <a:gd name="T28" fmla="*/ 15 w 130"/>
                <a:gd name="T29" fmla="*/ 13 h 175"/>
                <a:gd name="T30" fmla="*/ 90 w 130"/>
                <a:gd name="T31" fmla="*/ 92 h 175"/>
                <a:gd name="T32" fmla="*/ 37 w 130"/>
                <a:gd name="T33" fmla="*/ 124 h 175"/>
                <a:gd name="T34" fmla="*/ 60 w 130"/>
                <a:gd name="T35" fmla="*/ 150 h 175"/>
                <a:gd name="T36" fmla="*/ 92 w 130"/>
                <a:gd name="T37" fmla="*/ 100 h 175"/>
                <a:gd name="T38" fmla="*/ 92 w 130"/>
                <a:gd name="T39" fmla="*/ 92 h 175"/>
                <a:gd name="T40" fmla="*/ 90 w 130"/>
                <a:gd name="T41" fmla="*/ 9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5">
                  <a:moveTo>
                    <a:pt x="15" y="13"/>
                  </a:moveTo>
                  <a:cubicBezTo>
                    <a:pt x="26" y="7"/>
                    <a:pt x="42" y="0"/>
                    <a:pt x="66" y="0"/>
                  </a:cubicBezTo>
                  <a:cubicBezTo>
                    <a:pt x="116" y="0"/>
                    <a:pt x="127" y="26"/>
                    <a:pt x="127" y="68"/>
                  </a:cubicBezTo>
                  <a:lnTo>
                    <a:pt x="127" y="143"/>
                  </a:lnTo>
                  <a:cubicBezTo>
                    <a:pt x="127" y="156"/>
                    <a:pt x="127" y="166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8"/>
                  </a:cubicBezTo>
                  <a:cubicBezTo>
                    <a:pt x="82" y="161"/>
                    <a:pt x="71" y="174"/>
                    <a:pt x="47" y="174"/>
                  </a:cubicBezTo>
                  <a:cubicBezTo>
                    <a:pt x="23" y="174"/>
                    <a:pt x="0" y="156"/>
                    <a:pt x="0" y="124"/>
                  </a:cubicBezTo>
                  <a:cubicBezTo>
                    <a:pt x="0" y="76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0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39"/>
                    <a:pt x="18" y="45"/>
                  </a:cubicBezTo>
                  <a:lnTo>
                    <a:pt x="15" y="13"/>
                  </a:lnTo>
                  <a:close/>
                  <a:moveTo>
                    <a:pt x="90" y="92"/>
                  </a:moveTo>
                  <a:cubicBezTo>
                    <a:pt x="58" y="92"/>
                    <a:pt x="37" y="100"/>
                    <a:pt x="37" y="124"/>
                  </a:cubicBezTo>
                  <a:cubicBezTo>
                    <a:pt x="37" y="140"/>
                    <a:pt x="47" y="150"/>
                    <a:pt x="60" y="150"/>
                  </a:cubicBezTo>
                  <a:cubicBezTo>
                    <a:pt x="84" y="150"/>
                    <a:pt x="92" y="132"/>
                    <a:pt x="92" y="100"/>
                  </a:cubicBezTo>
                  <a:lnTo>
                    <a:pt x="92" y="92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8" name="Freeform 86">
              <a:extLst>
                <a:ext uri="{FF2B5EF4-FFF2-40B4-BE49-F238E27FC236}">
                  <a16:creationId xmlns:a16="http://schemas.microsoft.com/office/drawing/2014/main" id="{4C22DE84-8CEA-CA4E-A414-22D5FF25A8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2247900"/>
              <a:ext cx="34925" cy="80963"/>
            </a:xfrm>
            <a:custGeom>
              <a:avLst/>
              <a:gdLst>
                <a:gd name="T0" fmla="*/ 24 w 99"/>
                <a:gd name="T1" fmla="*/ 13 h 223"/>
                <a:gd name="T2" fmla="*/ 64 w 99"/>
                <a:gd name="T3" fmla="*/ 0 h 223"/>
                <a:gd name="T4" fmla="*/ 64 w 99"/>
                <a:gd name="T5" fmla="*/ 47 h 223"/>
                <a:gd name="T6" fmla="*/ 96 w 99"/>
                <a:gd name="T7" fmla="*/ 47 h 223"/>
                <a:gd name="T8" fmla="*/ 96 w 99"/>
                <a:gd name="T9" fmla="*/ 76 h 223"/>
                <a:gd name="T10" fmla="*/ 64 w 99"/>
                <a:gd name="T11" fmla="*/ 76 h 223"/>
                <a:gd name="T12" fmla="*/ 64 w 99"/>
                <a:gd name="T13" fmla="*/ 166 h 223"/>
                <a:gd name="T14" fmla="*/ 83 w 99"/>
                <a:gd name="T15" fmla="*/ 190 h 223"/>
                <a:gd name="T16" fmla="*/ 98 w 99"/>
                <a:gd name="T17" fmla="*/ 188 h 223"/>
                <a:gd name="T18" fmla="*/ 98 w 99"/>
                <a:gd name="T19" fmla="*/ 217 h 223"/>
                <a:gd name="T20" fmla="*/ 72 w 99"/>
                <a:gd name="T21" fmla="*/ 222 h 223"/>
                <a:gd name="T22" fmla="*/ 27 w 99"/>
                <a:gd name="T23" fmla="*/ 172 h 223"/>
                <a:gd name="T24" fmla="*/ 27 w 99"/>
                <a:gd name="T25" fmla="*/ 76 h 223"/>
                <a:gd name="T26" fmla="*/ 0 w 99"/>
                <a:gd name="T27" fmla="*/ 76 h 223"/>
                <a:gd name="T28" fmla="*/ 0 w 99"/>
                <a:gd name="T29" fmla="*/ 47 h 223"/>
                <a:gd name="T30" fmla="*/ 27 w 99"/>
                <a:gd name="T31" fmla="*/ 47 h 223"/>
                <a:gd name="T32" fmla="*/ 24 w 99"/>
                <a:gd name="T33" fmla="*/ 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3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6"/>
                  </a:lnTo>
                  <a:lnTo>
                    <a:pt x="64" y="76"/>
                  </a:lnTo>
                  <a:lnTo>
                    <a:pt x="64" y="166"/>
                  </a:lnTo>
                  <a:cubicBezTo>
                    <a:pt x="64" y="185"/>
                    <a:pt x="69" y="190"/>
                    <a:pt x="83" y="190"/>
                  </a:cubicBezTo>
                  <a:cubicBezTo>
                    <a:pt x="90" y="190"/>
                    <a:pt x="93" y="188"/>
                    <a:pt x="98" y="188"/>
                  </a:cubicBezTo>
                  <a:lnTo>
                    <a:pt x="98" y="217"/>
                  </a:lnTo>
                  <a:cubicBezTo>
                    <a:pt x="93" y="219"/>
                    <a:pt x="85" y="222"/>
                    <a:pt x="72" y="222"/>
                  </a:cubicBezTo>
                  <a:cubicBezTo>
                    <a:pt x="43" y="222"/>
                    <a:pt x="27" y="209"/>
                    <a:pt x="27" y="172"/>
                  </a:cubicBezTo>
                  <a:lnTo>
                    <a:pt x="27" y="76"/>
                  </a:lnTo>
                  <a:lnTo>
                    <a:pt x="0" y="76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9" name="Freeform 87">
              <a:extLst>
                <a:ext uri="{FF2B5EF4-FFF2-40B4-BE49-F238E27FC236}">
                  <a16:creationId xmlns:a16="http://schemas.microsoft.com/office/drawing/2014/main" id="{8B9660B1-268E-8C40-8066-FD8DB03A4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9288" y="2238375"/>
              <a:ext cx="15875" cy="88900"/>
            </a:xfrm>
            <a:custGeom>
              <a:avLst/>
              <a:gdLst>
                <a:gd name="T0" fmla="*/ 0 w 43"/>
                <a:gd name="T1" fmla="*/ 0 h 247"/>
                <a:gd name="T2" fmla="*/ 40 w 43"/>
                <a:gd name="T3" fmla="*/ 0 h 247"/>
                <a:gd name="T4" fmla="*/ 40 w 43"/>
                <a:gd name="T5" fmla="*/ 39 h 247"/>
                <a:gd name="T6" fmla="*/ 0 w 43"/>
                <a:gd name="T7" fmla="*/ 39 h 247"/>
                <a:gd name="T8" fmla="*/ 0 w 43"/>
                <a:gd name="T9" fmla="*/ 0 h 247"/>
                <a:gd name="T10" fmla="*/ 3 w 43"/>
                <a:gd name="T11" fmla="*/ 74 h 247"/>
                <a:gd name="T12" fmla="*/ 42 w 43"/>
                <a:gd name="T13" fmla="*/ 74 h 247"/>
                <a:gd name="T14" fmla="*/ 42 w 43"/>
                <a:gd name="T15" fmla="*/ 246 h 247"/>
                <a:gd name="T16" fmla="*/ 3 w 43"/>
                <a:gd name="T17" fmla="*/ 246 h 247"/>
                <a:gd name="T18" fmla="*/ 3 w 43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247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4"/>
                  </a:moveTo>
                  <a:lnTo>
                    <a:pt x="42" y="74"/>
                  </a:lnTo>
                  <a:lnTo>
                    <a:pt x="42" y="246"/>
                  </a:lnTo>
                  <a:lnTo>
                    <a:pt x="3" y="246"/>
                  </a:lnTo>
                  <a:lnTo>
                    <a:pt x="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0" name="Freeform 88">
              <a:extLst>
                <a:ext uri="{FF2B5EF4-FFF2-40B4-BE49-F238E27FC236}">
                  <a16:creationId xmlns:a16="http://schemas.microsoft.com/office/drawing/2014/main" id="{F180D64F-3275-C44D-B3FD-1FDAA2440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7863" y="2263775"/>
              <a:ext cx="52387" cy="65088"/>
            </a:xfrm>
            <a:custGeom>
              <a:avLst/>
              <a:gdLst>
                <a:gd name="T0" fmla="*/ 143 w 144"/>
                <a:gd name="T1" fmla="*/ 88 h 179"/>
                <a:gd name="T2" fmla="*/ 71 w 144"/>
                <a:gd name="T3" fmla="*/ 178 h 179"/>
                <a:gd name="T4" fmla="*/ 0 w 144"/>
                <a:gd name="T5" fmla="*/ 88 h 179"/>
                <a:gd name="T6" fmla="*/ 71 w 144"/>
                <a:gd name="T7" fmla="*/ 0 h 179"/>
                <a:gd name="T8" fmla="*/ 143 w 144"/>
                <a:gd name="T9" fmla="*/ 88 h 179"/>
                <a:gd name="T10" fmla="*/ 103 w 144"/>
                <a:gd name="T11" fmla="*/ 88 h 179"/>
                <a:gd name="T12" fmla="*/ 71 w 144"/>
                <a:gd name="T13" fmla="*/ 29 h 179"/>
                <a:gd name="T14" fmla="*/ 39 w 144"/>
                <a:gd name="T15" fmla="*/ 88 h 179"/>
                <a:gd name="T16" fmla="*/ 71 w 144"/>
                <a:gd name="T17" fmla="*/ 146 h 179"/>
                <a:gd name="T18" fmla="*/ 103 w 144"/>
                <a:gd name="T19" fmla="*/ 8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79">
                  <a:moveTo>
                    <a:pt x="143" y="88"/>
                  </a:moveTo>
                  <a:cubicBezTo>
                    <a:pt x="143" y="159"/>
                    <a:pt x="106" y="178"/>
                    <a:pt x="71" y="178"/>
                  </a:cubicBezTo>
                  <a:cubicBezTo>
                    <a:pt x="39" y="178"/>
                    <a:pt x="0" y="162"/>
                    <a:pt x="0" y="88"/>
                  </a:cubicBezTo>
                  <a:cubicBezTo>
                    <a:pt x="0" y="19"/>
                    <a:pt x="39" y="0"/>
                    <a:pt x="71" y="0"/>
                  </a:cubicBezTo>
                  <a:cubicBezTo>
                    <a:pt x="103" y="0"/>
                    <a:pt x="143" y="19"/>
                    <a:pt x="143" y="88"/>
                  </a:cubicBezTo>
                  <a:close/>
                  <a:moveTo>
                    <a:pt x="103" y="88"/>
                  </a:moveTo>
                  <a:cubicBezTo>
                    <a:pt x="103" y="58"/>
                    <a:pt x="98" y="29"/>
                    <a:pt x="71" y="29"/>
                  </a:cubicBezTo>
                  <a:cubicBezTo>
                    <a:pt x="47" y="29"/>
                    <a:pt x="39" y="58"/>
                    <a:pt x="39" y="88"/>
                  </a:cubicBezTo>
                  <a:cubicBezTo>
                    <a:pt x="39" y="117"/>
                    <a:pt x="47" y="146"/>
                    <a:pt x="71" y="146"/>
                  </a:cubicBezTo>
                  <a:cubicBezTo>
                    <a:pt x="95" y="146"/>
                    <a:pt x="103" y="114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1" name="Freeform 89">
              <a:extLst>
                <a:ext uri="{FF2B5EF4-FFF2-40B4-BE49-F238E27FC236}">
                  <a16:creationId xmlns:a16="http://schemas.microsoft.com/office/drawing/2014/main" id="{9F0AC19F-BFE2-CF4A-8A6E-E94CCDDDEC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9775" y="2263775"/>
              <a:ext cx="46038" cy="63500"/>
            </a:xfrm>
            <a:custGeom>
              <a:avLst/>
              <a:gdLst>
                <a:gd name="T0" fmla="*/ 0 w 129"/>
                <a:gd name="T1" fmla="*/ 31 h 178"/>
                <a:gd name="T2" fmla="*/ 0 w 129"/>
                <a:gd name="T3" fmla="*/ 2 h 178"/>
                <a:gd name="T4" fmla="*/ 38 w 129"/>
                <a:gd name="T5" fmla="*/ 2 h 178"/>
                <a:gd name="T6" fmla="*/ 38 w 129"/>
                <a:gd name="T7" fmla="*/ 29 h 178"/>
                <a:gd name="T8" fmla="*/ 38 w 129"/>
                <a:gd name="T9" fmla="*/ 29 h 178"/>
                <a:gd name="T10" fmla="*/ 38 w 129"/>
                <a:gd name="T11" fmla="*/ 29 h 178"/>
                <a:gd name="T12" fmla="*/ 80 w 129"/>
                <a:gd name="T13" fmla="*/ 0 h 178"/>
                <a:gd name="T14" fmla="*/ 128 w 129"/>
                <a:gd name="T15" fmla="*/ 63 h 178"/>
                <a:gd name="T16" fmla="*/ 128 w 129"/>
                <a:gd name="T17" fmla="*/ 174 h 178"/>
                <a:gd name="T18" fmla="*/ 88 w 129"/>
                <a:gd name="T19" fmla="*/ 174 h 178"/>
                <a:gd name="T20" fmla="*/ 88 w 129"/>
                <a:gd name="T21" fmla="*/ 74 h 178"/>
                <a:gd name="T22" fmla="*/ 67 w 129"/>
                <a:gd name="T23" fmla="*/ 37 h 178"/>
                <a:gd name="T24" fmla="*/ 40 w 129"/>
                <a:gd name="T25" fmla="*/ 76 h 178"/>
                <a:gd name="T26" fmla="*/ 40 w 129"/>
                <a:gd name="T27" fmla="*/ 177 h 178"/>
                <a:gd name="T28" fmla="*/ 0 w 129"/>
                <a:gd name="T29" fmla="*/ 177 h 178"/>
                <a:gd name="T30" fmla="*/ 0 w 129"/>
                <a:gd name="T31" fmla="*/ 3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9" h="178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8" y="2"/>
                  </a:lnTo>
                  <a:cubicBezTo>
                    <a:pt x="38" y="10"/>
                    <a:pt x="38" y="21"/>
                    <a:pt x="38" y="29"/>
                  </a:cubicBezTo>
                  <a:lnTo>
                    <a:pt x="38" y="29"/>
                  </a:lnTo>
                  <a:lnTo>
                    <a:pt x="38" y="29"/>
                  </a:lnTo>
                  <a:cubicBezTo>
                    <a:pt x="43" y="18"/>
                    <a:pt x="53" y="0"/>
                    <a:pt x="80" y="0"/>
                  </a:cubicBezTo>
                  <a:cubicBezTo>
                    <a:pt x="117" y="0"/>
                    <a:pt x="128" y="29"/>
                    <a:pt x="128" y="63"/>
                  </a:cubicBezTo>
                  <a:lnTo>
                    <a:pt x="128" y="174"/>
                  </a:lnTo>
                  <a:lnTo>
                    <a:pt x="88" y="174"/>
                  </a:lnTo>
                  <a:lnTo>
                    <a:pt x="88" y="74"/>
                  </a:lnTo>
                  <a:cubicBezTo>
                    <a:pt x="88" y="47"/>
                    <a:pt x="83" y="37"/>
                    <a:pt x="67" y="37"/>
                  </a:cubicBezTo>
                  <a:cubicBezTo>
                    <a:pt x="45" y="37"/>
                    <a:pt x="40" y="55"/>
                    <a:pt x="40" y="76"/>
                  </a:cubicBezTo>
                  <a:lnTo>
                    <a:pt x="40" y="177"/>
                  </a:lnTo>
                  <a:lnTo>
                    <a:pt x="0" y="177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2" name="Freeform 90">
              <a:extLst>
                <a:ext uri="{FF2B5EF4-FFF2-40B4-BE49-F238E27FC236}">
                  <a16:creationId xmlns:a16="http://schemas.microsoft.com/office/drawing/2014/main" id="{FB3E1DBE-CB65-EA47-9999-9D2CA5408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5850" y="2014538"/>
              <a:ext cx="339725" cy="336550"/>
            </a:xfrm>
            <a:custGeom>
              <a:avLst/>
              <a:gdLst>
                <a:gd name="T0" fmla="*/ 0 w 943"/>
                <a:gd name="T1" fmla="*/ 466 h 933"/>
                <a:gd name="T2" fmla="*/ 471 w 943"/>
                <a:gd name="T3" fmla="*/ 0 h 933"/>
                <a:gd name="T4" fmla="*/ 942 w 943"/>
                <a:gd name="T5" fmla="*/ 466 h 933"/>
                <a:gd name="T6" fmla="*/ 471 w 943"/>
                <a:gd name="T7" fmla="*/ 932 h 933"/>
                <a:gd name="T8" fmla="*/ 0 w 943"/>
                <a:gd name="T9" fmla="*/ 466 h 933"/>
                <a:gd name="T10" fmla="*/ 21 w 943"/>
                <a:gd name="T11" fmla="*/ 466 h 933"/>
                <a:gd name="T12" fmla="*/ 471 w 943"/>
                <a:gd name="T13" fmla="*/ 911 h 933"/>
                <a:gd name="T14" fmla="*/ 920 w 943"/>
                <a:gd name="T15" fmla="*/ 466 h 933"/>
                <a:gd name="T16" fmla="*/ 471 w 943"/>
                <a:gd name="T17" fmla="*/ 22 h 933"/>
                <a:gd name="T18" fmla="*/ 21 w 943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3" h="933">
                  <a:moveTo>
                    <a:pt x="0" y="466"/>
                  </a:moveTo>
                  <a:cubicBezTo>
                    <a:pt x="0" y="209"/>
                    <a:pt x="211" y="0"/>
                    <a:pt x="471" y="0"/>
                  </a:cubicBezTo>
                  <a:cubicBezTo>
                    <a:pt x="730" y="0"/>
                    <a:pt x="942" y="209"/>
                    <a:pt x="942" y="466"/>
                  </a:cubicBezTo>
                  <a:cubicBezTo>
                    <a:pt x="942" y="722"/>
                    <a:pt x="730" y="932"/>
                    <a:pt x="471" y="932"/>
                  </a:cubicBezTo>
                  <a:cubicBezTo>
                    <a:pt x="211" y="932"/>
                    <a:pt x="0" y="722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0"/>
                    <a:pt x="222" y="911"/>
                    <a:pt x="471" y="911"/>
                  </a:cubicBezTo>
                  <a:cubicBezTo>
                    <a:pt x="719" y="911"/>
                    <a:pt x="920" y="713"/>
                    <a:pt x="920" y="466"/>
                  </a:cubicBezTo>
                  <a:cubicBezTo>
                    <a:pt x="920" y="223"/>
                    <a:pt x="719" y="22"/>
                    <a:pt x="471" y="22"/>
                  </a:cubicBezTo>
                  <a:cubicBezTo>
                    <a:pt x="222" y="22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3" name="Freeform 91">
              <a:extLst>
                <a:ext uri="{FF2B5EF4-FFF2-40B4-BE49-F238E27FC236}">
                  <a16:creationId xmlns:a16="http://schemas.microsoft.com/office/drawing/2014/main" id="{05BD8267-BA03-9948-8CED-CDA021710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0300" y="2060575"/>
              <a:ext cx="252413" cy="242888"/>
            </a:xfrm>
            <a:custGeom>
              <a:avLst/>
              <a:gdLst>
                <a:gd name="T0" fmla="*/ 0 w 701"/>
                <a:gd name="T1" fmla="*/ 336 h 674"/>
                <a:gd name="T2" fmla="*/ 349 w 701"/>
                <a:gd name="T3" fmla="*/ 0 h 674"/>
                <a:gd name="T4" fmla="*/ 698 w 701"/>
                <a:gd name="T5" fmla="*/ 336 h 674"/>
                <a:gd name="T6" fmla="*/ 349 w 701"/>
                <a:gd name="T7" fmla="*/ 673 h 674"/>
                <a:gd name="T8" fmla="*/ 0 w 701"/>
                <a:gd name="T9" fmla="*/ 336 h 674"/>
                <a:gd name="T10" fmla="*/ 24 w 701"/>
                <a:gd name="T11" fmla="*/ 336 h 674"/>
                <a:gd name="T12" fmla="*/ 349 w 701"/>
                <a:gd name="T13" fmla="*/ 649 h 674"/>
                <a:gd name="T14" fmla="*/ 674 w 701"/>
                <a:gd name="T15" fmla="*/ 336 h 674"/>
                <a:gd name="T16" fmla="*/ 349 w 701"/>
                <a:gd name="T17" fmla="*/ 24 h 674"/>
                <a:gd name="T18" fmla="*/ 24 w 701"/>
                <a:gd name="T19" fmla="*/ 336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1" h="674">
                  <a:moveTo>
                    <a:pt x="0" y="336"/>
                  </a:moveTo>
                  <a:cubicBezTo>
                    <a:pt x="0" y="150"/>
                    <a:pt x="155" y="0"/>
                    <a:pt x="349" y="0"/>
                  </a:cubicBezTo>
                  <a:cubicBezTo>
                    <a:pt x="542" y="0"/>
                    <a:pt x="698" y="151"/>
                    <a:pt x="698" y="336"/>
                  </a:cubicBezTo>
                  <a:cubicBezTo>
                    <a:pt x="700" y="522"/>
                    <a:pt x="542" y="673"/>
                    <a:pt x="349" y="673"/>
                  </a:cubicBezTo>
                  <a:cubicBezTo>
                    <a:pt x="155" y="673"/>
                    <a:pt x="0" y="521"/>
                    <a:pt x="0" y="336"/>
                  </a:cubicBezTo>
                  <a:close/>
                  <a:moveTo>
                    <a:pt x="24" y="336"/>
                  </a:moveTo>
                  <a:cubicBezTo>
                    <a:pt x="24" y="508"/>
                    <a:pt x="169" y="649"/>
                    <a:pt x="349" y="649"/>
                  </a:cubicBezTo>
                  <a:cubicBezTo>
                    <a:pt x="528" y="649"/>
                    <a:pt x="674" y="509"/>
                    <a:pt x="674" y="336"/>
                  </a:cubicBezTo>
                  <a:cubicBezTo>
                    <a:pt x="674" y="164"/>
                    <a:pt x="528" y="24"/>
                    <a:pt x="349" y="24"/>
                  </a:cubicBezTo>
                  <a:cubicBezTo>
                    <a:pt x="169" y="24"/>
                    <a:pt x="24" y="163"/>
                    <a:pt x="24" y="33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4" name="Freeform 92">
              <a:extLst>
                <a:ext uri="{FF2B5EF4-FFF2-40B4-BE49-F238E27FC236}">
                  <a16:creationId xmlns:a16="http://schemas.microsoft.com/office/drawing/2014/main" id="{C3073BFD-7CD1-A94F-8471-7B0E86182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2124075"/>
              <a:ext cx="20638" cy="20638"/>
            </a:xfrm>
            <a:custGeom>
              <a:avLst/>
              <a:gdLst>
                <a:gd name="T0" fmla="*/ 32 w 59"/>
                <a:gd name="T1" fmla="*/ 0 h 57"/>
                <a:gd name="T2" fmla="*/ 37 w 59"/>
                <a:gd name="T3" fmla="*/ 24 h 57"/>
                <a:gd name="T4" fmla="*/ 58 w 59"/>
                <a:gd name="T5" fmla="*/ 24 h 57"/>
                <a:gd name="T6" fmla="*/ 42 w 59"/>
                <a:gd name="T7" fmla="*/ 34 h 57"/>
                <a:gd name="T8" fmla="*/ 50 w 59"/>
                <a:gd name="T9" fmla="*/ 56 h 57"/>
                <a:gd name="T10" fmla="*/ 29 w 59"/>
                <a:gd name="T11" fmla="*/ 40 h 57"/>
                <a:gd name="T12" fmla="*/ 10 w 59"/>
                <a:gd name="T13" fmla="*/ 56 h 57"/>
                <a:gd name="T14" fmla="*/ 18 w 59"/>
                <a:gd name="T15" fmla="*/ 34 h 57"/>
                <a:gd name="T16" fmla="*/ 0 w 59"/>
                <a:gd name="T17" fmla="*/ 24 h 57"/>
                <a:gd name="T18" fmla="*/ 21 w 59"/>
                <a:gd name="T19" fmla="*/ 24 h 57"/>
                <a:gd name="T20" fmla="*/ 32 w 59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57">
                  <a:moveTo>
                    <a:pt x="32" y="0"/>
                  </a:moveTo>
                  <a:lnTo>
                    <a:pt x="37" y="24"/>
                  </a:lnTo>
                  <a:lnTo>
                    <a:pt x="58" y="24"/>
                  </a:lnTo>
                  <a:lnTo>
                    <a:pt x="42" y="34"/>
                  </a:lnTo>
                  <a:lnTo>
                    <a:pt x="50" y="56"/>
                  </a:lnTo>
                  <a:lnTo>
                    <a:pt x="29" y="40"/>
                  </a:lnTo>
                  <a:lnTo>
                    <a:pt x="10" y="56"/>
                  </a:lnTo>
                  <a:lnTo>
                    <a:pt x="18" y="34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5" name="Freeform 93">
              <a:extLst>
                <a:ext uri="{FF2B5EF4-FFF2-40B4-BE49-F238E27FC236}">
                  <a16:creationId xmlns:a16="http://schemas.microsoft.com/office/drawing/2014/main" id="{0CF55128-3FD4-504C-91D1-8E479714F4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2122488"/>
              <a:ext cx="25400" cy="23812"/>
            </a:xfrm>
            <a:custGeom>
              <a:avLst/>
              <a:gdLst>
                <a:gd name="T0" fmla="*/ 56 w 70"/>
                <a:gd name="T1" fmla="*/ 63 h 64"/>
                <a:gd name="T2" fmla="*/ 35 w 70"/>
                <a:gd name="T3" fmla="*/ 45 h 64"/>
                <a:gd name="T4" fmla="*/ 16 w 70"/>
                <a:gd name="T5" fmla="*/ 61 h 64"/>
                <a:gd name="T6" fmla="*/ 14 w 70"/>
                <a:gd name="T7" fmla="*/ 61 h 64"/>
                <a:gd name="T8" fmla="*/ 22 w 70"/>
                <a:gd name="T9" fmla="*/ 39 h 64"/>
                <a:gd name="T10" fmla="*/ 0 w 70"/>
                <a:gd name="T11" fmla="*/ 26 h 64"/>
                <a:gd name="T12" fmla="*/ 25 w 70"/>
                <a:gd name="T13" fmla="*/ 26 h 64"/>
                <a:gd name="T14" fmla="*/ 24 w 70"/>
                <a:gd name="T15" fmla="*/ 29 h 64"/>
                <a:gd name="T16" fmla="*/ 8 w 70"/>
                <a:gd name="T17" fmla="*/ 29 h 64"/>
                <a:gd name="T18" fmla="*/ 24 w 70"/>
                <a:gd name="T19" fmla="*/ 39 h 64"/>
                <a:gd name="T20" fmla="*/ 19 w 70"/>
                <a:gd name="T21" fmla="*/ 58 h 64"/>
                <a:gd name="T22" fmla="*/ 35 w 70"/>
                <a:gd name="T23" fmla="*/ 42 h 64"/>
                <a:gd name="T24" fmla="*/ 51 w 70"/>
                <a:gd name="T25" fmla="*/ 55 h 64"/>
                <a:gd name="T26" fmla="*/ 46 w 70"/>
                <a:gd name="T27" fmla="*/ 39 h 64"/>
                <a:gd name="T28" fmla="*/ 59 w 70"/>
                <a:gd name="T29" fmla="*/ 29 h 64"/>
                <a:gd name="T30" fmla="*/ 38 w 70"/>
                <a:gd name="T31" fmla="*/ 29 h 64"/>
                <a:gd name="T32" fmla="*/ 33 w 70"/>
                <a:gd name="T33" fmla="*/ 11 h 64"/>
                <a:gd name="T34" fmla="*/ 38 w 70"/>
                <a:gd name="T35" fmla="*/ 0 h 64"/>
                <a:gd name="T36" fmla="*/ 46 w 70"/>
                <a:gd name="T37" fmla="*/ 26 h 64"/>
                <a:gd name="T38" fmla="*/ 69 w 70"/>
                <a:gd name="T39" fmla="*/ 26 h 64"/>
                <a:gd name="T40" fmla="*/ 51 w 70"/>
                <a:gd name="T41" fmla="*/ 42 h 64"/>
                <a:gd name="T42" fmla="*/ 56 w 70"/>
                <a:gd name="T43" fmla="*/ 63 h 64"/>
                <a:gd name="T44" fmla="*/ 27 w 70"/>
                <a:gd name="T45" fmla="*/ 26 h 64"/>
                <a:gd name="T46" fmla="*/ 33 w 70"/>
                <a:gd name="T47" fmla="*/ 11 h 64"/>
                <a:gd name="T48" fmla="*/ 32 w 70"/>
                <a:gd name="T49" fmla="*/ 8 h 64"/>
                <a:gd name="T50" fmla="*/ 25 w 70"/>
                <a:gd name="T51" fmla="*/ 26 h 64"/>
                <a:gd name="T52" fmla="*/ 27 w 70"/>
                <a:gd name="T53" fmla="*/ 2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4">
                  <a:moveTo>
                    <a:pt x="56" y="63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4" y="61"/>
                  </a:lnTo>
                  <a:lnTo>
                    <a:pt x="22" y="39"/>
                  </a:lnTo>
                  <a:lnTo>
                    <a:pt x="0" y="26"/>
                  </a:lnTo>
                  <a:lnTo>
                    <a:pt x="25" y="26"/>
                  </a:lnTo>
                  <a:lnTo>
                    <a:pt x="24" y="29"/>
                  </a:lnTo>
                  <a:lnTo>
                    <a:pt x="8" y="29"/>
                  </a:ln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1" y="55"/>
                  </a:lnTo>
                  <a:lnTo>
                    <a:pt x="46" y="39"/>
                  </a:lnTo>
                  <a:lnTo>
                    <a:pt x="59" y="29"/>
                  </a:lnTo>
                  <a:lnTo>
                    <a:pt x="38" y="29"/>
                  </a:lnTo>
                  <a:lnTo>
                    <a:pt x="33" y="11"/>
                  </a:lnTo>
                  <a:lnTo>
                    <a:pt x="38" y="0"/>
                  </a:lnTo>
                  <a:lnTo>
                    <a:pt x="46" y="26"/>
                  </a:lnTo>
                  <a:lnTo>
                    <a:pt x="69" y="26"/>
                  </a:lnTo>
                  <a:lnTo>
                    <a:pt x="51" y="42"/>
                  </a:lnTo>
                  <a:lnTo>
                    <a:pt x="56" y="63"/>
                  </a:lnTo>
                  <a:close/>
                  <a:moveTo>
                    <a:pt x="27" y="26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6"/>
                  </a:ln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6" name="Freeform 94">
              <a:extLst>
                <a:ext uri="{FF2B5EF4-FFF2-40B4-BE49-F238E27FC236}">
                  <a16:creationId xmlns:a16="http://schemas.microsoft.com/office/drawing/2014/main" id="{ABF425D6-BE47-5D4E-B959-FB8D3FDA8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239963"/>
              <a:ext cx="22225" cy="20637"/>
            </a:xfrm>
            <a:custGeom>
              <a:avLst/>
              <a:gdLst>
                <a:gd name="T0" fmla="*/ 32 w 62"/>
                <a:gd name="T1" fmla="*/ 0 h 57"/>
                <a:gd name="T2" fmla="*/ 37 w 62"/>
                <a:gd name="T3" fmla="*/ 21 h 57"/>
                <a:gd name="T4" fmla="*/ 61 w 62"/>
                <a:gd name="T5" fmla="*/ 21 h 57"/>
                <a:gd name="T6" fmla="*/ 45 w 62"/>
                <a:gd name="T7" fmla="*/ 34 h 57"/>
                <a:gd name="T8" fmla="*/ 51 w 62"/>
                <a:gd name="T9" fmla="*/ 56 h 57"/>
                <a:gd name="T10" fmla="*/ 32 w 62"/>
                <a:gd name="T11" fmla="*/ 40 h 57"/>
                <a:gd name="T12" fmla="*/ 11 w 62"/>
                <a:gd name="T13" fmla="*/ 56 h 57"/>
                <a:gd name="T14" fmla="*/ 19 w 62"/>
                <a:gd name="T15" fmla="*/ 34 h 57"/>
                <a:gd name="T16" fmla="*/ 0 w 62"/>
                <a:gd name="T17" fmla="*/ 21 h 57"/>
                <a:gd name="T18" fmla="*/ 22 w 62"/>
                <a:gd name="T19" fmla="*/ 24 h 57"/>
                <a:gd name="T20" fmla="*/ 32 w 62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7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6"/>
                  </a:lnTo>
                  <a:lnTo>
                    <a:pt x="32" y="40"/>
                  </a:lnTo>
                  <a:lnTo>
                    <a:pt x="11" y="56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7" name="Freeform 95">
              <a:extLst>
                <a:ext uri="{FF2B5EF4-FFF2-40B4-BE49-F238E27FC236}">
                  <a16:creationId xmlns:a16="http://schemas.microsoft.com/office/drawing/2014/main" id="{E84ED86E-A9E8-174B-815C-AD32D357A6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238375"/>
              <a:ext cx="25400" cy="23813"/>
            </a:xfrm>
            <a:custGeom>
              <a:avLst/>
              <a:gdLst>
                <a:gd name="T0" fmla="*/ 55 w 70"/>
                <a:gd name="T1" fmla="*/ 63 h 64"/>
                <a:gd name="T2" fmla="*/ 34 w 70"/>
                <a:gd name="T3" fmla="*/ 45 h 64"/>
                <a:gd name="T4" fmla="*/ 16 w 70"/>
                <a:gd name="T5" fmla="*/ 61 h 64"/>
                <a:gd name="T6" fmla="*/ 13 w 70"/>
                <a:gd name="T7" fmla="*/ 61 h 64"/>
                <a:gd name="T8" fmla="*/ 21 w 70"/>
                <a:gd name="T9" fmla="*/ 39 h 64"/>
                <a:gd name="T10" fmla="*/ 0 w 70"/>
                <a:gd name="T11" fmla="*/ 26 h 64"/>
                <a:gd name="T12" fmla="*/ 22 w 70"/>
                <a:gd name="T13" fmla="*/ 26 h 64"/>
                <a:gd name="T14" fmla="*/ 21 w 70"/>
                <a:gd name="T15" fmla="*/ 29 h 64"/>
                <a:gd name="T16" fmla="*/ 5 w 70"/>
                <a:gd name="T17" fmla="*/ 29 h 64"/>
                <a:gd name="T18" fmla="*/ 21 w 70"/>
                <a:gd name="T19" fmla="*/ 39 h 64"/>
                <a:gd name="T20" fmla="*/ 16 w 70"/>
                <a:gd name="T21" fmla="*/ 58 h 64"/>
                <a:gd name="T22" fmla="*/ 32 w 70"/>
                <a:gd name="T23" fmla="*/ 42 h 64"/>
                <a:gd name="T24" fmla="*/ 47 w 70"/>
                <a:gd name="T25" fmla="*/ 55 h 64"/>
                <a:gd name="T26" fmla="*/ 42 w 70"/>
                <a:gd name="T27" fmla="*/ 39 h 64"/>
                <a:gd name="T28" fmla="*/ 55 w 70"/>
                <a:gd name="T29" fmla="*/ 29 h 64"/>
                <a:gd name="T30" fmla="*/ 34 w 70"/>
                <a:gd name="T31" fmla="*/ 29 h 64"/>
                <a:gd name="T32" fmla="*/ 31 w 70"/>
                <a:gd name="T33" fmla="*/ 15 h 64"/>
                <a:gd name="T34" fmla="*/ 37 w 70"/>
                <a:gd name="T35" fmla="*/ 0 h 64"/>
                <a:gd name="T36" fmla="*/ 45 w 70"/>
                <a:gd name="T37" fmla="*/ 26 h 64"/>
                <a:gd name="T38" fmla="*/ 69 w 70"/>
                <a:gd name="T39" fmla="*/ 26 h 64"/>
                <a:gd name="T40" fmla="*/ 50 w 70"/>
                <a:gd name="T41" fmla="*/ 39 h 64"/>
                <a:gd name="T42" fmla="*/ 55 w 70"/>
                <a:gd name="T43" fmla="*/ 63 h 64"/>
                <a:gd name="T44" fmla="*/ 26 w 70"/>
                <a:gd name="T45" fmla="*/ 26 h 64"/>
                <a:gd name="T46" fmla="*/ 31 w 70"/>
                <a:gd name="T47" fmla="*/ 15 h 64"/>
                <a:gd name="T48" fmla="*/ 29 w 70"/>
                <a:gd name="T49" fmla="*/ 8 h 64"/>
                <a:gd name="T50" fmla="*/ 22 w 70"/>
                <a:gd name="T51" fmla="*/ 26 h 64"/>
                <a:gd name="T52" fmla="*/ 26 w 70"/>
                <a:gd name="T53" fmla="*/ 2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4">
                  <a:moveTo>
                    <a:pt x="55" y="63"/>
                  </a:moveTo>
                  <a:lnTo>
                    <a:pt x="34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39"/>
                  </a:lnTo>
                  <a:lnTo>
                    <a:pt x="0" y="26"/>
                  </a:lnTo>
                  <a:lnTo>
                    <a:pt x="22" y="26"/>
                  </a:lnTo>
                  <a:lnTo>
                    <a:pt x="21" y="29"/>
                  </a:lnTo>
                  <a:lnTo>
                    <a:pt x="5" y="29"/>
                  </a:lnTo>
                  <a:lnTo>
                    <a:pt x="21" y="39"/>
                  </a:lnTo>
                  <a:lnTo>
                    <a:pt x="16" y="58"/>
                  </a:lnTo>
                  <a:lnTo>
                    <a:pt x="32" y="42"/>
                  </a:lnTo>
                  <a:lnTo>
                    <a:pt x="47" y="55"/>
                  </a:lnTo>
                  <a:lnTo>
                    <a:pt x="42" y="39"/>
                  </a:lnTo>
                  <a:lnTo>
                    <a:pt x="55" y="29"/>
                  </a:lnTo>
                  <a:lnTo>
                    <a:pt x="34" y="29"/>
                  </a:lnTo>
                  <a:lnTo>
                    <a:pt x="31" y="15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69" y="26"/>
                  </a:lnTo>
                  <a:lnTo>
                    <a:pt x="50" y="39"/>
                  </a:lnTo>
                  <a:lnTo>
                    <a:pt x="55" y="63"/>
                  </a:lnTo>
                  <a:close/>
                  <a:moveTo>
                    <a:pt x="26" y="26"/>
                  </a:moveTo>
                  <a:lnTo>
                    <a:pt x="31" y="15"/>
                  </a:lnTo>
                  <a:lnTo>
                    <a:pt x="29" y="8"/>
                  </a:lnTo>
                  <a:lnTo>
                    <a:pt x="22" y="26"/>
                  </a:lnTo>
                  <a:lnTo>
                    <a:pt x="26" y="2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8" name="Freeform 96">
              <a:extLst>
                <a:ext uri="{FF2B5EF4-FFF2-40B4-BE49-F238E27FC236}">
                  <a16:creationId xmlns:a16="http://schemas.microsoft.com/office/drawing/2014/main" id="{BB1FF525-43EF-0841-A203-61FAE76BB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9188" y="2238375"/>
              <a:ext cx="20637" cy="20638"/>
            </a:xfrm>
            <a:custGeom>
              <a:avLst/>
              <a:gdLst>
                <a:gd name="T0" fmla="*/ 31 w 59"/>
                <a:gd name="T1" fmla="*/ 0 h 56"/>
                <a:gd name="T2" fmla="*/ 37 w 59"/>
                <a:gd name="T3" fmla="*/ 21 h 56"/>
                <a:gd name="T4" fmla="*/ 58 w 59"/>
                <a:gd name="T5" fmla="*/ 21 h 56"/>
                <a:gd name="T6" fmla="*/ 42 w 59"/>
                <a:gd name="T7" fmla="*/ 34 h 56"/>
                <a:gd name="T8" fmla="*/ 50 w 59"/>
                <a:gd name="T9" fmla="*/ 55 h 56"/>
                <a:gd name="T10" fmla="*/ 29 w 59"/>
                <a:gd name="T11" fmla="*/ 39 h 56"/>
                <a:gd name="T12" fmla="*/ 10 w 59"/>
                <a:gd name="T13" fmla="*/ 55 h 56"/>
                <a:gd name="T14" fmla="*/ 18 w 59"/>
                <a:gd name="T15" fmla="*/ 34 h 56"/>
                <a:gd name="T16" fmla="*/ 0 w 59"/>
                <a:gd name="T17" fmla="*/ 21 h 56"/>
                <a:gd name="T18" fmla="*/ 21 w 59"/>
                <a:gd name="T19" fmla="*/ 24 h 56"/>
                <a:gd name="T20" fmla="*/ 31 w 59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56">
                  <a:moveTo>
                    <a:pt x="31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50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9" name="Freeform 97">
              <a:extLst>
                <a:ext uri="{FF2B5EF4-FFF2-40B4-BE49-F238E27FC236}">
                  <a16:creationId xmlns:a16="http://schemas.microsoft.com/office/drawing/2014/main" id="{DDEAF26A-FBB7-8C4A-8D2A-5E00A84524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2236788"/>
              <a:ext cx="25400" cy="23812"/>
            </a:xfrm>
            <a:custGeom>
              <a:avLst/>
              <a:gdLst>
                <a:gd name="T0" fmla="*/ 56 w 70"/>
                <a:gd name="T1" fmla="*/ 64 h 65"/>
                <a:gd name="T2" fmla="*/ 35 w 70"/>
                <a:gd name="T3" fmla="*/ 45 h 65"/>
                <a:gd name="T4" fmla="*/ 16 w 70"/>
                <a:gd name="T5" fmla="*/ 61 h 65"/>
                <a:gd name="T6" fmla="*/ 14 w 70"/>
                <a:gd name="T7" fmla="*/ 61 h 65"/>
                <a:gd name="T8" fmla="*/ 22 w 70"/>
                <a:gd name="T9" fmla="*/ 40 h 65"/>
                <a:gd name="T10" fmla="*/ 0 w 70"/>
                <a:gd name="T11" fmla="*/ 27 h 65"/>
                <a:gd name="T12" fmla="*/ 25 w 70"/>
                <a:gd name="T13" fmla="*/ 27 h 65"/>
                <a:gd name="T14" fmla="*/ 24 w 70"/>
                <a:gd name="T15" fmla="*/ 30 h 65"/>
                <a:gd name="T16" fmla="*/ 8 w 70"/>
                <a:gd name="T17" fmla="*/ 30 h 65"/>
                <a:gd name="T18" fmla="*/ 24 w 70"/>
                <a:gd name="T19" fmla="*/ 40 h 65"/>
                <a:gd name="T20" fmla="*/ 19 w 70"/>
                <a:gd name="T21" fmla="*/ 59 h 65"/>
                <a:gd name="T22" fmla="*/ 35 w 70"/>
                <a:gd name="T23" fmla="*/ 43 h 65"/>
                <a:gd name="T24" fmla="*/ 51 w 70"/>
                <a:gd name="T25" fmla="*/ 56 h 65"/>
                <a:gd name="T26" fmla="*/ 45 w 70"/>
                <a:gd name="T27" fmla="*/ 40 h 65"/>
                <a:gd name="T28" fmla="*/ 59 w 70"/>
                <a:gd name="T29" fmla="*/ 30 h 65"/>
                <a:gd name="T30" fmla="*/ 37 w 70"/>
                <a:gd name="T31" fmla="*/ 30 h 65"/>
                <a:gd name="T32" fmla="*/ 33 w 70"/>
                <a:gd name="T33" fmla="*/ 12 h 65"/>
                <a:gd name="T34" fmla="*/ 37 w 70"/>
                <a:gd name="T35" fmla="*/ 0 h 65"/>
                <a:gd name="T36" fmla="*/ 45 w 70"/>
                <a:gd name="T37" fmla="*/ 27 h 65"/>
                <a:gd name="T38" fmla="*/ 69 w 70"/>
                <a:gd name="T39" fmla="*/ 27 h 65"/>
                <a:gd name="T40" fmla="*/ 51 w 70"/>
                <a:gd name="T41" fmla="*/ 40 h 65"/>
                <a:gd name="T42" fmla="*/ 56 w 70"/>
                <a:gd name="T43" fmla="*/ 64 h 65"/>
                <a:gd name="T44" fmla="*/ 27 w 70"/>
                <a:gd name="T45" fmla="*/ 27 h 65"/>
                <a:gd name="T46" fmla="*/ 33 w 70"/>
                <a:gd name="T47" fmla="*/ 12 h 65"/>
                <a:gd name="T48" fmla="*/ 32 w 70"/>
                <a:gd name="T49" fmla="*/ 8 h 65"/>
                <a:gd name="T50" fmla="*/ 25 w 70"/>
                <a:gd name="T51" fmla="*/ 27 h 65"/>
                <a:gd name="T52" fmla="*/ 27 w 70"/>
                <a:gd name="T53" fmla="*/ 2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4" y="61"/>
                  </a:lnTo>
                  <a:lnTo>
                    <a:pt x="22" y="40"/>
                  </a:lnTo>
                  <a:lnTo>
                    <a:pt x="0" y="27"/>
                  </a:lnTo>
                  <a:lnTo>
                    <a:pt x="25" y="27"/>
                  </a:lnTo>
                  <a:lnTo>
                    <a:pt x="24" y="30"/>
                  </a:lnTo>
                  <a:lnTo>
                    <a:pt x="8" y="30"/>
                  </a:ln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37" y="30"/>
                  </a:lnTo>
                  <a:lnTo>
                    <a:pt x="33" y="12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27" y="27"/>
                  </a:moveTo>
                  <a:lnTo>
                    <a:pt x="33" y="12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0" name="Freeform 98">
              <a:extLst>
                <a:ext uri="{FF2B5EF4-FFF2-40B4-BE49-F238E27FC236}">
                  <a16:creationId xmlns:a16="http://schemas.microsoft.com/office/drawing/2014/main" id="{EE8E2BD2-2845-3146-B346-E6D83A70F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7950" y="2117725"/>
              <a:ext cx="22225" cy="20638"/>
            </a:xfrm>
            <a:custGeom>
              <a:avLst/>
              <a:gdLst>
                <a:gd name="T0" fmla="*/ 32 w 62"/>
                <a:gd name="T1" fmla="*/ 0 h 57"/>
                <a:gd name="T2" fmla="*/ 42 w 62"/>
                <a:gd name="T3" fmla="*/ 21 h 57"/>
                <a:gd name="T4" fmla="*/ 61 w 62"/>
                <a:gd name="T5" fmla="*/ 21 h 57"/>
                <a:gd name="T6" fmla="*/ 45 w 62"/>
                <a:gd name="T7" fmla="*/ 34 h 57"/>
                <a:gd name="T8" fmla="*/ 50 w 62"/>
                <a:gd name="T9" fmla="*/ 56 h 57"/>
                <a:gd name="T10" fmla="*/ 32 w 62"/>
                <a:gd name="T11" fmla="*/ 37 h 57"/>
                <a:gd name="T12" fmla="*/ 13 w 62"/>
                <a:gd name="T13" fmla="*/ 56 h 57"/>
                <a:gd name="T14" fmla="*/ 21 w 62"/>
                <a:gd name="T15" fmla="*/ 34 h 57"/>
                <a:gd name="T16" fmla="*/ 0 w 62"/>
                <a:gd name="T17" fmla="*/ 21 h 57"/>
                <a:gd name="T18" fmla="*/ 24 w 62"/>
                <a:gd name="T19" fmla="*/ 24 h 57"/>
                <a:gd name="T20" fmla="*/ 32 w 62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7">
                  <a:moveTo>
                    <a:pt x="32" y="0"/>
                  </a:moveTo>
                  <a:lnTo>
                    <a:pt x="42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0" y="56"/>
                  </a:lnTo>
                  <a:lnTo>
                    <a:pt x="32" y="37"/>
                  </a:lnTo>
                  <a:lnTo>
                    <a:pt x="13" y="56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1" name="Freeform 99">
              <a:extLst>
                <a:ext uri="{FF2B5EF4-FFF2-40B4-BE49-F238E27FC236}">
                  <a16:creationId xmlns:a16="http://schemas.microsoft.com/office/drawing/2014/main" id="{8836C642-99A1-F947-9D3B-FCB99E47C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7950" y="2117725"/>
              <a:ext cx="25400" cy="22225"/>
            </a:xfrm>
            <a:custGeom>
              <a:avLst/>
              <a:gdLst>
                <a:gd name="T0" fmla="*/ 56 w 70"/>
                <a:gd name="T1" fmla="*/ 61 h 62"/>
                <a:gd name="T2" fmla="*/ 35 w 70"/>
                <a:gd name="T3" fmla="*/ 43 h 62"/>
                <a:gd name="T4" fmla="*/ 16 w 70"/>
                <a:gd name="T5" fmla="*/ 61 h 62"/>
                <a:gd name="T6" fmla="*/ 13 w 70"/>
                <a:gd name="T7" fmla="*/ 61 h 62"/>
                <a:gd name="T8" fmla="*/ 21 w 70"/>
                <a:gd name="T9" fmla="*/ 40 h 62"/>
                <a:gd name="T10" fmla="*/ 0 w 70"/>
                <a:gd name="T11" fmla="*/ 27 h 62"/>
                <a:gd name="T12" fmla="*/ 25 w 70"/>
                <a:gd name="T13" fmla="*/ 27 h 62"/>
                <a:gd name="T14" fmla="*/ 24 w 70"/>
                <a:gd name="T15" fmla="*/ 29 h 62"/>
                <a:gd name="T16" fmla="*/ 8 w 70"/>
                <a:gd name="T17" fmla="*/ 27 h 62"/>
                <a:gd name="T18" fmla="*/ 24 w 70"/>
                <a:gd name="T19" fmla="*/ 37 h 62"/>
                <a:gd name="T20" fmla="*/ 19 w 70"/>
                <a:gd name="T21" fmla="*/ 56 h 62"/>
                <a:gd name="T22" fmla="*/ 35 w 70"/>
                <a:gd name="T23" fmla="*/ 40 h 62"/>
                <a:gd name="T24" fmla="*/ 51 w 70"/>
                <a:gd name="T25" fmla="*/ 56 h 62"/>
                <a:gd name="T26" fmla="*/ 45 w 70"/>
                <a:gd name="T27" fmla="*/ 40 h 62"/>
                <a:gd name="T28" fmla="*/ 58 w 70"/>
                <a:gd name="T29" fmla="*/ 29 h 62"/>
                <a:gd name="T30" fmla="*/ 40 w 70"/>
                <a:gd name="T31" fmla="*/ 29 h 62"/>
                <a:gd name="T32" fmla="*/ 33 w 70"/>
                <a:gd name="T33" fmla="*/ 11 h 62"/>
                <a:gd name="T34" fmla="*/ 37 w 70"/>
                <a:gd name="T35" fmla="*/ 0 h 62"/>
                <a:gd name="T36" fmla="*/ 45 w 70"/>
                <a:gd name="T37" fmla="*/ 24 h 62"/>
                <a:gd name="T38" fmla="*/ 69 w 70"/>
                <a:gd name="T39" fmla="*/ 24 h 62"/>
                <a:gd name="T40" fmla="*/ 51 w 70"/>
                <a:gd name="T41" fmla="*/ 37 h 62"/>
                <a:gd name="T42" fmla="*/ 56 w 70"/>
                <a:gd name="T43" fmla="*/ 61 h 62"/>
                <a:gd name="T44" fmla="*/ 27 w 70"/>
                <a:gd name="T45" fmla="*/ 27 h 62"/>
                <a:gd name="T46" fmla="*/ 33 w 70"/>
                <a:gd name="T47" fmla="*/ 11 h 62"/>
                <a:gd name="T48" fmla="*/ 32 w 70"/>
                <a:gd name="T49" fmla="*/ 8 h 62"/>
                <a:gd name="T50" fmla="*/ 25 w 70"/>
                <a:gd name="T51" fmla="*/ 27 h 62"/>
                <a:gd name="T52" fmla="*/ 27 w 70"/>
                <a:gd name="T5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5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5" y="40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1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2" name="Freeform 100">
              <a:extLst>
                <a:ext uri="{FF2B5EF4-FFF2-40B4-BE49-F238E27FC236}">
                  <a16:creationId xmlns:a16="http://schemas.microsoft.com/office/drawing/2014/main" id="{04C90BFB-BF24-DE43-A3B8-DCF122370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2266950"/>
              <a:ext cx="33337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1 w 91"/>
                <a:gd name="T7" fmla="*/ 77 h 88"/>
                <a:gd name="T8" fmla="*/ 45 w 91"/>
                <a:gd name="T9" fmla="*/ 24 h 88"/>
                <a:gd name="T10" fmla="*/ 45 w 91"/>
                <a:gd name="T11" fmla="*/ 24 h 88"/>
                <a:gd name="T12" fmla="*/ 10 w 91"/>
                <a:gd name="T13" fmla="*/ 58 h 88"/>
                <a:gd name="T14" fmla="*/ 0 w 91"/>
                <a:gd name="T15" fmla="*/ 50 h 88"/>
                <a:gd name="T16" fmla="*/ 47 w 91"/>
                <a:gd name="T17" fmla="*/ 0 h 88"/>
                <a:gd name="T18" fmla="*/ 58 w 91"/>
                <a:gd name="T19" fmla="*/ 11 h 88"/>
                <a:gd name="T20" fmla="*/ 47 w 91"/>
                <a:gd name="T21" fmla="*/ 64 h 88"/>
                <a:gd name="T22" fmla="*/ 47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1" y="77"/>
                  </a:lnTo>
                  <a:lnTo>
                    <a:pt x="45" y="24"/>
                  </a:lnTo>
                  <a:lnTo>
                    <a:pt x="45" y="24"/>
                  </a:lnTo>
                  <a:lnTo>
                    <a:pt x="10" y="58"/>
                  </a:lnTo>
                  <a:lnTo>
                    <a:pt x="0" y="50"/>
                  </a:lnTo>
                  <a:lnTo>
                    <a:pt x="47" y="0"/>
                  </a:lnTo>
                  <a:lnTo>
                    <a:pt x="58" y="11"/>
                  </a:lnTo>
                  <a:lnTo>
                    <a:pt x="47" y="64"/>
                  </a:lnTo>
                  <a:lnTo>
                    <a:pt x="47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3" name="Freeform 101">
              <a:extLst>
                <a:ext uri="{FF2B5EF4-FFF2-40B4-BE49-F238E27FC236}">
                  <a16:creationId xmlns:a16="http://schemas.microsoft.com/office/drawing/2014/main" id="{5FEAC127-2D50-C94F-A813-DD1E386E1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300" y="2030413"/>
              <a:ext cx="23813" cy="26987"/>
            </a:xfrm>
            <a:custGeom>
              <a:avLst/>
              <a:gdLst>
                <a:gd name="T0" fmla="*/ 16 w 66"/>
                <a:gd name="T1" fmla="*/ 67 h 73"/>
                <a:gd name="T2" fmla="*/ 0 w 66"/>
                <a:gd name="T3" fmla="*/ 64 h 73"/>
                <a:gd name="T4" fmla="*/ 32 w 66"/>
                <a:gd name="T5" fmla="*/ 0 h 73"/>
                <a:gd name="T6" fmla="*/ 47 w 66"/>
                <a:gd name="T7" fmla="*/ 3 h 73"/>
                <a:gd name="T8" fmla="*/ 65 w 66"/>
                <a:gd name="T9" fmla="*/ 72 h 73"/>
                <a:gd name="T10" fmla="*/ 49 w 66"/>
                <a:gd name="T11" fmla="*/ 69 h 73"/>
                <a:gd name="T12" fmla="*/ 47 w 66"/>
                <a:gd name="T13" fmla="*/ 56 h 73"/>
                <a:gd name="T14" fmla="*/ 21 w 66"/>
                <a:gd name="T15" fmla="*/ 53 h 73"/>
                <a:gd name="T16" fmla="*/ 16 w 66"/>
                <a:gd name="T17" fmla="*/ 67 h 73"/>
                <a:gd name="T18" fmla="*/ 26 w 66"/>
                <a:gd name="T19" fmla="*/ 40 h 73"/>
                <a:gd name="T20" fmla="*/ 44 w 66"/>
                <a:gd name="T21" fmla="*/ 43 h 73"/>
                <a:gd name="T22" fmla="*/ 39 w 66"/>
                <a:gd name="T23" fmla="*/ 16 h 73"/>
                <a:gd name="T24" fmla="*/ 39 w 66"/>
                <a:gd name="T25" fmla="*/ 16 h 73"/>
                <a:gd name="T26" fmla="*/ 26 w 66"/>
                <a:gd name="T27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73">
                  <a:moveTo>
                    <a:pt x="16" y="67"/>
                  </a:moveTo>
                  <a:lnTo>
                    <a:pt x="0" y="64"/>
                  </a:lnTo>
                  <a:lnTo>
                    <a:pt x="32" y="0"/>
                  </a:lnTo>
                  <a:lnTo>
                    <a:pt x="47" y="3"/>
                  </a:lnTo>
                  <a:lnTo>
                    <a:pt x="65" y="72"/>
                  </a:lnTo>
                  <a:lnTo>
                    <a:pt x="49" y="69"/>
                  </a:lnTo>
                  <a:lnTo>
                    <a:pt x="47" y="56"/>
                  </a:lnTo>
                  <a:lnTo>
                    <a:pt x="21" y="53"/>
                  </a:lnTo>
                  <a:lnTo>
                    <a:pt x="16" y="67"/>
                  </a:lnTo>
                  <a:close/>
                  <a:moveTo>
                    <a:pt x="26" y="40"/>
                  </a:moveTo>
                  <a:lnTo>
                    <a:pt x="44" y="43"/>
                  </a:lnTo>
                  <a:lnTo>
                    <a:pt x="39" y="16"/>
                  </a:lnTo>
                  <a:lnTo>
                    <a:pt x="39" y="16"/>
                  </a:lnTo>
                  <a:lnTo>
                    <a:pt x="26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4" name="Freeform 102">
              <a:extLst>
                <a:ext uri="{FF2B5EF4-FFF2-40B4-BE49-F238E27FC236}">
                  <a16:creationId xmlns:a16="http://schemas.microsoft.com/office/drawing/2014/main" id="{8888EF65-944A-1346-BA7C-9EB36E05D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9050" y="2033588"/>
              <a:ext cx="19050" cy="28575"/>
            </a:xfrm>
            <a:custGeom>
              <a:avLst/>
              <a:gdLst>
                <a:gd name="T0" fmla="*/ 18 w 54"/>
                <a:gd name="T1" fmla="*/ 58 h 80"/>
                <a:gd name="T2" fmla="*/ 53 w 54"/>
                <a:gd name="T3" fmla="*/ 69 h 80"/>
                <a:gd name="T4" fmla="*/ 48 w 54"/>
                <a:gd name="T5" fmla="*/ 79 h 80"/>
                <a:gd name="T6" fmla="*/ 0 w 54"/>
                <a:gd name="T7" fmla="*/ 66 h 80"/>
                <a:gd name="T8" fmla="*/ 24 w 54"/>
                <a:gd name="T9" fmla="*/ 0 h 80"/>
                <a:gd name="T10" fmla="*/ 37 w 54"/>
                <a:gd name="T11" fmla="*/ 5 h 80"/>
                <a:gd name="T12" fmla="*/ 18 w 54"/>
                <a:gd name="T13" fmla="*/ 5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80">
                  <a:moveTo>
                    <a:pt x="18" y="58"/>
                  </a:moveTo>
                  <a:lnTo>
                    <a:pt x="53" y="69"/>
                  </a:lnTo>
                  <a:lnTo>
                    <a:pt x="48" y="79"/>
                  </a:lnTo>
                  <a:lnTo>
                    <a:pt x="0" y="66"/>
                  </a:lnTo>
                  <a:lnTo>
                    <a:pt x="24" y="0"/>
                  </a:lnTo>
                  <a:lnTo>
                    <a:pt x="37" y="5"/>
                  </a:lnTo>
                  <a:lnTo>
                    <a:pt x="18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5" name="Freeform 103">
              <a:extLst>
                <a:ext uri="{FF2B5EF4-FFF2-40B4-BE49-F238E27FC236}">
                  <a16:creationId xmlns:a16="http://schemas.microsoft.com/office/drawing/2014/main" id="{1D8D6F1F-AEEB-974E-A86C-9D1CD1BF7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038" y="2046288"/>
              <a:ext cx="28575" cy="30162"/>
            </a:xfrm>
            <a:custGeom>
              <a:avLst/>
              <a:gdLst>
                <a:gd name="T0" fmla="*/ 50 w 81"/>
                <a:gd name="T1" fmla="*/ 66 h 83"/>
                <a:gd name="T2" fmla="*/ 13 w 81"/>
                <a:gd name="T3" fmla="*/ 71 h 83"/>
                <a:gd name="T4" fmla="*/ 0 w 81"/>
                <a:gd name="T5" fmla="*/ 53 h 83"/>
                <a:gd name="T6" fmla="*/ 5 w 81"/>
                <a:gd name="T7" fmla="*/ 37 h 83"/>
                <a:gd name="T8" fmla="*/ 32 w 81"/>
                <a:gd name="T9" fmla="*/ 0 h 83"/>
                <a:gd name="T10" fmla="*/ 45 w 81"/>
                <a:gd name="T11" fmla="*/ 8 h 83"/>
                <a:gd name="T12" fmla="*/ 21 w 81"/>
                <a:gd name="T13" fmla="*/ 45 h 83"/>
                <a:gd name="T14" fmla="*/ 24 w 81"/>
                <a:gd name="T15" fmla="*/ 63 h 83"/>
                <a:gd name="T16" fmla="*/ 42 w 81"/>
                <a:gd name="T17" fmla="*/ 61 h 83"/>
                <a:gd name="T18" fmla="*/ 66 w 81"/>
                <a:gd name="T19" fmla="*/ 24 h 83"/>
                <a:gd name="T20" fmla="*/ 80 w 81"/>
                <a:gd name="T21" fmla="*/ 32 h 83"/>
                <a:gd name="T22" fmla="*/ 50 w 81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" h="83">
                  <a:moveTo>
                    <a:pt x="50" y="66"/>
                  </a:moveTo>
                  <a:cubicBezTo>
                    <a:pt x="40" y="82"/>
                    <a:pt x="27" y="82"/>
                    <a:pt x="13" y="71"/>
                  </a:cubicBezTo>
                  <a:cubicBezTo>
                    <a:pt x="8" y="69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2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6" y="53"/>
                    <a:pt x="19" y="58"/>
                    <a:pt x="24" y="63"/>
                  </a:cubicBezTo>
                  <a:cubicBezTo>
                    <a:pt x="32" y="69"/>
                    <a:pt x="37" y="66"/>
                    <a:pt x="42" y="61"/>
                  </a:cubicBezTo>
                  <a:lnTo>
                    <a:pt x="66" y="24"/>
                  </a:lnTo>
                  <a:lnTo>
                    <a:pt x="80" y="32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6" name="Freeform 104">
              <a:extLst>
                <a:ext uri="{FF2B5EF4-FFF2-40B4-BE49-F238E27FC236}">
                  <a16:creationId xmlns:a16="http://schemas.microsoft.com/office/drawing/2014/main" id="{3284F5C3-D296-AA4E-B4FA-A61954F11F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2062163"/>
              <a:ext cx="25400" cy="26987"/>
            </a:xfrm>
            <a:custGeom>
              <a:avLst/>
              <a:gdLst>
                <a:gd name="T0" fmla="*/ 10 w 72"/>
                <a:gd name="T1" fmla="*/ 75 h 76"/>
                <a:gd name="T2" fmla="*/ 0 w 72"/>
                <a:gd name="T3" fmla="*/ 64 h 76"/>
                <a:gd name="T4" fmla="*/ 37 w 72"/>
                <a:gd name="T5" fmla="*/ 22 h 76"/>
                <a:gd name="T6" fmla="*/ 21 w 72"/>
                <a:gd name="T7" fmla="*/ 8 h 76"/>
                <a:gd name="T8" fmla="*/ 29 w 72"/>
                <a:gd name="T9" fmla="*/ 0 h 76"/>
                <a:gd name="T10" fmla="*/ 71 w 72"/>
                <a:gd name="T11" fmla="*/ 35 h 76"/>
                <a:gd name="T12" fmla="*/ 63 w 72"/>
                <a:gd name="T13" fmla="*/ 43 h 76"/>
                <a:gd name="T14" fmla="*/ 47 w 72"/>
                <a:gd name="T15" fmla="*/ 32 h 76"/>
                <a:gd name="T16" fmla="*/ 10 w 72"/>
                <a:gd name="T17" fmla="*/ 7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6">
                  <a:moveTo>
                    <a:pt x="10" y="75"/>
                  </a:moveTo>
                  <a:lnTo>
                    <a:pt x="0" y="64"/>
                  </a:lnTo>
                  <a:lnTo>
                    <a:pt x="37" y="22"/>
                  </a:lnTo>
                  <a:lnTo>
                    <a:pt x="21" y="8"/>
                  </a:lnTo>
                  <a:lnTo>
                    <a:pt x="29" y="0"/>
                  </a:lnTo>
                  <a:lnTo>
                    <a:pt x="71" y="35"/>
                  </a:lnTo>
                  <a:lnTo>
                    <a:pt x="63" y="43"/>
                  </a:lnTo>
                  <a:lnTo>
                    <a:pt x="47" y="32"/>
                  </a:lnTo>
                  <a:lnTo>
                    <a:pt x="10" y="7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7" name="Freeform 105">
              <a:extLst>
                <a:ext uri="{FF2B5EF4-FFF2-40B4-BE49-F238E27FC236}">
                  <a16:creationId xmlns:a16="http://schemas.microsoft.com/office/drawing/2014/main" id="{D9776EA2-4AE8-914A-A1CA-7918944C6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8725" y="2030413"/>
              <a:ext cx="23813" cy="28575"/>
            </a:xfrm>
            <a:custGeom>
              <a:avLst/>
              <a:gdLst>
                <a:gd name="T0" fmla="*/ 16 w 65"/>
                <a:gd name="T1" fmla="*/ 51 h 81"/>
                <a:gd name="T2" fmla="*/ 32 w 65"/>
                <a:gd name="T3" fmla="*/ 59 h 81"/>
                <a:gd name="T4" fmla="*/ 45 w 65"/>
                <a:gd name="T5" fmla="*/ 48 h 81"/>
                <a:gd name="T6" fmla="*/ 32 w 65"/>
                <a:gd name="T7" fmla="*/ 43 h 81"/>
                <a:gd name="T8" fmla="*/ 24 w 65"/>
                <a:gd name="T9" fmla="*/ 43 h 81"/>
                <a:gd name="T10" fmla="*/ 0 w 65"/>
                <a:gd name="T11" fmla="*/ 27 h 81"/>
                <a:gd name="T12" fmla="*/ 24 w 65"/>
                <a:gd name="T13" fmla="*/ 3 h 81"/>
                <a:gd name="T14" fmla="*/ 53 w 65"/>
                <a:gd name="T15" fmla="*/ 22 h 81"/>
                <a:gd name="T16" fmla="*/ 40 w 65"/>
                <a:gd name="T17" fmla="*/ 24 h 81"/>
                <a:gd name="T18" fmla="*/ 24 w 65"/>
                <a:gd name="T19" fmla="*/ 16 h 81"/>
                <a:gd name="T20" fmla="*/ 13 w 65"/>
                <a:gd name="T21" fmla="*/ 27 h 81"/>
                <a:gd name="T22" fmla="*/ 21 w 65"/>
                <a:gd name="T23" fmla="*/ 32 h 81"/>
                <a:gd name="T24" fmla="*/ 40 w 65"/>
                <a:gd name="T25" fmla="*/ 35 h 81"/>
                <a:gd name="T26" fmla="*/ 61 w 65"/>
                <a:gd name="T27" fmla="*/ 51 h 81"/>
                <a:gd name="T28" fmla="*/ 37 w 65"/>
                <a:gd name="T29" fmla="*/ 77 h 81"/>
                <a:gd name="T30" fmla="*/ 3 w 65"/>
                <a:gd name="T31" fmla="*/ 59 h 81"/>
                <a:gd name="T32" fmla="*/ 16 w 65"/>
                <a:gd name="T33" fmla="*/ 5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81">
                  <a:moveTo>
                    <a:pt x="16" y="51"/>
                  </a:moveTo>
                  <a:cubicBezTo>
                    <a:pt x="16" y="53"/>
                    <a:pt x="19" y="61"/>
                    <a:pt x="32" y="59"/>
                  </a:cubicBezTo>
                  <a:cubicBezTo>
                    <a:pt x="40" y="59"/>
                    <a:pt x="45" y="56"/>
                    <a:pt x="45" y="48"/>
                  </a:cubicBezTo>
                  <a:cubicBezTo>
                    <a:pt x="45" y="43"/>
                    <a:pt x="40" y="43"/>
                    <a:pt x="32" y="43"/>
                  </a:cubicBezTo>
                  <a:lnTo>
                    <a:pt x="24" y="43"/>
                  </a:lnTo>
                  <a:cubicBezTo>
                    <a:pt x="13" y="43"/>
                    <a:pt x="0" y="40"/>
                    <a:pt x="0" y="27"/>
                  </a:cubicBezTo>
                  <a:cubicBezTo>
                    <a:pt x="0" y="19"/>
                    <a:pt x="0" y="6"/>
                    <a:pt x="24" y="3"/>
                  </a:cubicBezTo>
                  <a:cubicBezTo>
                    <a:pt x="45" y="0"/>
                    <a:pt x="53" y="14"/>
                    <a:pt x="53" y="22"/>
                  </a:cubicBezTo>
                  <a:lnTo>
                    <a:pt x="40" y="24"/>
                  </a:lnTo>
                  <a:cubicBezTo>
                    <a:pt x="40" y="22"/>
                    <a:pt x="37" y="14"/>
                    <a:pt x="24" y="16"/>
                  </a:cubicBezTo>
                  <a:cubicBezTo>
                    <a:pt x="19" y="16"/>
                    <a:pt x="13" y="19"/>
                    <a:pt x="13" y="27"/>
                  </a:cubicBezTo>
                  <a:cubicBezTo>
                    <a:pt x="13" y="32"/>
                    <a:pt x="19" y="32"/>
                    <a:pt x="21" y="32"/>
                  </a:cubicBezTo>
                  <a:lnTo>
                    <a:pt x="40" y="35"/>
                  </a:lnTo>
                  <a:cubicBezTo>
                    <a:pt x="50" y="35"/>
                    <a:pt x="58" y="37"/>
                    <a:pt x="61" y="51"/>
                  </a:cubicBezTo>
                  <a:cubicBezTo>
                    <a:pt x="64" y="72"/>
                    <a:pt x="43" y="75"/>
                    <a:pt x="37" y="77"/>
                  </a:cubicBezTo>
                  <a:cubicBezTo>
                    <a:pt x="13" y="80"/>
                    <a:pt x="5" y="67"/>
                    <a:pt x="3" y="59"/>
                  </a:cubicBezTo>
                  <a:lnTo>
                    <a:pt x="16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8" name="Freeform 106">
              <a:extLst>
                <a:ext uri="{FF2B5EF4-FFF2-40B4-BE49-F238E27FC236}">
                  <a16:creationId xmlns:a16="http://schemas.microsoft.com/office/drawing/2014/main" id="{F984B239-3318-0C45-8EEF-0F2B6823A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8400" y="2044700"/>
              <a:ext cx="33338" cy="31750"/>
            </a:xfrm>
            <a:custGeom>
              <a:avLst/>
              <a:gdLst>
                <a:gd name="T0" fmla="*/ 74 w 91"/>
                <a:gd name="T1" fmla="*/ 27 h 86"/>
                <a:gd name="T2" fmla="*/ 61 w 91"/>
                <a:gd name="T3" fmla="*/ 74 h 86"/>
                <a:gd name="T4" fmla="*/ 13 w 91"/>
                <a:gd name="T5" fmla="*/ 58 h 86"/>
                <a:gd name="T6" fmla="*/ 26 w 91"/>
                <a:gd name="T7" fmla="*/ 11 h 86"/>
                <a:gd name="T8" fmla="*/ 74 w 91"/>
                <a:gd name="T9" fmla="*/ 27 h 86"/>
                <a:gd name="T10" fmla="*/ 61 w 91"/>
                <a:gd name="T11" fmla="*/ 35 h 86"/>
                <a:gd name="T12" fmla="*/ 31 w 91"/>
                <a:gd name="T13" fmla="*/ 21 h 86"/>
                <a:gd name="T14" fmla="*/ 26 w 91"/>
                <a:gd name="T15" fmla="*/ 50 h 86"/>
                <a:gd name="T16" fmla="*/ 55 w 91"/>
                <a:gd name="T17" fmla="*/ 64 h 86"/>
                <a:gd name="T18" fmla="*/ 61 w 91"/>
                <a:gd name="T19" fmla="*/ 3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86">
                  <a:moveTo>
                    <a:pt x="74" y="27"/>
                  </a:moveTo>
                  <a:cubicBezTo>
                    <a:pt x="90" y="56"/>
                    <a:pt x="69" y="69"/>
                    <a:pt x="61" y="74"/>
                  </a:cubicBezTo>
                  <a:cubicBezTo>
                    <a:pt x="53" y="80"/>
                    <a:pt x="29" y="85"/>
                    <a:pt x="13" y="58"/>
                  </a:cubicBezTo>
                  <a:cubicBezTo>
                    <a:pt x="0" y="29"/>
                    <a:pt x="18" y="16"/>
                    <a:pt x="26" y="11"/>
                  </a:cubicBezTo>
                  <a:cubicBezTo>
                    <a:pt x="34" y="5"/>
                    <a:pt x="58" y="0"/>
                    <a:pt x="74" y="27"/>
                  </a:cubicBezTo>
                  <a:close/>
                  <a:moveTo>
                    <a:pt x="61" y="35"/>
                  </a:moveTo>
                  <a:cubicBezTo>
                    <a:pt x="53" y="19"/>
                    <a:pt x="39" y="18"/>
                    <a:pt x="31" y="21"/>
                  </a:cubicBezTo>
                  <a:cubicBezTo>
                    <a:pt x="23" y="23"/>
                    <a:pt x="18" y="35"/>
                    <a:pt x="26" y="50"/>
                  </a:cubicBezTo>
                  <a:cubicBezTo>
                    <a:pt x="34" y="69"/>
                    <a:pt x="47" y="69"/>
                    <a:pt x="55" y="64"/>
                  </a:cubicBezTo>
                  <a:cubicBezTo>
                    <a:pt x="63" y="61"/>
                    <a:pt x="69" y="50"/>
                    <a:pt x="61" y="3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9" name="Freeform 107">
              <a:extLst>
                <a:ext uri="{FF2B5EF4-FFF2-40B4-BE49-F238E27FC236}">
                  <a16:creationId xmlns:a16="http://schemas.microsoft.com/office/drawing/2014/main" id="{ABC54BF7-3746-894D-9D0F-DC73CDDF5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2065338"/>
              <a:ext cx="33337" cy="30162"/>
            </a:xfrm>
            <a:custGeom>
              <a:avLst/>
              <a:gdLst>
                <a:gd name="T0" fmla="*/ 0 w 91"/>
                <a:gd name="T1" fmla="*/ 37 h 85"/>
                <a:gd name="T2" fmla="*/ 23 w 91"/>
                <a:gd name="T3" fmla="*/ 13 h 85"/>
                <a:gd name="T4" fmla="*/ 52 w 91"/>
                <a:gd name="T5" fmla="*/ 10 h 85"/>
                <a:gd name="T6" fmla="*/ 58 w 91"/>
                <a:gd name="T7" fmla="*/ 29 h 85"/>
                <a:gd name="T8" fmla="*/ 76 w 91"/>
                <a:gd name="T9" fmla="*/ 34 h 85"/>
                <a:gd name="T10" fmla="*/ 90 w 91"/>
                <a:gd name="T11" fmla="*/ 42 h 85"/>
                <a:gd name="T12" fmla="*/ 90 w 91"/>
                <a:gd name="T13" fmla="*/ 42 h 85"/>
                <a:gd name="T14" fmla="*/ 79 w 91"/>
                <a:gd name="T15" fmla="*/ 53 h 85"/>
                <a:gd name="T16" fmla="*/ 68 w 91"/>
                <a:gd name="T17" fmla="*/ 45 h 85"/>
                <a:gd name="T18" fmla="*/ 52 w 91"/>
                <a:gd name="T19" fmla="*/ 45 h 85"/>
                <a:gd name="T20" fmla="*/ 42 w 91"/>
                <a:gd name="T21" fmla="*/ 55 h 85"/>
                <a:gd name="T22" fmla="*/ 60 w 91"/>
                <a:gd name="T23" fmla="*/ 74 h 85"/>
                <a:gd name="T24" fmla="*/ 50 w 91"/>
                <a:gd name="T25" fmla="*/ 84 h 85"/>
                <a:gd name="T26" fmla="*/ 0 w 91"/>
                <a:gd name="T27" fmla="*/ 37 h 85"/>
                <a:gd name="T28" fmla="*/ 42 w 91"/>
                <a:gd name="T29" fmla="*/ 34 h 85"/>
                <a:gd name="T30" fmla="*/ 42 w 91"/>
                <a:gd name="T31" fmla="*/ 21 h 85"/>
                <a:gd name="T32" fmla="*/ 29 w 91"/>
                <a:gd name="T33" fmla="*/ 21 h 85"/>
                <a:gd name="T34" fmla="*/ 15 w 91"/>
                <a:gd name="T35" fmla="*/ 34 h 85"/>
                <a:gd name="T36" fmla="*/ 29 w 91"/>
                <a:gd name="T37" fmla="*/ 47 h 85"/>
                <a:gd name="T38" fmla="*/ 42 w 91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1" h="85">
                  <a:moveTo>
                    <a:pt x="0" y="37"/>
                  </a:moveTo>
                  <a:lnTo>
                    <a:pt x="23" y="13"/>
                  </a:lnTo>
                  <a:cubicBezTo>
                    <a:pt x="37" y="0"/>
                    <a:pt x="47" y="8"/>
                    <a:pt x="52" y="10"/>
                  </a:cubicBezTo>
                  <a:cubicBezTo>
                    <a:pt x="58" y="16"/>
                    <a:pt x="60" y="24"/>
                    <a:pt x="58" y="29"/>
                  </a:cubicBezTo>
                  <a:cubicBezTo>
                    <a:pt x="63" y="26"/>
                    <a:pt x="68" y="26"/>
                    <a:pt x="76" y="34"/>
                  </a:cubicBezTo>
                  <a:cubicBezTo>
                    <a:pt x="84" y="42"/>
                    <a:pt x="84" y="42"/>
                    <a:pt x="90" y="42"/>
                  </a:cubicBezTo>
                  <a:lnTo>
                    <a:pt x="90" y="42"/>
                  </a:lnTo>
                  <a:lnTo>
                    <a:pt x="79" y="53"/>
                  </a:lnTo>
                  <a:cubicBezTo>
                    <a:pt x="76" y="50"/>
                    <a:pt x="74" y="50"/>
                    <a:pt x="68" y="45"/>
                  </a:cubicBezTo>
                  <a:cubicBezTo>
                    <a:pt x="60" y="39"/>
                    <a:pt x="58" y="37"/>
                    <a:pt x="52" y="45"/>
                  </a:cubicBezTo>
                  <a:lnTo>
                    <a:pt x="42" y="55"/>
                  </a:lnTo>
                  <a:lnTo>
                    <a:pt x="60" y="74"/>
                  </a:lnTo>
                  <a:lnTo>
                    <a:pt x="50" y="84"/>
                  </a:lnTo>
                  <a:lnTo>
                    <a:pt x="0" y="37"/>
                  </a:lnTo>
                  <a:close/>
                  <a:moveTo>
                    <a:pt x="42" y="34"/>
                  </a:moveTo>
                  <a:cubicBezTo>
                    <a:pt x="47" y="29"/>
                    <a:pt x="47" y="24"/>
                    <a:pt x="42" y="21"/>
                  </a:cubicBezTo>
                  <a:cubicBezTo>
                    <a:pt x="39" y="18"/>
                    <a:pt x="34" y="16"/>
                    <a:pt x="29" y="21"/>
                  </a:cubicBezTo>
                  <a:lnTo>
                    <a:pt x="15" y="34"/>
                  </a:lnTo>
                  <a:lnTo>
                    <a:pt x="29" y="47"/>
                  </a:lnTo>
                  <a:lnTo>
                    <a:pt x="42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0" name="Freeform 108">
              <a:extLst>
                <a:ext uri="{FF2B5EF4-FFF2-40B4-BE49-F238E27FC236}">
                  <a16:creationId xmlns:a16="http://schemas.microsoft.com/office/drawing/2014/main" id="{A7BE3CD2-BB75-A648-9938-FADBF06B1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9688" y="2289175"/>
              <a:ext cx="31750" cy="31750"/>
            </a:xfrm>
            <a:custGeom>
              <a:avLst/>
              <a:gdLst>
                <a:gd name="T0" fmla="*/ 37 w 86"/>
                <a:gd name="T1" fmla="*/ 8 h 88"/>
                <a:gd name="T2" fmla="*/ 51 w 86"/>
                <a:gd name="T3" fmla="*/ 0 h 88"/>
                <a:gd name="T4" fmla="*/ 85 w 86"/>
                <a:gd name="T5" fmla="*/ 58 h 88"/>
                <a:gd name="T6" fmla="*/ 72 w 86"/>
                <a:gd name="T7" fmla="*/ 66 h 88"/>
                <a:gd name="T8" fmla="*/ 21 w 86"/>
                <a:gd name="T9" fmla="*/ 37 h 88"/>
                <a:gd name="T10" fmla="*/ 21 w 86"/>
                <a:gd name="T11" fmla="*/ 37 h 88"/>
                <a:gd name="T12" fmla="*/ 45 w 86"/>
                <a:gd name="T13" fmla="*/ 79 h 88"/>
                <a:gd name="T14" fmla="*/ 35 w 86"/>
                <a:gd name="T15" fmla="*/ 87 h 88"/>
                <a:gd name="T16" fmla="*/ 0 w 86"/>
                <a:gd name="T17" fmla="*/ 29 h 88"/>
                <a:gd name="T18" fmla="*/ 13 w 86"/>
                <a:gd name="T19" fmla="*/ 21 h 88"/>
                <a:gd name="T20" fmla="*/ 61 w 86"/>
                <a:gd name="T21" fmla="*/ 48 h 88"/>
                <a:gd name="T22" fmla="*/ 61 w 86"/>
                <a:gd name="T23" fmla="*/ 48 h 88"/>
                <a:gd name="T24" fmla="*/ 37 w 86"/>
                <a:gd name="T25" fmla="*/ 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88">
                  <a:moveTo>
                    <a:pt x="37" y="8"/>
                  </a:moveTo>
                  <a:lnTo>
                    <a:pt x="51" y="0"/>
                  </a:lnTo>
                  <a:lnTo>
                    <a:pt x="85" y="58"/>
                  </a:lnTo>
                  <a:lnTo>
                    <a:pt x="72" y="66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5" y="87"/>
                  </a:lnTo>
                  <a:lnTo>
                    <a:pt x="0" y="29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1" name="Freeform 109">
              <a:extLst>
                <a:ext uri="{FF2B5EF4-FFF2-40B4-BE49-F238E27FC236}">
                  <a16:creationId xmlns:a16="http://schemas.microsoft.com/office/drawing/2014/main" id="{0D2DEE8D-F3E3-F545-B0B1-9BD37C0921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1913" y="2273300"/>
              <a:ext cx="31750" cy="30163"/>
            </a:xfrm>
            <a:custGeom>
              <a:avLst/>
              <a:gdLst>
                <a:gd name="T0" fmla="*/ 0 w 86"/>
                <a:gd name="T1" fmla="*/ 31 h 85"/>
                <a:gd name="T2" fmla="*/ 24 w 86"/>
                <a:gd name="T3" fmla="*/ 13 h 85"/>
                <a:gd name="T4" fmla="*/ 66 w 86"/>
                <a:gd name="T5" fmla="*/ 21 h 85"/>
                <a:gd name="T6" fmla="*/ 66 w 86"/>
                <a:gd name="T7" fmla="*/ 66 h 85"/>
                <a:gd name="T8" fmla="*/ 42 w 86"/>
                <a:gd name="T9" fmla="*/ 84 h 85"/>
                <a:gd name="T10" fmla="*/ 0 w 86"/>
                <a:gd name="T11" fmla="*/ 31 h 85"/>
                <a:gd name="T12" fmla="*/ 47 w 86"/>
                <a:gd name="T13" fmla="*/ 66 h 85"/>
                <a:gd name="T14" fmla="*/ 58 w 86"/>
                <a:gd name="T15" fmla="*/ 58 h 85"/>
                <a:gd name="T16" fmla="*/ 55 w 86"/>
                <a:gd name="T17" fmla="*/ 31 h 85"/>
                <a:gd name="T18" fmla="*/ 29 w 86"/>
                <a:gd name="T19" fmla="*/ 23 h 85"/>
                <a:gd name="T20" fmla="*/ 18 w 86"/>
                <a:gd name="T21" fmla="*/ 31 h 85"/>
                <a:gd name="T22" fmla="*/ 47 w 86"/>
                <a:gd name="T23" fmla="*/ 6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5">
                  <a:moveTo>
                    <a:pt x="0" y="31"/>
                  </a:moveTo>
                  <a:lnTo>
                    <a:pt x="24" y="13"/>
                  </a:lnTo>
                  <a:cubicBezTo>
                    <a:pt x="42" y="0"/>
                    <a:pt x="58" y="10"/>
                    <a:pt x="66" y="21"/>
                  </a:cubicBezTo>
                  <a:cubicBezTo>
                    <a:pt x="74" y="31"/>
                    <a:pt x="85" y="53"/>
                    <a:pt x="66" y="66"/>
                  </a:cubicBezTo>
                  <a:lnTo>
                    <a:pt x="42" y="84"/>
                  </a:lnTo>
                  <a:lnTo>
                    <a:pt x="0" y="31"/>
                  </a:lnTo>
                  <a:close/>
                  <a:moveTo>
                    <a:pt x="47" y="66"/>
                  </a:moveTo>
                  <a:lnTo>
                    <a:pt x="58" y="58"/>
                  </a:lnTo>
                  <a:cubicBezTo>
                    <a:pt x="69" y="50"/>
                    <a:pt x="63" y="39"/>
                    <a:pt x="55" y="31"/>
                  </a:cubicBezTo>
                  <a:cubicBezTo>
                    <a:pt x="42" y="16"/>
                    <a:pt x="34" y="21"/>
                    <a:pt x="29" y="23"/>
                  </a:cubicBezTo>
                  <a:lnTo>
                    <a:pt x="18" y="31"/>
                  </a:lnTo>
                  <a:lnTo>
                    <a:pt x="47" y="6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2" name="Freeform 110">
              <a:extLst>
                <a:ext uri="{FF2B5EF4-FFF2-40B4-BE49-F238E27FC236}">
                  <a16:creationId xmlns:a16="http://schemas.microsoft.com/office/drawing/2014/main" id="{7514296B-B6B4-894B-A954-DC4E25114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963" y="2265363"/>
              <a:ext cx="23812" cy="20637"/>
            </a:xfrm>
            <a:custGeom>
              <a:avLst/>
              <a:gdLst>
                <a:gd name="T0" fmla="*/ 63 w 64"/>
                <a:gd name="T1" fmla="*/ 45 h 56"/>
                <a:gd name="T2" fmla="*/ 53 w 64"/>
                <a:gd name="T3" fmla="*/ 55 h 56"/>
                <a:gd name="T4" fmla="*/ 0 w 64"/>
                <a:gd name="T5" fmla="*/ 10 h 56"/>
                <a:gd name="T6" fmla="*/ 10 w 64"/>
                <a:gd name="T7" fmla="*/ 0 h 56"/>
                <a:gd name="T8" fmla="*/ 63 w 64"/>
                <a:gd name="T9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6">
                  <a:moveTo>
                    <a:pt x="63" y="45"/>
                  </a:moveTo>
                  <a:lnTo>
                    <a:pt x="53" y="55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63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3" name="Freeform 111">
              <a:extLst>
                <a:ext uri="{FF2B5EF4-FFF2-40B4-BE49-F238E27FC236}">
                  <a16:creationId xmlns:a16="http://schemas.microsoft.com/office/drawing/2014/main" id="{299A594F-0D31-B040-89DA-10D904E80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4138" y="2084388"/>
              <a:ext cx="31750" cy="28575"/>
            </a:xfrm>
            <a:custGeom>
              <a:avLst/>
              <a:gdLst>
                <a:gd name="T0" fmla="*/ 76 w 88"/>
                <a:gd name="T1" fmla="*/ 45 h 81"/>
                <a:gd name="T2" fmla="*/ 55 w 88"/>
                <a:gd name="T3" fmla="*/ 16 h 81"/>
                <a:gd name="T4" fmla="*/ 42 w 88"/>
                <a:gd name="T5" fmla="*/ 27 h 81"/>
                <a:gd name="T6" fmla="*/ 63 w 88"/>
                <a:gd name="T7" fmla="*/ 53 h 81"/>
                <a:gd name="T8" fmla="*/ 53 w 88"/>
                <a:gd name="T9" fmla="*/ 59 h 81"/>
                <a:gd name="T10" fmla="*/ 34 w 88"/>
                <a:gd name="T11" fmla="*/ 32 h 81"/>
                <a:gd name="T12" fmla="*/ 18 w 88"/>
                <a:gd name="T13" fmla="*/ 43 h 81"/>
                <a:gd name="T14" fmla="*/ 42 w 88"/>
                <a:gd name="T15" fmla="*/ 74 h 81"/>
                <a:gd name="T16" fmla="*/ 31 w 88"/>
                <a:gd name="T17" fmla="*/ 80 h 81"/>
                <a:gd name="T18" fmla="*/ 0 w 88"/>
                <a:gd name="T19" fmla="*/ 40 h 81"/>
                <a:gd name="T20" fmla="*/ 55 w 88"/>
                <a:gd name="T21" fmla="*/ 0 h 81"/>
                <a:gd name="T22" fmla="*/ 87 w 88"/>
                <a:gd name="T23" fmla="*/ 37 h 81"/>
                <a:gd name="T24" fmla="*/ 76 w 88"/>
                <a:gd name="T25" fmla="*/ 4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1">
                  <a:moveTo>
                    <a:pt x="76" y="45"/>
                  </a:moveTo>
                  <a:lnTo>
                    <a:pt x="55" y="16"/>
                  </a:lnTo>
                  <a:lnTo>
                    <a:pt x="42" y="27"/>
                  </a:lnTo>
                  <a:lnTo>
                    <a:pt x="63" y="53"/>
                  </a:lnTo>
                  <a:lnTo>
                    <a:pt x="53" y="59"/>
                  </a:lnTo>
                  <a:lnTo>
                    <a:pt x="34" y="32"/>
                  </a:lnTo>
                  <a:lnTo>
                    <a:pt x="18" y="43"/>
                  </a:lnTo>
                  <a:lnTo>
                    <a:pt x="42" y="74"/>
                  </a:lnTo>
                  <a:lnTo>
                    <a:pt x="31" y="80"/>
                  </a:lnTo>
                  <a:lnTo>
                    <a:pt x="0" y="40"/>
                  </a:lnTo>
                  <a:lnTo>
                    <a:pt x="55" y="0"/>
                  </a:lnTo>
                  <a:lnTo>
                    <a:pt x="87" y="37"/>
                  </a:lnTo>
                  <a:lnTo>
                    <a:pt x="76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4" name="Freeform 112">
              <a:extLst>
                <a:ext uri="{FF2B5EF4-FFF2-40B4-BE49-F238E27FC236}">
                  <a16:creationId xmlns:a16="http://schemas.microsoft.com/office/drawing/2014/main" id="{5EE8ADAF-A64C-854C-9FD6-D28CD99B47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2050" y="2284413"/>
              <a:ext cx="31750" cy="31750"/>
            </a:xfrm>
            <a:custGeom>
              <a:avLst/>
              <a:gdLst>
                <a:gd name="T0" fmla="*/ 71 w 90"/>
                <a:gd name="T1" fmla="*/ 63 h 90"/>
                <a:gd name="T2" fmla="*/ 24 w 90"/>
                <a:gd name="T3" fmla="*/ 74 h 90"/>
                <a:gd name="T4" fmla="*/ 18 w 90"/>
                <a:gd name="T5" fmla="*/ 26 h 90"/>
                <a:gd name="T6" fmla="*/ 66 w 90"/>
                <a:gd name="T7" fmla="*/ 16 h 90"/>
                <a:gd name="T8" fmla="*/ 71 w 90"/>
                <a:gd name="T9" fmla="*/ 63 h 90"/>
                <a:gd name="T10" fmla="*/ 61 w 90"/>
                <a:gd name="T11" fmla="*/ 55 h 90"/>
                <a:gd name="T12" fmla="*/ 58 w 90"/>
                <a:gd name="T13" fmla="*/ 26 h 90"/>
                <a:gd name="T14" fmla="*/ 29 w 90"/>
                <a:gd name="T15" fmla="*/ 34 h 90"/>
                <a:gd name="T16" fmla="*/ 32 w 90"/>
                <a:gd name="T17" fmla="*/ 63 h 90"/>
                <a:gd name="T18" fmla="*/ 61 w 90"/>
                <a:gd name="T19" fmla="*/ 5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0">
                  <a:moveTo>
                    <a:pt x="71" y="63"/>
                  </a:moveTo>
                  <a:cubicBezTo>
                    <a:pt x="52" y="89"/>
                    <a:pt x="32" y="79"/>
                    <a:pt x="24" y="74"/>
                  </a:cubicBezTo>
                  <a:cubicBezTo>
                    <a:pt x="16" y="69"/>
                    <a:pt x="0" y="53"/>
                    <a:pt x="18" y="26"/>
                  </a:cubicBezTo>
                  <a:cubicBezTo>
                    <a:pt x="37" y="0"/>
                    <a:pt x="61" y="10"/>
                    <a:pt x="66" y="16"/>
                  </a:cubicBezTo>
                  <a:cubicBezTo>
                    <a:pt x="74" y="21"/>
                    <a:pt x="89" y="36"/>
                    <a:pt x="71" y="63"/>
                  </a:cubicBezTo>
                  <a:close/>
                  <a:moveTo>
                    <a:pt x="61" y="55"/>
                  </a:moveTo>
                  <a:cubicBezTo>
                    <a:pt x="71" y="39"/>
                    <a:pt x="66" y="29"/>
                    <a:pt x="58" y="26"/>
                  </a:cubicBezTo>
                  <a:cubicBezTo>
                    <a:pt x="53" y="21"/>
                    <a:pt x="39" y="21"/>
                    <a:pt x="29" y="34"/>
                  </a:cubicBezTo>
                  <a:cubicBezTo>
                    <a:pt x="18" y="50"/>
                    <a:pt x="26" y="61"/>
                    <a:pt x="32" y="63"/>
                  </a:cubicBezTo>
                  <a:cubicBezTo>
                    <a:pt x="37" y="69"/>
                    <a:pt x="50" y="71"/>
                    <a:pt x="61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5" name="Freeform 113">
              <a:extLst>
                <a:ext uri="{FF2B5EF4-FFF2-40B4-BE49-F238E27FC236}">
                  <a16:creationId xmlns:a16="http://schemas.microsoft.com/office/drawing/2014/main" id="{C9E75E13-0428-B74B-8A8B-92621719C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6975" y="2297113"/>
              <a:ext cx="20638" cy="26987"/>
            </a:xfrm>
            <a:custGeom>
              <a:avLst/>
              <a:gdLst>
                <a:gd name="T0" fmla="*/ 45 w 59"/>
                <a:gd name="T1" fmla="*/ 16 h 75"/>
                <a:gd name="T2" fmla="*/ 58 w 59"/>
                <a:gd name="T3" fmla="*/ 21 h 75"/>
                <a:gd name="T4" fmla="*/ 13 w 59"/>
                <a:gd name="T5" fmla="*/ 74 h 75"/>
                <a:gd name="T6" fmla="*/ 0 w 59"/>
                <a:gd name="T7" fmla="*/ 71 h 75"/>
                <a:gd name="T8" fmla="*/ 3 w 59"/>
                <a:gd name="T9" fmla="*/ 0 h 75"/>
                <a:gd name="T10" fmla="*/ 19 w 59"/>
                <a:gd name="T11" fmla="*/ 5 h 75"/>
                <a:gd name="T12" fmla="*/ 13 w 59"/>
                <a:gd name="T13" fmla="*/ 58 h 75"/>
                <a:gd name="T14" fmla="*/ 13 w 59"/>
                <a:gd name="T15" fmla="*/ 58 h 75"/>
                <a:gd name="T16" fmla="*/ 45 w 59"/>
                <a:gd name="T17" fmla="*/ 1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6" name="Freeform 114">
              <a:extLst>
                <a:ext uri="{FF2B5EF4-FFF2-40B4-BE49-F238E27FC236}">
                  <a16:creationId xmlns:a16="http://schemas.microsoft.com/office/drawing/2014/main" id="{3B53F84E-B94B-794A-89F1-9E9B0D2F5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6025" y="2306638"/>
              <a:ext cx="11113" cy="25400"/>
            </a:xfrm>
            <a:custGeom>
              <a:avLst/>
              <a:gdLst>
                <a:gd name="T0" fmla="*/ 13 w 32"/>
                <a:gd name="T1" fmla="*/ 69 h 70"/>
                <a:gd name="T2" fmla="*/ 0 w 32"/>
                <a:gd name="T3" fmla="*/ 63 h 70"/>
                <a:gd name="T4" fmla="*/ 18 w 32"/>
                <a:gd name="T5" fmla="*/ 0 h 70"/>
                <a:gd name="T6" fmla="*/ 31 w 32"/>
                <a:gd name="T7" fmla="*/ 2 h 70"/>
                <a:gd name="T8" fmla="*/ 13 w 32"/>
                <a:gd name="T9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70">
                  <a:moveTo>
                    <a:pt x="13" y="69"/>
                  </a:moveTo>
                  <a:lnTo>
                    <a:pt x="0" y="63"/>
                  </a:lnTo>
                  <a:lnTo>
                    <a:pt x="18" y="0"/>
                  </a:lnTo>
                  <a:lnTo>
                    <a:pt x="31" y="2"/>
                  </a:lnTo>
                  <a:lnTo>
                    <a:pt x="13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7" name="Freeform 115">
              <a:extLst>
                <a:ext uri="{FF2B5EF4-FFF2-40B4-BE49-F238E27FC236}">
                  <a16:creationId xmlns:a16="http://schemas.microsoft.com/office/drawing/2014/main" id="{72963433-6404-6945-AD72-104F83D18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2308225"/>
              <a:ext cx="25400" cy="25400"/>
            </a:xfrm>
            <a:custGeom>
              <a:avLst/>
              <a:gdLst>
                <a:gd name="T0" fmla="*/ 70 w 71"/>
                <a:gd name="T1" fmla="*/ 69 h 72"/>
                <a:gd name="T2" fmla="*/ 57 w 71"/>
                <a:gd name="T3" fmla="*/ 69 h 72"/>
                <a:gd name="T4" fmla="*/ 54 w 71"/>
                <a:gd name="T5" fmla="*/ 13 h 72"/>
                <a:gd name="T6" fmla="*/ 54 w 71"/>
                <a:gd name="T7" fmla="*/ 13 h 72"/>
                <a:gd name="T8" fmla="*/ 44 w 71"/>
                <a:gd name="T9" fmla="*/ 69 h 72"/>
                <a:gd name="T10" fmla="*/ 31 w 71"/>
                <a:gd name="T11" fmla="*/ 71 h 72"/>
                <a:gd name="T12" fmla="*/ 13 w 71"/>
                <a:gd name="T13" fmla="*/ 16 h 72"/>
                <a:gd name="T14" fmla="*/ 13 w 71"/>
                <a:gd name="T15" fmla="*/ 16 h 72"/>
                <a:gd name="T16" fmla="*/ 18 w 71"/>
                <a:gd name="T17" fmla="*/ 71 h 72"/>
                <a:gd name="T18" fmla="*/ 5 w 71"/>
                <a:gd name="T19" fmla="*/ 71 h 72"/>
                <a:gd name="T20" fmla="*/ 0 w 71"/>
                <a:gd name="T21" fmla="*/ 5 h 72"/>
                <a:gd name="T22" fmla="*/ 21 w 71"/>
                <a:gd name="T23" fmla="*/ 3 h 72"/>
                <a:gd name="T24" fmla="*/ 37 w 71"/>
                <a:gd name="T25" fmla="*/ 56 h 72"/>
                <a:gd name="T26" fmla="*/ 37 w 71"/>
                <a:gd name="T27" fmla="*/ 56 h 72"/>
                <a:gd name="T28" fmla="*/ 46 w 71"/>
                <a:gd name="T29" fmla="*/ 3 h 72"/>
                <a:gd name="T30" fmla="*/ 65 w 71"/>
                <a:gd name="T31" fmla="*/ 0 h 72"/>
                <a:gd name="T32" fmla="*/ 70 w 71"/>
                <a:gd name="T33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2">
                  <a:moveTo>
                    <a:pt x="70" y="69"/>
                  </a:moveTo>
                  <a:lnTo>
                    <a:pt x="57" y="69"/>
                  </a:lnTo>
                  <a:lnTo>
                    <a:pt x="54" y="13"/>
                  </a:lnTo>
                  <a:lnTo>
                    <a:pt x="54" y="13"/>
                  </a:lnTo>
                  <a:lnTo>
                    <a:pt x="44" y="69"/>
                  </a:lnTo>
                  <a:lnTo>
                    <a:pt x="31" y="71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8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3"/>
                  </a:lnTo>
                  <a:lnTo>
                    <a:pt x="37" y="56"/>
                  </a:lnTo>
                  <a:lnTo>
                    <a:pt x="37" y="56"/>
                  </a:lnTo>
                  <a:lnTo>
                    <a:pt x="46" y="3"/>
                  </a:lnTo>
                  <a:lnTo>
                    <a:pt x="65" y="0"/>
                  </a:lnTo>
                  <a:lnTo>
                    <a:pt x="70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8" name="Freeform 116">
              <a:extLst>
                <a:ext uri="{FF2B5EF4-FFF2-40B4-BE49-F238E27FC236}">
                  <a16:creationId xmlns:a16="http://schemas.microsoft.com/office/drawing/2014/main" id="{153F5F76-B07E-354A-ABF6-06B0064936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5875" y="2303463"/>
              <a:ext cx="26988" cy="26987"/>
            </a:xfrm>
            <a:custGeom>
              <a:avLst/>
              <a:gdLst>
                <a:gd name="T0" fmla="*/ 66 w 73"/>
                <a:gd name="T1" fmla="*/ 39 h 75"/>
                <a:gd name="T2" fmla="*/ 45 w 73"/>
                <a:gd name="T3" fmla="*/ 71 h 75"/>
                <a:gd name="T4" fmla="*/ 21 w 73"/>
                <a:gd name="T5" fmla="*/ 69 h 75"/>
                <a:gd name="T6" fmla="*/ 11 w 73"/>
                <a:gd name="T7" fmla="*/ 53 h 75"/>
                <a:gd name="T8" fmla="*/ 0 w 73"/>
                <a:gd name="T9" fmla="*/ 10 h 75"/>
                <a:gd name="T10" fmla="*/ 13 w 73"/>
                <a:gd name="T11" fmla="*/ 8 h 75"/>
                <a:gd name="T12" fmla="*/ 24 w 73"/>
                <a:gd name="T13" fmla="*/ 50 h 75"/>
                <a:gd name="T14" fmla="*/ 40 w 73"/>
                <a:gd name="T15" fmla="*/ 61 h 75"/>
                <a:gd name="T16" fmla="*/ 50 w 73"/>
                <a:gd name="T17" fmla="*/ 45 h 75"/>
                <a:gd name="T18" fmla="*/ 40 w 73"/>
                <a:gd name="T19" fmla="*/ 2 h 75"/>
                <a:gd name="T20" fmla="*/ 53 w 73"/>
                <a:gd name="T21" fmla="*/ 0 h 75"/>
                <a:gd name="T22" fmla="*/ 66 w 73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75">
                  <a:moveTo>
                    <a:pt x="66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29" y="74"/>
                    <a:pt x="21" y="69"/>
                  </a:cubicBezTo>
                  <a:cubicBezTo>
                    <a:pt x="16" y="66"/>
                    <a:pt x="13" y="61"/>
                    <a:pt x="11" y="53"/>
                  </a:cubicBezTo>
                  <a:lnTo>
                    <a:pt x="0" y="10"/>
                  </a:lnTo>
                  <a:lnTo>
                    <a:pt x="13" y="8"/>
                  </a:lnTo>
                  <a:lnTo>
                    <a:pt x="24" y="50"/>
                  </a:lnTo>
                  <a:cubicBezTo>
                    <a:pt x="26" y="58"/>
                    <a:pt x="32" y="61"/>
                    <a:pt x="40" y="61"/>
                  </a:cubicBezTo>
                  <a:cubicBezTo>
                    <a:pt x="50" y="58"/>
                    <a:pt x="53" y="53"/>
                    <a:pt x="50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9" name="Freeform 117">
              <a:extLst>
                <a:ext uri="{FF2B5EF4-FFF2-40B4-BE49-F238E27FC236}">
                  <a16:creationId xmlns:a16="http://schemas.microsoft.com/office/drawing/2014/main" id="{673CEFB4-BAFC-6341-AA37-B8B4CB5D90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0775" y="2089150"/>
              <a:ext cx="23813" cy="26988"/>
            </a:xfrm>
            <a:custGeom>
              <a:avLst/>
              <a:gdLst>
                <a:gd name="T0" fmla="*/ 66 w 67"/>
                <a:gd name="T1" fmla="*/ 66 h 77"/>
                <a:gd name="T2" fmla="*/ 59 w 67"/>
                <a:gd name="T3" fmla="*/ 76 h 77"/>
                <a:gd name="T4" fmla="*/ 0 w 67"/>
                <a:gd name="T5" fmla="*/ 39 h 77"/>
                <a:gd name="T6" fmla="*/ 19 w 67"/>
                <a:gd name="T7" fmla="*/ 13 h 77"/>
                <a:gd name="T8" fmla="*/ 51 w 67"/>
                <a:gd name="T9" fmla="*/ 8 h 77"/>
                <a:gd name="T10" fmla="*/ 56 w 67"/>
                <a:gd name="T11" fmla="*/ 37 h 77"/>
                <a:gd name="T12" fmla="*/ 45 w 67"/>
                <a:gd name="T13" fmla="*/ 53 h 77"/>
                <a:gd name="T14" fmla="*/ 66 w 67"/>
                <a:gd name="T15" fmla="*/ 66 h 77"/>
                <a:gd name="T16" fmla="*/ 43 w 67"/>
                <a:gd name="T17" fmla="*/ 37 h 77"/>
                <a:gd name="T18" fmla="*/ 40 w 67"/>
                <a:gd name="T19" fmla="*/ 21 h 77"/>
                <a:gd name="T20" fmla="*/ 24 w 67"/>
                <a:gd name="T21" fmla="*/ 26 h 77"/>
                <a:gd name="T22" fmla="*/ 19 w 67"/>
                <a:gd name="T23" fmla="*/ 37 h 77"/>
                <a:gd name="T24" fmla="*/ 35 w 67"/>
                <a:gd name="T25" fmla="*/ 47 h 77"/>
                <a:gd name="T26" fmla="*/ 43 w 67"/>
                <a:gd name="T27" fmla="*/ 3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7">
                  <a:moveTo>
                    <a:pt x="66" y="66"/>
                  </a:moveTo>
                  <a:lnTo>
                    <a:pt x="59" y="76"/>
                  </a:lnTo>
                  <a:lnTo>
                    <a:pt x="0" y="39"/>
                  </a:lnTo>
                  <a:lnTo>
                    <a:pt x="19" y="13"/>
                  </a:lnTo>
                  <a:cubicBezTo>
                    <a:pt x="27" y="2"/>
                    <a:pt x="37" y="0"/>
                    <a:pt x="51" y="8"/>
                  </a:cubicBezTo>
                  <a:cubicBezTo>
                    <a:pt x="56" y="10"/>
                    <a:pt x="66" y="23"/>
                    <a:pt x="56" y="37"/>
                  </a:cubicBezTo>
                  <a:lnTo>
                    <a:pt x="45" y="53"/>
                  </a:lnTo>
                  <a:lnTo>
                    <a:pt x="66" y="66"/>
                  </a:lnTo>
                  <a:close/>
                  <a:moveTo>
                    <a:pt x="43" y="37"/>
                  </a:moveTo>
                  <a:cubicBezTo>
                    <a:pt x="48" y="29"/>
                    <a:pt x="43" y="23"/>
                    <a:pt x="40" y="21"/>
                  </a:cubicBezTo>
                  <a:cubicBezTo>
                    <a:pt x="35" y="18"/>
                    <a:pt x="29" y="18"/>
                    <a:pt x="24" y="26"/>
                  </a:cubicBezTo>
                  <a:lnTo>
                    <a:pt x="19" y="37"/>
                  </a:lnTo>
                  <a:lnTo>
                    <a:pt x="35" y="47"/>
                  </a:lnTo>
                  <a:lnTo>
                    <a:pt x="43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0" name="Freeform 118">
              <a:extLst>
                <a:ext uri="{FF2B5EF4-FFF2-40B4-BE49-F238E27FC236}">
                  <a16:creationId xmlns:a16="http://schemas.microsoft.com/office/drawing/2014/main" id="{96E527E5-F193-CB4F-B6EA-A210ABA7C5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2274888"/>
              <a:ext cx="7938" cy="6350"/>
            </a:xfrm>
            <a:custGeom>
              <a:avLst/>
              <a:gdLst>
                <a:gd name="T0" fmla="*/ 5 w 24"/>
                <a:gd name="T1" fmla="*/ 18 h 19"/>
                <a:gd name="T2" fmla="*/ 0 w 24"/>
                <a:gd name="T3" fmla="*/ 18 h 19"/>
                <a:gd name="T4" fmla="*/ 18 w 24"/>
                <a:gd name="T5" fmla="*/ 5 h 19"/>
                <a:gd name="T6" fmla="*/ 5 w 24"/>
                <a:gd name="T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9">
                  <a:moveTo>
                    <a:pt x="5" y="18"/>
                  </a:moveTo>
                  <a:lnTo>
                    <a:pt x="0" y="18"/>
                  </a:lnTo>
                  <a:cubicBezTo>
                    <a:pt x="2" y="11"/>
                    <a:pt x="8" y="0"/>
                    <a:pt x="18" y="5"/>
                  </a:cubicBezTo>
                  <a:cubicBezTo>
                    <a:pt x="23" y="16"/>
                    <a:pt x="10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1" name="Freeform 119">
              <a:extLst>
                <a:ext uri="{FF2B5EF4-FFF2-40B4-BE49-F238E27FC236}">
                  <a16:creationId xmlns:a16="http://schemas.microsoft.com/office/drawing/2014/main" id="{AA943958-6EFD-B54D-9317-35B05D76A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2200275"/>
              <a:ext cx="7937" cy="4763"/>
            </a:xfrm>
            <a:custGeom>
              <a:avLst/>
              <a:gdLst>
                <a:gd name="T0" fmla="*/ 21 w 22"/>
                <a:gd name="T1" fmla="*/ 14 h 15"/>
                <a:gd name="T2" fmla="*/ 2 w 22"/>
                <a:gd name="T3" fmla="*/ 14 h 15"/>
                <a:gd name="T4" fmla="*/ 21 w 22"/>
                <a:gd name="T5" fmla="*/ 8 h 15"/>
                <a:gd name="T6" fmla="*/ 21 w 22"/>
                <a:gd name="T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5">
                  <a:moveTo>
                    <a:pt x="21" y="14"/>
                  </a:moveTo>
                  <a:lnTo>
                    <a:pt x="2" y="14"/>
                  </a:lnTo>
                  <a:cubicBezTo>
                    <a:pt x="0" y="3"/>
                    <a:pt x="16" y="0"/>
                    <a:pt x="21" y="8"/>
                  </a:cubicBezTo>
                  <a:lnTo>
                    <a:pt x="21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2" name="Freeform 120">
              <a:extLst>
                <a:ext uri="{FF2B5EF4-FFF2-40B4-BE49-F238E27FC236}">
                  <a16:creationId xmlns:a16="http://schemas.microsoft.com/office/drawing/2014/main" id="{53E8DDE0-2A95-714E-9ABE-A084E21ABA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50" y="2155825"/>
              <a:ext cx="15875" cy="4763"/>
            </a:xfrm>
            <a:custGeom>
              <a:avLst/>
              <a:gdLst>
                <a:gd name="T0" fmla="*/ 0 w 42"/>
                <a:gd name="T1" fmla="*/ 13 h 14"/>
                <a:gd name="T2" fmla="*/ 11 w 42"/>
                <a:gd name="T3" fmla="*/ 3 h 14"/>
                <a:gd name="T4" fmla="*/ 31 w 42"/>
                <a:gd name="T5" fmla="*/ 0 h 14"/>
                <a:gd name="T6" fmla="*/ 41 w 42"/>
                <a:gd name="T7" fmla="*/ 0 h 14"/>
                <a:gd name="T8" fmla="*/ 39 w 42"/>
                <a:gd name="T9" fmla="*/ 8 h 14"/>
                <a:gd name="T10" fmla="*/ 26 w 42"/>
                <a:gd name="T11" fmla="*/ 13 h 14"/>
                <a:gd name="T12" fmla="*/ 28 w 42"/>
                <a:gd name="T13" fmla="*/ 8 h 14"/>
                <a:gd name="T14" fmla="*/ 13 w 42"/>
                <a:gd name="T15" fmla="*/ 8 h 14"/>
                <a:gd name="T16" fmla="*/ 5 w 42"/>
                <a:gd name="T17" fmla="*/ 13 h 14"/>
                <a:gd name="T18" fmla="*/ 0 w 42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14">
                  <a:moveTo>
                    <a:pt x="0" y="13"/>
                  </a:moveTo>
                  <a:lnTo>
                    <a:pt x="11" y="3"/>
                  </a:lnTo>
                  <a:lnTo>
                    <a:pt x="31" y="0"/>
                  </a:lnTo>
                  <a:lnTo>
                    <a:pt x="41" y="0"/>
                  </a:lnTo>
                  <a:lnTo>
                    <a:pt x="39" y="8"/>
                  </a:lnTo>
                  <a:lnTo>
                    <a:pt x="26" y="13"/>
                  </a:lnTo>
                  <a:lnTo>
                    <a:pt x="28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3" name="Freeform 121">
              <a:extLst>
                <a:ext uri="{FF2B5EF4-FFF2-40B4-BE49-F238E27FC236}">
                  <a16:creationId xmlns:a16="http://schemas.microsoft.com/office/drawing/2014/main" id="{993D61AD-F2B2-0940-9166-BFCBDA105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2155825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3 h 17"/>
                <a:gd name="T6" fmla="*/ 27 w 33"/>
                <a:gd name="T7" fmla="*/ 8 h 17"/>
                <a:gd name="T8" fmla="*/ 19 w 33"/>
                <a:gd name="T9" fmla="*/ 11 h 17"/>
                <a:gd name="T10" fmla="*/ 14 w 33"/>
                <a:gd name="T11" fmla="*/ 16 h 17"/>
                <a:gd name="T12" fmla="*/ 11 w 33"/>
                <a:gd name="T13" fmla="*/ 11 h 17"/>
                <a:gd name="T14" fmla="*/ 3 w 33"/>
                <a:gd name="T15" fmla="*/ 13 h 17"/>
                <a:gd name="T16" fmla="*/ 0 w 33"/>
                <a:gd name="T17" fmla="*/ 11 h 17"/>
                <a:gd name="T18" fmla="*/ 8 w 33"/>
                <a:gd name="T19" fmla="*/ 8 h 17"/>
                <a:gd name="T20" fmla="*/ 6 w 33"/>
                <a:gd name="T21" fmla="*/ 5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3"/>
                  </a:lnTo>
                  <a:lnTo>
                    <a:pt x="27" y="8"/>
                  </a:lnTo>
                  <a:lnTo>
                    <a:pt x="19" y="11"/>
                  </a:lnTo>
                  <a:lnTo>
                    <a:pt x="14" y="16"/>
                  </a:lnTo>
                  <a:lnTo>
                    <a:pt x="11" y="11"/>
                  </a:lnTo>
                  <a:lnTo>
                    <a:pt x="3" y="13"/>
                  </a:lnTo>
                  <a:lnTo>
                    <a:pt x="0" y="11"/>
                  </a:lnTo>
                  <a:lnTo>
                    <a:pt x="8" y="8"/>
                  </a:lnTo>
                  <a:lnTo>
                    <a:pt x="6" y="5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4" name="Freeform 122">
              <a:extLst>
                <a:ext uri="{FF2B5EF4-FFF2-40B4-BE49-F238E27FC236}">
                  <a16:creationId xmlns:a16="http://schemas.microsoft.com/office/drawing/2014/main" id="{81FCADC3-C976-1D4C-89BA-8EE9EDCBA8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157413"/>
              <a:ext cx="6350" cy="3175"/>
            </a:xfrm>
            <a:custGeom>
              <a:avLst/>
              <a:gdLst>
                <a:gd name="T0" fmla="*/ 2 w 16"/>
                <a:gd name="T1" fmla="*/ 3 h 9"/>
                <a:gd name="T2" fmla="*/ 5 w 16"/>
                <a:gd name="T3" fmla="*/ 0 h 9"/>
                <a:gd name="T4" fmla="*/ 15 w 16"/>
                <a:gd name="T5" fmla="*/ 0 h 9"/>
                <a:gd name="T6" fmla="*/ 13 w 16"/>
                <a:gd name="T7" fmla="*/ 6 h 9"/>
                <a:gd name="T8" fmla="*/ 0 w 16"/>
                <a:gd name="T9" fmla="*/ 8 h 9"/>
                <a:gd name="T10" fmla="*/ 2 w 16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2" y="3"/>
                  </a:moveTo>
                  <a:lnTo>
                    <a:pt x="5" y="0"/>
                  </a:lnTo>
                  <a:lnTo>
                    <a:pt x="15" y="0"/>
                  </a:lnTo>
                  <a:lnTo>
                    <a:pt x="13" y="6"/>
                  </a:lnTo>
                  <a:lnTo>
                    <a:pt x="0" y="8"/>
                  </a:lnTo>
                  <a:lnTo>
                    <a:pt x="2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5" name="Freeform 123">
              <a:extLst>
                <a:ext uri="{FF2B5EF4-FFF2-40B4-BE49-F238E27FC236}">
                  <a16:creationId xmlns:a16="http://schemas.microsoft.com/office/drawing/2014/main" id="{5E3ED7E7-5937-144C-BE56-05835522D7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8413" y="2162175"/>
              <a:ext cx="4762" cy="3175"/>
            </a:xfrm>
            <a:custGeom>
              <a:avLst/>
              <a:gdLst>
                <a:gd name="T0" fmla="*/ 2 w 13"/>
                <a:gd name="T1" fmla="*/ 3 h 7"/>
                <a:gd name="T2" fmla="*/ 12 w 13"/>
                <a:gd name="T3" fmla="*/ 0 h 7"/>
                <a:gd name="T4" fmla="*/ 9 w 13"/>
                <a:gd name="T5" fmla="*/ 6 h 7"/>
                <a:gd name="T6" fmla="*/ 0 w 13"/>
                <a:gd name="T7" fmla="*/ 6 h 7"/>
                <a:gd name="T8" fmla="*/ 2 w 1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7">
                  <a:moveTo>
                    <a:pt x="2" y="3"/>
                  </a:moveTo>
                  <a:lnTo>
                    <a:pt x="12" y="0"/>
                  </a:lnTo>
                  <a:lnTo>
                    <a:pt x="9" y="6"/>
                  </a:lnTo>
                  <a:lnTo>
                    <a:pt x="0" y="6"/>
                  </a:lnTo>
                  <a:lnTo>
                    <a:pt x="2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6" name="Freeform 124">
              <a:extLst>
                <a:ext uri="{FF2B5EF4-FFF2-40B4-BE49-F238E27FC236}">
                  <a16:creationId xmlns:a16="http://schemas.microsoft.com/office/drawing/2014/main" id="{6B3714AE-3EE2-A942-BC3B-551075BB70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160588"/>
              <a:ext cx="3175" cy="3175"/>
            </a:xfrm>
            <a:custGeom>
              <a:avLst/>
              <a:gdLst>
                <a:gd name="T0" fmla="*/ 0 w 8"/>
                <a:gd name="T1" fmla="*/ 5 h 9"/>
                <a:gd name="T2" fmla="*/ 5 w 8"/>
                <a:gd name="T3" fmla="*/ 0 h 9"/>
                <a:gd name="T4" fmla="*/ 7 w 8"/>
                <a:gd name="T5" fmla="*/ 5 h 9"/>
                <a:gd name="T6" fmla="*/ 5 w 8"/>
                <a:gd name="T7" fmla="*/ 8 h 9"/>
                <a:gd name="T8" fmla="*/ 0 w 8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0" y="5"/>
                  </a:moveTo>
                  <a:lnTo>
                    <a:pt x="5" y="0"/>
                  </a:lnTo>
                  <a:lnTo>
                    <a:pt x="7" y="5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7" name="Freeform 125">
              <a:extLst>
                <a:ext uri="{FF2B5EF4-FFF2-40B4-BE49-F238E27FC236}">
                  <a16:creationId xmlns:a16="http://schemas.microsoft.com/office/drawing/2014/main" id="{858225B9-F415-B749-893B-4BC50F193A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0638" y="2163763"/>
              <a:ext cx="3175" cy="4762"/>
            </a:xfrm>
            <a:custGeom>
              <a:avLst/>
              <a:gdLst>
                <a:gd name="T0" fmla="*/ 0 w 9"/>
                <a:gd name="T1" fmla="*/ 8 h 14"/>
                <a:gd name="T2" fmla="*/ 6 w 9"/>
                <a:gd name="T3" fmla="*/ 13 h 14"/>
                <a:gd name="T4" fmla="*/ 8 w 9"/>
                <a:gd name="T5" fmla="*/ 11 h 14"/>
                <a:gd name="T6" fmla="*/ 6 w 9"/>
                <a:gd name="T7" fmla="*/ 0 h 14"/>
                <a:gd name="T8" fmla="*/ 0 w 9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8"/>
                  </a:moveTo>
                  <a:lnTo>
                    <a:pt x="6" y="13"/>
                  </a:lnTo>
                  <a:lnTo>
                    <a:pt x="8" y="11"/>
                  </a:lnTo>
                  <a:lnTo>
                    <a:pt x="6" y="0"/>
                  </a:lnTo>
                  <a:lnTo>
                    <a:pt x="0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8" name="Freeform 126">
              <a:extLst>
                <a:ext uri="{FF2B5EF4-FFF2-40B4-BE49-F238E27FC236}">
                  <a16:creationId xmlns:a16="http://schemas.microsoft.com/office/drawing/2014/main" id="{CB6ACF37-4A08-EC4A-9DDC-B184A862DC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3813" y="2165350"/>
              <a:ext cx="3175" cy="3175"/>
            </a:xfrm>
            <a:custGeom>
              <a:avLst/>
              <a:gdLst>
                <a:gd name="T0" fmla="*/ 5 w 11"/>
                <a:gd name="T1" fmla="*/ 8 h 9"/>
                <a:gd name="T2" fmla="*/ 10 w 11"/>
                <a:gd name="T3" fmla="*/ 2 h 9"/>
                <a:gd name="T4" fmla="*/ 0 w 11"/>
                <a:gd name="T5" fmla="*/ 0 h 9"/>
                <a:gd name="T6" fmla="*/ 5 w 11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5" y="8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5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9" name="Freeform 127">
              <a:extLst>
                <a:ext uri="{FF2B5EF4-FFF2-40B4-BE49-F238E27FC236}">
                  <a16:creationId xmlns:a16="http://schemas.microsoft.com/office/drawing/2014/main" id="{E844D431-BB21-E34B-B416-A79837CF66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2165350"/>
              <a:ext cx="1588" cy="6350"/>
            </a:xfrm>
            <a:custGeom>
              <a:avLst/>
              <a:gdLst>
                <a:gd name="T0" fmla="*/ 3 w 6"/>
                <a:gd name="T1" fmla="*/ 0 h 17"/>
                <a:gd name="T2" fmla="*/ 5 w 6"/>
                <a:gd name="T3" fmla="*/ 3 h 17"/>
                <a:gd name="T4" fmla="*/ 5 w 6"/>
                <a:gd name="T5" fmla="*/ 16 h 17"/>
                <a:gd name="T6" fmla="*/ 0 w 6"/>
                <a:gd name="T7" fmla="*/ 3 h 17"/>
                <a:gd name="T8" fmla="*/ 3 w 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7">
                  <a:moveTo>
                    <a:pt x="3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0" name="Freeform 128">
              <a:extLst>
                <a:ext uri="{FF2B5EF4-FFF2-40B4-BE49-F238E27FC236}">
                  <a16:creationId xmlns:a16="http://schemas.microsoft.com/office/drawing/2014/main" id="{8F2AFCF8-29A2-D344-AF7E-A1117D2BEA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1575" y="2074863"/>
              <a:ext cx="171450" cy="211137"/>
            </a:xfrm>
            <a:custGeom>
              <a:avLst/>
              <a:gdLst>
                <a:gd name="T0" fmla="*/ 199 w 477"/>
                <a:gd name="T1" fmla="*/ 18 h 586"/>
                <a:gd name="T2" fmla="*/ 204 w 477"/>
                <a:gd name="T3" fmla="*/ 40 h 586"/>
                <a:gd name="T4" fmla="*/ 220 w 477"/>
                <a:gd name="T5" fmla="*/ 74 h 586"/>
                <a:gd name="T6" fmla="*/ 209 w 477"/>
                <a:gd name="T7" fmla="*/ 66 h 586"/>
                <a:gd name="T8" fmla="*/ 215 w 477"/>
                <a:gd name="T9" fmla="*/ 71 h 586"/>
                <a:gd name="T10" fmla="*/ 202 w 477"/>
                <a:gd name="T11" fmla="*/ 90 h 586"/>
                <a:gd name="T12" fmla="*/ 215 w 477"/>
                <a:gd name="T13" fmla="*/ 98 h 586"/>
                <a:gd name="T14" fmla="*/ 236 w 477"/>
                <a:gd name="T15" fmla="*/ 93 h 586"/>
                <a:gd name="T16" fmla="*/ 241 w 477"/>
                <a:gd name="T17" fmla="*/ 58 h 586"/>
                <a:gd name="T18" fmla="*/ 241 w 477"/>
                <a:gd name="T19" fmla="*/ 58 h 586"/>
                <a:gd name="T20" fmla="*/ 239 w 477"/>
                <a:gd name="T21" fmla="*/ 45 h 586"/>
                <a:gd name="T22" fmla="*/ 237 w 477"/>
                <a:gd name="T23" fmla="*/ 68 h 586"/>
                <a:gd name="T24" fmla="*/ 312 w 477"/>
                <a:gd name="T25" fmla="*/ 283 h 586"/>
                <a:gd name="T26" fmla="*/ 341 w 477"/>
                <a:gd name="T27" fmla="*/ 296 h 586"/>
                <a:gd name="T28" fmla="*/ 357 w 477"/>
                <a:gd name="T29" fmla="*/ 296 h 586"/>
                <a:gd name="T30" fmla="*/ 396 w 477"/>
                <a:gd name="T31" fmla="*/ 339 h 586"/>
                <a:gd name="T32" fmla="*/ 418 w 477"/>
                <a:gd name="T33" fmla="*/ 437 h 586"/>
                <a:gd name="T34" fmla="*/ 338 w 477"/>
                <a:gd name="T35" fmla="*/ 500 h 586"/>
                <a:gd name="T36" fmla="*/ 262 w 477"/>
                <a:gd name="T37" fmla="*/ 572 h 586"/>
                <a:gd name="T38" fmla="*/ 241 w 477"/>
                <a:gd name="T39" fmla="*/ 559 h 586"/>
                <a:gd name="T40" fmla="*/ 260 w 477"/>
                <a:gd name="T41" fmla="*/ 344 h 586"/>
                <a:gd name="T42" fmla="*/ 270 w 477"/>
                <a:gd name="T43" fmla="*/ 302 h 586"/>
                <a:gd name="T44" fmla="*/ 239 w 477"/>
                <a:gd name="T45" fmla="*/ 294 h 586"/>
                <a:gd name="T46" fmla="*/ 167 w 477"/>
                <a:gd name="T47" fmla="*/ 259 h 586"/>
                <a:gd name="T48" fmla="*/ 135 w 477"/>
                <a:gd name="T49" fmla="*/ 238 h 586"/>
                <a:gd name="T50" fmla="*/ 104 w 477"/>
                <a:gd name="T51" fmla="*/ 148 h 586"/>
                <a:gd name="T52" fmla="*/ 0 w 477"/>
                <a:gd name="T53" fmla="*/ 132 h 586"/>
                <a:gd name="T54" fmla="*/ 24 w 477"/>
                <a:gd name="T55" fmla="*/ 103 h 586"/>
                <a:gd name="T56" fmla="*/ 24 w 477"/>
                <a:gd name="T57" fmla="*/ 93 h 586"/>
                <a:gd name="T58" fmla="*/ 24 w 477"/>
                <a:gd name="T59" fmla="*/ 79 h 586"/>
                <a:gd name="T60" fmla="*/ 156 w 477"/>
                <a:gd name="T61" fmla="*/ 42 h 586"/>
                <a:gd name="T62" fmla="*/ 167 w 477"/>
                <a:gd name="T63" fmla="*/ 21 h 586"/>
                <a:gd name="T64" fmla="*/ 207 w 477"/>
                <a:gd name="T65" fmla="*/ 3 h 586"/>
                <a:gd name="T66" fmla="*/ 220 w 477"/>
                <a:gd name="T67" fmla="*/ 10 h 586"/>
                <a:gd name="T68" fmla="*/ 231 w 477"/>
                <a:gd name="T69" fmla="*/ 10 h 586"/>
                <a:gd name="T70" fmla="*/ 285 w 477"/>
                <a:gd name="T71" fmla="*/ 55 h 586"/>
                <a:gd name="T72" fmla="*/ 291 w 477"/>
                <a:gd name="T73" fmla="*/ 79 h 586"/>
                <a:gd name="T74" fmla="*/ 341 w 477"/>
                <a:gd name="T75" fmla="*/ 116 h 586"/>
                <a:gd name="T76" fmla="*/ 265 w 477"/>
                <a:gd name="T77" fmla="*/ 220 h 586"/>
                <a:gd name="T78" fmla="*/ 249 w 477"/>
                <a:gd name="T79" fmla="*/ 206 h 586"/>
                <a:gd name="T80" fmla="*/ 204 w 477"/>
                <a:gd name="T81" fmla="*/ 251 h 586"/>
                <a:gd name="T82" fmla="*/ 225 w 477"/>
                <a:gd name="T83" fmla="*/ 233 h 586"/>
                <a:gd name="T84" fmla="*/ 252 w 477"/>
                <a:gd name="T85" fmla="*/ 270 h 586"/>
                <a:gd name="T86" fmla="*/ 257 w 477"/>
                <a:gd name="T87" fmla="*/ 291 h 586"/>
                <a:gd name="T88" fmla="*/ 273 w 477"/>
                <a:gd name="T89" fmla="*/ 291 h 586"/>
                <a:gd name="T90" fmla="*/ 283 w 477"/>
                <a:gd name="T91" fmla="*/ 296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7" h="586">
                  <a:moveTo>
                    <a:pt x="204" y="40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2"/>
                    <a:pt x="199" y="40"/>
                  </a:cubicBezTo>
                  <a:lnTo>
                    <a:pt x="204" y="40"/>
                  </a:lnTo>
                  <a:close/>
                  <a:moveTo>
                    <a:pt x="237" y="69"/>
                  </a:moveTo>
                  <a:cubicBezTo>
                    <a:pt x="236" y="72"/>
                    <a:pt x="231" y="74"/>
                    <a:pt x="220" y="74"/>
                  </a:cubicBezTo>
                  <a:cubicBezTo>
                    <a:pt x="217" y="71"/>
                    <a:pt x="215" y="69"/>
                    <a:pt x="215" y="66"/>
                  </a:cubicBezTo>
                  <a:lnTo>
                    <a:pt x="209" y="66"/>
                  </a:lnTo>
                  <a:lnTo>
                    <a:pt x="209" y="71"/>
                  </a:lnTo>
                  <a:lnTo>
                    <a:pt x="215" y="71"/>
                  </a:lnTo>
                  <a:cubicBezTo>
                    <a:pt x="212" y="74"/>
                    <a:pt x="209" y="77"/>
                    <a:pt x="207" y="77"/>
                  </a:cubicBezTo>
                  <a:cubicBezTo>
                    <a:pt x="207" y="82"/>
                    <a:pt x="207" y="87"/>
                    <a:pt x="202" y="90"/>
                  </a:cubicBezTo>
                  <a:lnTo>
                    <a:pt x="209" y="90"/>
                  </a:lnTo>
                  <a:cubicBezTo>
                    <a:pt x="212" y="93"/>
                    <a:pt x="215" y="95"/>
                    <a:pt x="215" y="98"/>
                  </a:cubicBezTo>
                  <a:cubicBezTo>
                    <a:pt x="220" y="100"/>
                    <a:pt x="231" y="95"/>
                    <a:pt x="233" y="103"/>
                  </a:cubicBezTo>
                  <a:cubicBezTo>
                    <a:pt x="231" y="95"/>
                    <a:pt x="233" y="93"/>
                    <a:pt x="236" y="93"/>
                  </a:cubicBezTo>
                  <a:cubicBezTo>
                    <a:pt x="236" y="87"/>
                    <a:pt x="235" y="78"/>
                    <a:pt x="237" y="69"/>
                  </a:cubicBezTo>
                  <a:close/>
                  <a:moveTo>
                    <a:pt x="241" y="58"/>
                  </a:moveTo>
                  <a:lnTo>
                    <a:pt x="247" y="53"/>
                  </a:lnTo>
                  <a:cubicBezTo>
                    <a:pt x="244" y="53"/>
                    <a:pt x="244" y="55"/>
                    <a:pt x="241" y="58"/>
                  </a:cubicBezTo>
                  <a:lnTo>
                    <a:pt x="233" y="50"/>
                  </a:lnTo>
                  <a:lnTo>
                    <a:pt x="239" y="45"/>
                  </a:lnTo>
                  <a:cubicBezTo>
                    <a:pt x="233" y="48"/>
                    <a:pt x="231" y="40"/>
                    <a:pt x="225" y="37"/>
                  </a:cubicBezTo>
                  <a:cubicBezTo>
                    <a:pt x="222" y="48"/>
                    <a:pt x="238" y="61"/>
                    <a:pt x="237" y="68"/>
                  </a:cubicBezTo>
                  <a:cubicBezTo>
                    <a:pt x="238" y="65"/>
                    <a:pt x="239" y="61"/>
                    <a:pt x="241" y="58"/>
                  </a:cubicBezTo>
                  <a:close/>
                  <a:moveTo>
                    <a:pt x="312" y="283"/>
                  </a:moveTo>
                  <a:cubicBezTo>
                    <a:pt x="312" y="288"/>
                    <a:pt x="314" y="288"/>
                    <a:pt x="317" y="291"/>
                  </a:cubicBezTo>
                  <a:cubicBezTo>
                    <a:pt x="328" y="281"/>
                    <a:pt x="333" y="288"/>
                    <a:pt x="341" y="296"/>
                  </a:cubicBezTo>
                  <a:cubicBezTo>
                    <a:pt x="343" y="299"/>
                    <a:pt x="349" y="302"/>
                    <a:pt x="354" y="302"/>
                  </a:cubicBezTo>
                  <a:cubicBezTo>
                    <a:pt x="354" y="299"/>
                    <a:pt x="354" y="299"/>
                    <a:pt x="357" y="296"/>
                  </a:cubicBezTo>
                  <a:lnTo>
                    <a:pt x="362" y="296"/>
                  </a:lnTo>
                  <a:cubicBezTo>
                    <a:pt x="367" y="312"/>
                    <a:pt x="394" y="323"/>
                    <a:pt x="396" y="339"/>
                  </a:cubicBezTo>
                  <a:cubicBezTo>
                    <a:pt x="412" y="347"/>
                    <a:pt x="434" y="339"/>
                    <a:pt x="444" y="355"/>
                  </a:cubicBezTo>
                  <a:cubicBezTo>
                    <a:pt x="476" y="389"/>
                    <a:pt x="407" y="402"/>
                    <a:pt x="418" y="437"/>
                  </a:cubicBezTo>
                  <a:cubicBezTo>
                    <a:pt x="412" y="461"/>
                    <a:pt x="394" y="463"/>
                    <a:pt x="373" y="466"/>
                  </a:cubicBezTo>
                  <a:cubicBezTo>
                    <a:pt x="365" y="484"/>
                    <a:pt x="351" y="490"/>
                    <a:pt x="338" y="500"/>
                  </a:cubicBezTo>
                  <a:cubicBezTo>
                    <a:pt x="317" y="500"/>
                    <a:pt x="314" y="516"/>
                    <a:pt x="293" y="522"/>
                  </a:cubicBezTo>
                  <a:cubicBezTo>
                    <a:pt x="285" y="543"/>
                    <a:pt x="268" y="551"/>
                    <a:pt x="262" y="572"/>
                  </a:cubicBezTo>
                  <a:cubicBezTo>
                    <a:pt x="265" y="580"/>
                    <a:pt x="277" y="574"/>
                    <a:pt x="275" y="585"/>
                  </a:cubicBezTo>
                  <a:cubicBezTo>
                    <a:pt x="260" y="585"/>
                    <a:pt x="241" y="577"/>
                    <a:pt x="241" y="559"/>
                  </a:cubicBezTo>
                  <a:cubicBezTo>
                    <a:pt x="247" y="511"/>
                    <a:pt x="283" y="474"/>
                    <a:pt x="285" y="426"/>
                  </a:cubicBezTo>
                  <a:cubicBezTo>
                    <a:pt x="262" y="408"/>
                    <a:pt x="260" y="376"/>
                    <a:pt x="260" y="344"/>
                  </a:cubicBezTo>
                  <a:cubicBezTo>
                    <a:pt x="275" y="336"/>
                    <a:pt x="270" y="320"/>
                    <a:pt x="277" y="310"/>
                  </a:cubicBezTo>
                  <a:lnTo>
                    <a:pt x="270" y="302"/>
                  </a:lnTo>
                  <a:cubicBezTo>
                    <a:pt x="262" y="315"/>
                    <a:pt x="254" y="296"/>
                    <a:pt x="244" y="302"/>
                  </a:cubicBezTo>
                  <a:cubicBezTo>
                    <a:pt x="244" y="299"/>
                    <a:pt x="241" y="296"/>
                    <a:pt x="239" y="294"/>
                  </a:cubicBezTo>
                  <a:cubicBezTo>
                    <a:pt x="233" y="288"/>
                    <a:pt x="225" y="283"/>
                    <a:pt x="220" y="275"/>
                  </a:cubicBezTo>
                  <a:cubicBezTo>
                    <a:pt x="202" y="270"/>
                    <a:pt x="183" y="270"/>
                    <a:pt x="167" y="259"/>
                  </a:cubicBezTo>
                  <a:cubicBezTo>
                    <a:pt x="146" y="257"/>
                    <a:pt x="159" y="236"/>
                    <a:pt x="141" y="230"/>
                  </a:cubicBezTo>
                  <a:cubicBezTo>
                    <a:pt x="138" y="233"/>
                    <a:pt x="135" y="236"/>
                    <a:pt x="135" y="238"/>
                  </a:cubicBezTo>
                  <a:cubicBezTo>
                    <a:pt x="106" y="230"/>
                    <a:pt x="119" y="201"/>
                    <a:pt x="104" y="183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4" y="95"/>
                    <a:pt x="35" y="148"/>
                    <a:pt x="0" y="132"/>
                  </a:cubicBezTo>
                  <a:cubicBezTo>
                    <a:pt x="13" y="132"/>
                    <a:pt x="24" y="127"/>
                    <a:pt x="32" y="116"/>
                  </a:cubicBezTo>
                  <a:cubicBezTo>
                    <a:pt x="29" y="111"/>
                    <a:pt x="21" y="111"/>
                    <a:pt x="24" y="103"/>
                  </a:cubicBezTo>
                  <a:lnTo>
                    <a:pt x="29" y="98"/>
                  </a:lnTo>
                  <a:lnTo>
                    <a:pt x="24" y="93"/>
                  </a:lnTo>
                  <a:lnTo>
                    <a:pt x="29" y="87"/>
                  </a:lnTo>
                  <a:cubicBezTo>
                    <a:pt x="27" y="85"/>
                    <a:pt x="24" y="82"/>
                    <a:pt x="24" y="79"/>
                  </a:cubicBezTo>
                  <a:cubicBezTo>
                    <a:pt x="40" y="66"/>
                    <a:pt x="64" y="48"/>
                    <a:pt x="90" y="50"/>
                  </a:cubicBezTo>
                  <a:cubicBezTo>
                    <a:pt x="111" y="42"/>
                    <a:pt x="138" y="66"/>
                    <a:pt x="156" y="42"/>
                  </a:cubicBezTo>
                  <a:cubicBezTo>
                    <a:pt x="146" y="42"/>
                    <a:pt x="138" y="29"/>
                    <a:pt x="149" y="21"/>
                  </a:cubicBezTo>
                  <a:cubicBezTo>
                    <a:pt x="154" y="21"/>
                    <a:pt x="162" y="10"/>
                    <a:pt x="167" y="21"/>
                  </a:cubicBezTo>
                  <a:cubicBezTo>
                    <a:pt x="172" y="18"/>
                    <a:pt x="172" y="13"/>
                    <a:pt x="172" y="8"/>
                  </a:cubicBezTo>
                  <a:cubicBezTo>
                    <a:pt x="186" y="0"/>
                    <a:pt x="202" y="24"/>
                    <a:pt x="207" y="3"/>
                  </a:cubicBezTo>
                  <a:lnTo>
                    <a:pt x="215" y="3"/>
                  </a:lnTo>
                  <a:cubicBezTo>
                    <a:pt x="215" y="8"/>
                    <a:pt x="217" y="8"/>
                    <a:pt x="220" y="10"/>
                  </a:cubicBezTo>
                  <a:lnTo>
                    <a:pt x="225" y="5"/>
                  </a:lnTo>
                  <a:lnTo>
                    <a:pt x="231" y="10"/>
                  </a:lnTo>
                  <a:cubicBezTo>
                    <a:pt x="241" y="0"/>
                    <a:pt x="249" y="24"/>
                    <a:pt x="265" y="16"/>
                  </a:cubicBezTo>
                  <a:cubicBezTo>
                    <a:pt x="275" y="24"/>
                    <a:pt x="283" y="40"/>
                    <a:pt x="285" y="55"/>
                  </a:cubicBezTo>
                  <a:cubicBezTo>
                    <a:pt x="280" y="55"/>
                    <a:pt x="275" y="55"/>
                    <a:pt x="273" y="61"/>
                  </a:cubicBezTo>
                  <a:lnTo>
                    <a:pt x="291" y="79"/>
                  </a:lnTo>
                  <a:cubicBezTo>
                    <a:pt x="296" y="77"/>
                    <a:pt x="296" y="71"/>
                    <a:pt x="296" y="66"/>
                  </a:cubicBezTo>
                  <a:cubicBezTo>
                    <a:pt x="317" y="77"/>
                    <a:pt x="330" y="98"/>
                    <a:pt x="341" y="116"/>
                  </a:cubicBezTo>
                  <a:cubicBezTo>
                    <a:pt x="317" y="119"/>
                    <a:pt x="296" y="130"/>
                    <a:pt x="283" y="151"/>
                  </a:cubicBezTo>
                  <a:cubicBezTo>
                    <a:pt x="296" y="185"/>
                    <a:pt x="239" y="185"/>
                    <a:pt x="265" y="220"/>
                  </a:cubicBezTo>
                  <a:lnTo>
                    <a:pt x="257" y="228"/>
                  </a:lnTo>
                  <a:cubicBezTo>
                    <a:pt x="257" y="220"/>
                    <a:pt x="254" y="212"/>
                    <a:pt x="249" y="206"/>
                  </a:cubicBezTo>
                  <a:cubicBezTo>
                    <a:pt x="225" y="220"/>
                    <a:pt x="186" y="193"/>
                    <a:pt x="191" y="236"/>
                  </a:cubicBezTo>
                  <a:cubicBezTo>
                    <a:pt x="196" y="241"/>
                    <a:pt x="196" y="249"/>
                    <a:pt x="204" y="251"/>
                  </a:cubicBezTo>
                  <a:cubicBezTo>
                    <a:pt x="215" y="257"/>
                    <a:pt x="220" y="243"/>
                    <a:pt x="225" y="238"/>
                  </a:cubicBezTo>
                  <a:lnTo>
                    <a:pt x="225" y="233"/>
                  </a:lnTo>
                  <a:lnTo>
                    <a:pt x="244" y="233"/>
                  </a:lnTo>
                  <a:cubicBezTo>
                    <a:pt x="254" y="249"/>
                    <a:pt x="225" y="267"/>
                    <a:pt x="252" y="270"/>
                  </a:cubicBezTo>
                  <a:cubicBezTo>
                    <a:pt x="252" y="275"/>
                    <a:pt x="252" y="281"/>
                    <a:pt x="247" y="283"/>
                  </a:cubicBezTo>
                  <a:cubicBezTo>
                    <a:pt x="249" y="288"/>
                    <a:pt x="252" y="291"/>
                    <a:pt x="257" y="291"/>
                  </a:cubicBezTo>
                  <a:lnTo>
                    <a:pt x="268" y="291"/>
                  </a:lnTo>
                  <a:lnTo>
                    <a:pt x="273" y="291"/>
                  </a:lnTo>
                  <a:cubicBezTo>
                    <a:pt x="275" y="291"/>
                    <a:pt x="280" y="291"/>
                    <a:pt x="280" y="296"/>
                  </a:cubicBezTo>
                  <a:cubicBezTo>
                    <a:pt x="277" y="299"/>
                    <a:pt x="280" y="296"/>
                    <a:pt x="283" y="296"/>
                  </a:cubicBezTo>
                  <a:cubicBezTo>
                    <a:pt x="293" y="291"/>
                    <a:pt x="298" y="286"/>
                    <a:pt x="312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1" name="Freeform 129">
              <a:extLst>
                <a:ext uri="{FF2B5EF4-FFF2-40B4-BE49-F238E27FC236}">
                  <a16:creationId xmlns:a16="http://schemas.microsoft.com/office/drawing/2014/main" id="{81EAEE0E-BAE9-C041-86D9-069C161EDF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063" y="2151063"/>
              <a:ext cx="14287" cy="17462"/>
            </a:xfrm>
            <a:custGeom>
              <a:avLst/>
              <a:gdLst>
                <a:gd name="T0" fmla="*/ 2 w 38"/>
                <a:gd name="T1" fmla="*/ 1 h 47"/>
                <a:gd name="T2" fmla="*/ 18 w 38"/>
                <a:gd name="T3" fmla="*/ 1 h 47"/>
                <a:gd name="T4" fmla="*/ 31 w 38"/>
                <a:gd name="T5" fmla="*/ 3 h 47"/>
                <a:gd name="T6" fmla="*/ 37 w 38"/>
                <a:gd name="T7" fmla="*/ 14 h 47"/>
                <a:gd name="T8" fmla="*/ 31 w 38"/>
                <a:gd name="T9" fmla="*/ 25 h 47"/>
                <a:gd name="T10" fmla="*/ 16 w 38"/>
                <a:gd name="T11" fmla="*/ 30 h 47"/>
                <a:gd name="T12" fmla="*/ 13 w 38"/>
                <a:gd name="T13" fmla="*/ 30 h 47"/>
                <a:gd name="T14" fmla="*/ 13 w 38"/>
                <a:gd name="T15" fmla="*/ 46 h 47"/>
                <a:gd name="T16" fmla="*/ 0 w 38"/>
                <a:gd name="T17" fmla="*/ 46 h 47"/>
                <a:gd name="T18" fmla="*/ 2 w 38"/>
                <a:gd name="T19" fmla="*/ 1 h 47"/>
                <a:gd name="T20" fmla="*/ 13 w 38"/>
                <a:gd name="T21" fmla="*/ 22 h 47"/>
                <a:gd name="T22" fmla="*/ 16 w 38"/>
                <a:gd name="T23" fmla="*/ 22 h 47"/>
                <a:gd name="T24" fmla="*/ 23 w 38"/>
                <a:gd name="T25" fmla="*/ 17 h 47"/>
                <a:gd name="T26" fmla="*/ 16 w 38"/>
                <a:gd name="T27" fmla="*/ 11 h 47"/>
                <a:gd name="T28" fmla="*/ 13 w 38"/>
                <a:gd name="T29" fmla="*/ 11 h 47"/>
                <a:gd name="T30" fmla="*/ 13 w 38"/>
                <a:gd name="T31" fmla="*/ 2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7">
                  <a:moveTo>
                    <a:pt x="2" y="1"/>
                  </a:moveTo>
                  <a:cubicBezTo>
                    <a:pt x="5" y="1"/>
                    <a:pt x="10" y="1"/>
                    <a:pt x="18" y="1"/>
                  </a:cubicBezTo>
                  <a:cubicBezTo>
                    <a:pt x="23" y="1"/>
                    <a:pt x="29" y="0"/>
                    <a:pt x="31" y="3"/>
                  </a:cubicBezTo>
                  <a:cubicBezTo>
                    <a:pt x="34" y="5"/>
                    <a:pt x="37" y="9"/>
                    <a:pt x="37" y="14"/>
                  </a:cubicBezTo>
                  <a:cubicBezTo>
                    <a:pt x="37" y="19"/>
                    <a:pt x="34" y="22"/>
                    <a:pt x="31" y="25"/>
                  </a:cubicBezTo>
                  <a:cubicBezTo>
                    <a:pt x="29" y="27"/>
                    <a:pt x="23" y="30"/>
                    <a:pt x="16" y="30"/>
                  </a:cubicBezTo>
                  <a:lnTo>
                    <a:pt x="13" y="30"/>
                  </a:lnTo>
                  <a:lnTo>
                    <a:pt x="13" y="46"/>
                  </a:lnTo>
                  <a:lnTo>
                    <a:pt x="0" y="46"/>
                  </a:lnTo>
                  <a:lnTo>
                    <a:pt x="2" y="1"/>
                  </a:lnTo>
                  <a:close/>
                  <a:moveTo>
                    <a:pt x="13" y="22"/>
                  </a:moveTo>
                  <a:lnTo>
                    <a:pt x="16" y="22"/>
                  </a:lnTo>
                  <a:cubicBezTo>
                    <a:pt x="21" y="22"/>
                    <a:pt x="23" y="19"/>
                    <a:pt x="23" y="17"/>
                  </a:cubicBezTo>
                  <a:cubicBezTo>
                    <a:pt x="23" y="14"/>
                    <a:pt x="21" y="11"/>
                    <a:pt x="16" y="11"/>
                  </a:cubicBezTo>
                  <a:cubicBezTo>
                    <a:pt x="13" y="11"/>
                    <a:pt x="13" y="11"/>
                    <a:pt x="13" y="11"/>
                  </a:cubicBezTo>
                  <a:lnTo>
                    <a:pt x="13" y="2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2" name="Freeform 130">
              <a:extLst>
                <a:ext uri="{FF2B5EF4-FFF2-40B4-BE49-F238E27FC236}">
                  <a16:creationId xmlns:a16="http://schemas.microsoft.com/office/drawing/2014/main" id="{11632A4F-9FE5-A240-AF09-ACA00CC6A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2174875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32 w 43"/>
                <a:gd name="T13" fmla="*/ 45 h 46"/>
                <a:gd name="T14" fmla="*/ 29 w 43"/>
                <a:gd name="T15" fmla="*/ 35 h 46"/>
                <a:gd name="T16" fmla="*/ 16 w 43"/>
                <a:gd name="T17" fmla="*/ 35 h 46"/>
                <a:gd name="T18" fmla="*/ 26 w 43"/>
                <a:gd name="T19" fmla="*/ 24 h 46"/>
                <a:gd name="T20" fmla="*/ 24 w 43"/>
                <a:gd name="T21" fmla="*/ 16 h 46"/>
                <a:gd name="T22" fmla="*/ 21 w 43"/>
                <a:gd name="T23" fmla="*/ 8 h 46"/>
                <a:gd name="T24" fmla="*/ 21 w 43"/>
                <a:gd name="T25" fmla="*/ 8 h 46"/>
                <a:gd name="T26" fmla="*/ 18 w 43"/>
                <a:gd name="T27" fmla="*/ 16 h 46"/>
                <a:gd name="T28" fmla="*/ 16 w 43"/>
                <a:gd name="T29" fmla="*/ 24 h 46"/>
                <a:gd name="T30" fmla="*/ 26 w 43"/>
                <a:gd name="T31" fmla="*/ 2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32" y="45"/>
                  </a:lnTo>
                  <a:lnTo>
                    <a:pt x="29" y="35"/>
                  </a:lnTo>
                  <a:lnTo>
                    <a:pt x="16" y="35"/>
                  </a:lnTo>
                  <a:close/>
                  <a:moveTo>
                    <a:pt x="26" y="24"/>
                  </a:moveTo>
                  <a:lnTo>
                    <a:pt x="24" y="16"/>
                  </a:lnTo>
                  <a:cubicBezTo>
                    <a:pt x="24" y="13"/>
                    <a:pt x="21" y="11"/>
                    <a:pt x="21" y="8"/>
                  </a:cubicBezTo>
                  <a:lnTo>
                    <a:pt x="21" y="8"/>
                  </a:lnTo>
                  <a:cubicBezTo>
                    <a:pt x="21" y="11"/>
                    <a:pt x="18" y="13"/>
                    <a:pt x="18" y="16"/>
                  </a:cubicBezTo>
                  <a:lnTo>
                    <a:pt x="16" y="24"/>
                  </a:lnTo>
                  <a:lnTo>
                    <a:pt x="26" y="2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3" name="Freeform 131">
              <a:extLst>
                <a:ext uri="{FF2B5EF4-FFF2-40B4-BE49-F238E27FC236}">
                  <a16:creationId xmlns:a16="http://schemas.microsoft.com/office/drawing/2014/main" id="{563FC130-7FCF-6B4E-AD09-0506C79C7F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063" y="2197100"/>
              <a:ext cx="14287" cy="15875"/>
            </a:xfrm>
            <a:custGeom>
              <a:avLst/>
              <a:gdLst>
                <a:gd name="T0" fmla="*/ 10 w 40"/>
                <a:gd name="T1" fmla="*/ 0 h 46"/>
                <a:gd name="T2" fmla="*/ 10 w 40"/>
                <a:gd name="T3" fmla="*/ 16 h 46"/>
                <a:gd name="T4" fmla="*/ 26 w 40"/>
                <a:gd name="T5" fmla="*/ 16 h 46"/>
                <a:gd name="T6" fmla="*/ 26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6 w 40"/>
                <a:gd name="T13" fmla="*/ 45 h 46"/>
                <a:gd name="T14" fmla="*/ 26 w 40"/>
                <a:gd name="T15" fmla="*/ 26 h 46"/>
                <a:gd name="T16" fmla="*/ 10 w 40"/>
                <a:gd name="T17" fmla="*/ 26 h 46"/>
                <a:gd name="T18" fmla="*/ 10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0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0" y="0"/>
                  </a:moveTo>
                  <a:lnTo>
                    <a:pt x="10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6" y="45"/>
                  </a:lnTo>
                  <a:lnTo>
                    <a:pt x="26" y="26"/>
                  </a:lnTo>
                  <a:lnTo>
                    <a:pt x="10" y="26"/>
                  </a:lnTo>
                  <a:lnTo>
                    <a:pt x="10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4" name="Freeform 132">
              <a:extLst>
                <a:ext uri="{FF2B5EF4-FFF2-40B4-BE49-F238E27FC236}">
                  <a16:creationId xmlns:a16="http://schemas.microsoft.com/office/drawing/2014/main" id="{BB3863D2-1BEB-E84B-8DF1-99E74C772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22193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4 h 48"/>
                <a:gd name="T14" fmla="*/ 24 w 46"/>
                <a:gd name="T15" fmla="*/ 10 h 48"/>
                <a:gd name="T16" fmla="*/ 13 w 46"/>
                <a:gd name="T17" fmla="*/ 24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4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4"/>
                  </a:cubicBezTo>
                  <a:cubicBezTo>
                    <a:pt x="34" y="16"/>
                    <a:pt x="32" y="10"/>
                    <a:pt x="24" y="10"/>
                  </a:cubicBezTo>
                  <a:cubicBezTo>
                    <a:pt x="16" y="10"/>
                    <a:pt x="13" y="16"/>
                    <a:pt x="13" y="24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5" name="Freeform 133">
              <a:extLst>
                <a:ext uri="{FF2B5EF4-FFF2-40B4-BE49-F238E27FC236}">
                  <a16:creationId xmlns:a16="http://schemas.microsoft.com/office/drawing/2014/main" id="{54D63B4F-45E4-2549-B993-3754A0EAB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6488" y="2159000"/>
              <a:ext cx="15875" cy="17463"/>
            </a:xfrm>
            <a:custGeom>
              <a:avLst/>
              <a:gdLst>
                <a:gd name="T0" fmla="*/ 21 w 46"/>
                <a:gd name="T1" fmla="*/ 48 h 49"/>
                <a:gd name="T2" fmla="*/ 0 w 46"/>
                <a:gd name="T3" fmla="*/ 24 h 49"/>
                <a:gd name="T4" fmla="*/ 24 w 46"/>
                <a:gd name="T5" fmla="*/ 0 h 49"/>
                <a:gd name="T6" fmla="*/ 45 w 46"/>
                <a:gd name="T7" fmla="*/ 24 h 49"/>
                <a:gd name="T8" fmla="*/ 21 w 46"/>
                <a:gd name="T9" fmla="*/ 48 h 49"/>
                <a:gd name="T10" fmla="*/ 24 w 46"/>
                <a:gd name="T11" fmla="*/ 37 h 49"/>
                <a:gd name="T12" fmla="*/ 35 w 46"/>
                <a:gd name="T13" fmla="*/ 24 h 49"/>
                <a:gd name="T14" fmla="*/ 24 w 46"/>
                <a:gd name="T15" fmla="*/ 10 h 49"/>
                <a:gd name="T16" fmla="*/ 13 w 46"/>
                <a:gd name="T17" fmla="*/ 24 h 49"/>
                <a:gd name="T18" fmla="*/ 24 w 46"/>
                <a:gd name="T19" fmla="*/ 3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9">
                  <a:moveTo>
                    <a:pt x="21" y="48"/>
                  </a:moveTo>
                  <a:cubicBezTo>
                    <a:pt x="8" y="48"/>
                    <a:pt x="0" y="37"/>
                    <a:pt x="0" y="24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3"/>
                    <a:pt x="45" y="13"/>
                    <a:pt x="45" y="24"/>
                  </a:cubicBezTo>
                  <a:cubicBezTo>
                    <a:pt x="45" y="37"/>
                    <a:pt x="37" y="48"/>
                    <a:pt x="21" y="48"/>
                  </a:cubicBezTo>
                  <a:close/>
                  <a:moveTo>
                    <a:pt x="24" y="37"/>
                  </a:moveTo>
                  <a:cubicBezTo>
                    <a:pt x="29" y="37"/>
                    <a:pt x="35" y="32"/>
                    <a:pt x="35" y="24"/>
                  </a:cubicBezTo>
                  <a:cubicBezTo>
                    <a:pt x="35" y="16"/>
                    <a:pt x="32" y="10"/>
                    <a:pt x="24" y="10"/>
                  </a:cubicBezTo>
                  <a:cubicBezTo>
                    <a:pt x="16" y="10"/>
                    <a:pt x="13" y="16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6" name="Freeform 134">
              <a:extLst>
                <a:ext uri="{FF2B5EF4-FFF2-40B4-BE49-F238E27FC236}">
                  <a16:creationId xmlns:a16="http://schemas.microsoft.com/office/drawing/2014/main" id="{CE8DB66F-9C0F-BA47-8121-918A012EF8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6488" y="2185988"/>
              <a:ext cx="14287" cy="15875"/>
            </a:xfrm>
            <a:custGeom>
              <a:avLst/>
              <a:gdLst>
                <a:gd name="T0" fmla="*/ 2 w 38"/>
                <a:gd name="T1" fmla="*/ 0 h 46"/>
                <a:gd name="T2" fmla="*/ 18 w 38"/>
                <a:gd name="T3" fmla="*/ 0 h 46"/>
                <a:gd name="T4" fmla="*/ 31 w 38"/>
                <a:gd name="T5" fmla="*/ 3 h 46"/>
                <a:gd name="T6" fmla="*/ 37 w 38"/>
                <a:gd name="T7" fmla="*/ 13 h 46"/>
                <a:gd name="T8" fmla="*/ 31 w 38"/>
                <a:gd name="T9" fmla="*/ 24 h 46"/>
                <a:gd name="T10" fmla="*/ 15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2 w 38"/>
                <a:gd name="T19" fmla="*/ 0 h 46"/>
                <a:gd name="T20" fmla="*/ 13 w 38"/>
                <a:gd name="T21" fmla="*/ 21 h 46"/>
                <a:gd name="T22" fmla="*/ 15 w 38"/>
                <a:gd name="T23" fmla="*/ 21 h 46"/>
                <a:gd name="T24" fmla="*/ 23 w 38"/>
                <a:gd name="T25" fmla="*/ 16 h 46"/>
                <a:gd name="T26" fmla="*/ 15 w 38"/>
                <a:gd name="T27" fmla="*/ 11 h 46"/>
                <a:gd name="T28" fmla="*/ 13 w 38"/>
                <a:gd name="T29" fmla="*/ 11 h 46"/>
                <a:gd name="T30" fmla="*/ 13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2" y="0"/>
                  </a:moveTo>
                  <a:cubicBezTo>
                    <a:pt x="5" y="0"/>
                    <a:pt x="10" y="0"/>
                    <a:pt x="18" y="0"/>
                  </a:cubicBezTo>
                  <a:cubicBezTo>
                    <a:pt x="23" y="0"/>
                    <a:pt x="28" y="0"/>
                    <a:pt x="31" y="3"/>
                  </a:cubicBezTo>
                  <a:cubicBezTo>
                    <a:pt x="33" y="5"/>
                    <a:pt x="37" y="8"/>
                    <a:pt x="37" y="13"/>
                  </a:cubicBezTo>
                  <a:cubicBezTo>
                    <a:pt x="37" y="19"/>
                    <a:pt x="34" y="21"/>
                    <a:pt x="31" y="24"/>
                  </a:cubicBezTo>
                  <a:cubicBezTo>
                    <a:pt x="29" y="27"/>
                    <a:pt x="23" y="29"/>
                    <a:pt x="15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2" y="0"/>
                  </a:lnTo>
                  <a:close/>
                  <a:moveTo>
                    <a:pt x="13" y="21"/>
                  </a:moveTo>
                  <a:lnTo>
                    <a:pt x="15" y="21"/>
                  </a:lnTo>
                  <a:cubicBezTo>
                    <a:pt x="21" y="21"/>
                    <a:pt x="23" y="19"/>
                    <a:pt x="23" y="16"/>
                  </a:cubicBezTo>
                  <a:cubicBezTo>
                    <a:pt x="23" y="13"/>
                    <a:pt x="21" y="11"/>
                    <a:pt x="15" y="11"/>
                  </a:cubicBezTo>
                  <a:cubicBezTo>
                    <a:pt x="13" y="11"/>
                    <a:pt x="13" y="11"/>
                    <a:pt x="13" y="11"/>
                  </a:cubicBezTo>
                  <a:lnTo>
                    <a:pt x="13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7" name="Freeform 135">
              <a:extLst>
                <a:ext uri="{FF2B5EF4-FFF2-40B4-BE49-F238E27FC236}">
                  <a16:creationId xmlns:a16="http://schemas.microsoft.com/office/drawing/2014/main" id="{0DB824F2-9DCE-644D-92F1-23999B5B85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2208213"/>
              <a:ext cx="11113" cy="15875"/>
            </a:xfrm>
            <a:custGeom>
              <a:avLst/>
              <a:gdLst>
                <a:gd name="T0" fmla="*/ 6 w 33"/>
                <a:gd name="T1" fmla="*/ 31 h 46"/>
                <a:gd name="T2" fmla="*/ 16 w 33"/>
                <a:gd name="T3" fmla="*/ 34 h 46"/>
                <a:gd name="T4" fmla="*/ 22 w 33"/>
                <a:gd name="T5" fmla="*/ 31 h 46"/>
                <a:gd name="T6" fmla="*/ 14 w 33"/>
                <a:gd name="T7" fmla="*/ 26 h 46"/>
                <a:gd name="T8" fmla="*/ 0 w 33"/>
                <a:gd name="T9" fmla="*/ 13 h 46"/>
                <a:gd name="T10" fmla="*/ 19 w 33"/>
                <a:gd name="T11" fmla="*/ 0 h 46"/>
                <a:gd name="T12" fmla="*/ 32 w 33"/>
                <a:gd name="T13" fmla="*/ 2 h 46"/>
                <a:gd name="T14" fmla="*/ 30 w 33"/>
                <a:gd name="T15" fmla="*/ 13 h 46"/>
                <a:gd name="T16" fmla="*/ 19 w 33"/>
                <a:gd name="T17" fmla="*/ 10 h 46"/>
                <a:gd name="T18" fmla="*/ 14 w 33"/>
                <a:gd name="T19" fmla="*/ 13 h 46"/>
                <a:gd name="T20" fmla="*/ 22 w 33"/>
                <a:gd name="T21" fmla="*/ 18 h 46"/>
                <a:gd name="T22" fmla="*/ 32 w 33"/>
                <a:gd name="T23" fmla="*/ 31 h 46"/>
                <a:gd name="T24" fmla="*/ 14 w 33"/>
                <a:gd name="T25" fmla="*/ 45 h 46"/>
                <a:gd name="T26" fmla="*/ 0 w 33"/>
                <a:gd name="T27" fmla="*/ 42 h 46"/>
                <a:gd name="T28" fmla="*/ 6 w 33"/>
                <a:gd name="T29" fmla="*/ 3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46">
                  <a:moveTo>
                    <a:pt x="6" y="31"/>
                  </a:moveTo>
                  <a:cubicBezTo>
                    <a:pt x="8" y="34"/>
                    <a:pt x="14" y="34"/>
                    <a:pt x="16" y="34"/>
                  </a:cubicBezTo>
                  <a:cubicBezTo>
                    <a:pt x="22" y="34"/>
                    <a:pt x="22" y="31"/>
                    <a:pt x="22" y="31"/>
                  </a:cubicBezTo>
                  <a:cubicBezTo>
                    <a:pt x="22" y="29"/>
                    <a:pt x="19" y="29"/>
                    <a:pt x="14" y="26"/>
                  </a:cubicBezTo>
                  <a:cubicBezTo>
                    <a:pt x="6" y="23"/>
                    <a:pt x="0" y="18"/>
                    <a:pt x="0" y="13"/>
                  </a:cubicBezTo>
                  <a:cubicBezTo>
                    <a:pt x="0" y="5"/>
                    <a:pt x="8" y="0"/>
                    <a:pt x="19" y="0"/>
                  </a:cubicBezTo>
                  <a:cubicBezTo>
                    <a:pt x="24" y="0"/>
                    <a:pt x="30" y="0"/>
                    <a:pt x="32" y="2"/>
                  </a:cubicBezTo>
                  <a:lnTo>
                    <a:pt x="30" y="13"/>
                  </a:lnTo>
                  <a:cubicBezTo>
                    <a:pt x="27" y="13"/>
                    <a:pt x="24" y="10"/>
                    <a:pt x="19" y="10"/>
                  </a:cubicBezTo>
                  <a:cubicBezTo>
                    <a:pt x="16" y="10"/>
                    <a:pt x="14" y="13"/>
                    <a:pt x="14" y="13"/>
                  </a:cubicBezTo>
                  <a:cubicBezTo>
                    <a:pt x="14" y="15"/>
                    <a:pt x="16" y="15"/>
                    <a:pt x="22" y="18"/>
                  </a:cubicBezTo>
                  <a:cubicBezTo>
                    <a:pt x="30" y="21"/>
                    <a:pt x="32" y="26"/>
                    <a:pt x="32" y="31"/>
                  </a:cubicBezTo>
                  <a:cubicBezTo>
                    <a:pt x="32" y="39"/>
                    <a:pt x="27" y="45"/>
                    <a:pt x="14" y="45"/>
                  </a:cubicBezTo>
                  <a:cubicBezTo>
                    <a:pt x="8" y="45"/>
                    <a:pt x="3" y="42"/>
                    <a:pt x="0" y="42"/>
                  </a:cubicBezTo>
                  <a:lnTo>
                    <a:pt x="6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8" name="Freeform 136">
              <a:extLst>
                <a:ext uri="{FF2B5EF4-FFF2-40B4-BE49-F238E27FC236}">
                  <a16:creationId xmlns:a16="http://schemas.microsoft.com/office/drawing/2014/main" id="{2F8547F6-7074-C84E-8911-B6AE35E1AF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2017713"/>
              <a:ext cx="438150" cy="381000"/>
            </a:xfrm>
            <a:custGeom>
              <a:avLst/>
              <a:gdLst>
                <a:gd name="T0" fmla="*/ 0 w 1219"/>
                <a:gd name="T1" fmla="*/ 0 h 1060"/>
                <a:gd name="T2" fmla="*/ 784 w 1219"/>
                <a:gd name="T3" fmla="*/ 0 h 1060"/>
                <a:gd name="T4" fmla="*/ 1218 w 1219"/>
                <a:gd name="T5" fmla="*/ 365 h 1060"/>
                <a:gd name="T6" fmla="*/ 781 w 1219"/>
                <a:gd name="T7" fmla="*/ 755 h 1060"/>
                <a:gd name="T8" fmla="*/ 455 w 1219"/>
                <a:gd name="T9" fmla="*/ 755 h 1060"/>
                <a:gd name="T10" fmla="*/ 455 w 1219"/>
                <a:gd name="T11" fmla="*/ 1059 h 1060"/>
                <a:gd name="T12" fmla="*/ 0 w 1219"/>
                <a:gd name="T13" fmla="*/ 1059 h 1060"/>
                <a:gd name="T14" fmla="*/ 0 w 1219"/>
                <a:gd name="T15" fmla="*/ 0 h 1060"/>
                <a:gd name="T16" fmla="*/ 543 w 1219"/>
                <a:gd name="T17" fmla="*/ 508 h 1060"/>
                <a:gd name="T18" fmla="*/ 762 w 1219"/>
                <a:gd name="T19" fmla="*/ 371 h 1060"/>
                <a:gd name="T20" fmla="*/ 543 w 1219"/>
                <a:gd name="T21" fmla="*/ 244 h 1060"/>
                <a:gd name="T22" fmla="*/ 445 w 1219"/>
                <a:gd name="T23" fmla="*/ 244 h 1060"/>
                <a:gd name="T24" fmla="*/ 445 w 1219"/>
                <a:gd name="T25" fmla="*/ 508 h 1060"/>
                <a:gd name="T26" fmla="*/ 543 w 1219"/>
                <a:gd name="T27" fmla="*/ 508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9" h="1060">
                  <a:moveTo>
                    <a:pt x="0" y="0"/>
                  </a:moveTo>
                  <a:lnTo>
                    <a:pt x="784" y="0"/>
                  </a:lnTo>
                  <a:cubicBezTo>
                    <a:pt x="969" y="0"/>
                    <a:pt x="1218" y="79"/>
                    <a:pt x="1218" y="365"/>
                  </a:cubicBezTo>
                  <a:cubicBezTo>
                    <a:pt x="1218" y="641"/>
                    <a:pt x="1019" y="755"/>
                    <a:pt x="781" y="755"/>
                  </a:cubicBezTo>
                  <a:lnTo>
                    <a:pt x="455" y="755"/>
                  </a:lnTo>
                  <a:lnTo>
                    <a:pt x="455" y="1059"/>
                  </a:lnTo>
                  <a:lnTo>
                    <a:pt x="0" y="1059"/>
                  </a:lnTo>
                  <a:lnTo>
                    <a:pt x="0" y="0"/>
                  </a:lnTo>
                  <a:close/>
                  <a:moveTo>
                    <a:pt x="543" y="508"/>
                  </a:moveTo>
                  <a:cubicBezTo>
                    <a:pt x="651" y="508"/>
                    <a:pt x="762" y="490"/>
                    <a:pt x="762" y="371"/>
                  </a:cubicBezTo>
                  <a:cubicBezTo>
                    <a:pt x="762" y="259"/>
                    <a:pt x="651" y="244"/>
                    <a:pt x="543" y="244"/>
                  </a:cubicBezTo>
                  <a:lnTo>
                    <a:pt x="445" y="244"/>
                  </a:lnTo>
                  <a:lnTo>
                    <a:pt x="445" y="508"/>
                  </a:lnTo>
                  <a:lnTo>
                    <a:pt x="543" y="50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9" name="Freeform 137">
              <a:extLst>
                <a:ext uri="{FF2B5EF4-FFF2-40B4-BE49-F238E27FC236}">
                  <a16:creationId xmlns:a16="http://schemas.microsoft.com/office/drawing/2014/main" id="{48A601FA-18C7-E343-A3BE-EEEC99312B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338" y="2017713"/>
              <a:ext cx="528637" cy="381000"/>
            </a:xfrm>
            <a:custGeom>
              <a:avLst/>
              <a:gdLst>
                <a:gd name="T0" fmla="*/ 416 w 1468"/>
                <a:gd name="T1" fmla="*/ 0 h 1060"/>
                <a:gd name="T2" fmla="*/ 1044 w 1468"/>
                <a:gd name="T3" fmla="*/ 0 h 1060"/>
                <a:gd name="T4" fmla="*/ 1467 w 1468"/>
                <a:gd name="T5" fmla="*/ 1059 h 1060"/>
                <a:gd name="T6" fmla="*/ 991 w 1468"/>
                <a:gd name="T7" fmla="*/ 1059 h 1060"/>
                <a:gd name="T8" fmla="*/ 911 w 1468"/>
                <a:gd name="T9" fmla="*/ 829 h 1060"/>
                <a:gd name="T10" fmla="*/ 527 w 1468"/>
                <a:gd name="T11" fmla="*/ 829 h 1060"/>
                <a:gd name="T12" fmla="*/ 453 w 1468"/>
                <a:gd name="T13" fmla="*/ 1059 h 1060"/>
                <a:gd name="T14" fmla="*/ 0 w 1468"/>
                <a:gd name="T15" fmla="*/ 1059 h 1060"/>
                <a:gd name="T16" fmla="*/ 416 w 1468"/>
                <a:gd name="T17" fmla="*/ 0 h 1060"/>
                <a:gd name="T18" fmla="*/ 591 w 1468"/>
                <a:gd name="T19" fmla="*/ 575 h 1060"/>
                <a:gd name="T20" fmla="*/ 856 w 1468"/>
                <a:gd name="T21" fmla="*/ 575 h 1060"/>
                <a:gd name="T22" fmla="*/ 726 w 1468"/>
                <a:gd name="T23" fmla="*/ 228 h 1060"/>
                <a:gd name="T24" fmla="*/ 723 w 1468"/>
                <a:gd name="T25" fmla="*/ 228 h 1060"/>
                <a:gd name="T26" fmla="*/ 591 w 1468"/>
                <a:gd name="T27" fmla="*/ 575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68" h="1060">
                  <a:moveTo>
                    <a:pt x="416" y="0"/>
                  </a:moveTo>
                  <a:lnTo>
                    <a:pt x="1044" y="0"/>
                  </a:lnTo>
                  <a:lnTo>
                    <a:pt x="1467" y="1059"/>
                  </a:lnTo>
                  <a:lnTo>
                    <a:pt x="991" y="1059"/>
                  </a:lnTo>
                  <a:lnTo>
                    <a:pt x="911" y="829"/>
                  </a:lnTo>
                  <a:lnTo>
                    <a:pt x="527" y="829"/>
                  </a:lnTo>
                  <a:lnTo>
                    <a:pt x="453" y="1059"/>
                  </a:lnTo>
                  <a:lnTo>
                    <a:pt x="0" y="1059"/>
                  </a:lnTo>
                  <a:lnTo>
                    <a:pt x="416" y="0"/>
                  </a:lnTo>
                  <a:close/>
                  <a:moveTo>
                    <a:pt x="591" y="575"/>
                  </a:moveTo>
                  <a:lnTo>
                    <a:pt x="856" y="575"/>
                  </a:lnTo>
                  <a:lnTo>
                    <a:pt x="726" y="228"/>
                  </a:lnTo>
                  <a:lnTo>
                    <a:pt x="723" y="228"/>
                  </a:lnTo>
                  <a:lnTo>
                    <a:pt x="591" y="57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60" name="Freeform 138">
              <a:extLst>
                <a:ext uri="{FF2B5EF4-FFF2-40B4-BE49-F238E27FC236}">
                  <a16:creationId xmlns:a16="http://schemas.microsoft.com/office/drawing/2014/main" id="{DC6A3B97-2314-5A46-9B46-62CA0F404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6200" y="2017713"/>
              <a:ext cx="438150" cy="381000"/>
            </a:xfrm>
            <a:custGeom>
              <a:avLst/>
              <a:gdLst>
                <a:gd name="T0" fmla="*/ 760 w 1217"/>
                <a:gd name="T1" fmla="*/ 0 h 1060"/>
                <a:gd name="T2" fmla="*/ 1216 w 1217"/>
                <a:gd name="T3" fmla="*/ 0 h 1060"/>
                <a:gd name="T4" fmla="*/ 1216 w 1217"/>
                <a:gd name="T5" fmla="*/ 1059 h 1060"/>
                <a:gd name="T6" fmla="*/ 760 w 1217"/>
                <a:gd name="T7" fmla="*/ 1059 h 1060"/>
                <a:gd name="T8" fmla="*/ 760 w 1217"/>
                <a:gd name="T9" fmla="*/ 678 h 1060"/>
                <a:gd name="T10" fmla="*/ 456 w 1217"/>
                <a:gd name="T11" fmla="*/ 678 h 1060"/>
                <a:gd name="T12" fmla="*/ 456 w 1217"/>
                <a:gd name="T13" fmla="*/ 1059 h 1060"/>
                <a:gd name="T14" fmla="*/ 0 w 1217"/>
                <a:gd name="T15" fmla="*/ 1059 h 1060"/>
                <a:gd name="T16" fmla="*/ 0 w 1217"/>
                <a:gd name="T17" fmla="*/ 0 h 1060"/>
                <a:gd name="T18" fmla="*/ 456 w 1217"/>
                <a:gd name="T19" fmla="*/ 0 h 1060"/>
                <a:gd name="T20" fmla="*/ 456 w 1217"/>
                <a:gd name="T21" fmla="*/ 365 h 1060"/>
                <a:gd name="T22" fmla="*/ 760 w 1217"/>
                <a:gd name="T23" fmla="*/ 365 h 1060"/>
                <a:gd name="T24" fmla="*/ 760 w 1217"/>
                <a:gd name="T25" fmla="*/ 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7" h="1060">
                  <a:moveTo>
                    <a:pt x="760" y="0"/>
                  </a:moveTo>
                  <a:lnTo>
                    <a:pt x="1216" y="0"/>
                  </a:lnTo>
                  <a:lnTo>
                    <a:pt x="1216" y="1059"/>
                  </a:lnTo>
                  <a:lnTo>
                    <a:pt x="760" y="1059"/>
                  </a:lnTo>
                  <a:lnTo>
                    <a:pt x="760" y="678"/>
                  </a:lnTo>
                  <a:lnTo>
                    <a:pt x="456" y="678"/>
                  </a:lnTo>
                  <a:lnTo>
                    <a:pt x="456" y="1059"/>
                  </a:lnTo>
                  <a:lnTo>
                    <a:pt x="0" y="1059"/>
                  </a:lnTo>
                  <a:lnTo>
                    <a:pt x="0" y="0"/>
                  </a:lnTo>
                  <a:lnTo>
                    <a:pt x="456" y="0"/>
                  </a:lnTo>
                  <a:lnTo>
                    <a:pt x="456" y="365"/>
                  </a:lnTo>
                  <a:lnTo>
                    <a:pt x="760" y="365"/>
                  </a:lnTo>
                  <a:lnTo>
                    <a:pt x="76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61" name="Freeform 139">
              <a:extLst>
                <a:ext uri="{FF2B5EF4-FFF2-40B4-BE49-F238E27FC236}">
                  <a16:creationId xmlns:a16="http://schemas.microsoft.com/office/drawing/2014/main" id="{B097719D-9BE5-EE4D-88F1-4BBF1CD68A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5625" y="2011363"/>
              <a:ext cx="476250" cy="395287"/>
            </a:xfrm>
            <a:custGeom>
              <a:avLst/>
              <a:gdLst>
                <a:gd name="T0" fmla="*/ 657 w 1322"/>
                <a:gd name="T1" fmla="*/ 1097 h 1098"/>
                <a:gd name="T2" fmla="*/ 0 w 1322"/>
                <a:gd name="T3" fmla="*/ 549 h 1098"/>
                <a:gd name="T4" fmla="*/ 657 w 1322"/>
                <a:gd name="T5" fmla="*/ 0 h 1098"/>
                <a:gd name="T6" fmla="*/ 1319 w 1322"/>
                <a:gd name="T7" fmla="*/ 549 h 1098"/>
                <a:gd name="T8" fmla="*/ 657 w 1322"/>
                <a:gd name="T9" fmla="*/ 1097 h 1098"/>
                <a:gd name="T10" fmla="*/ 657 w 1322"/>
                <a:gd name="T11" fmla="*/ 843 h 1098"/>
                <a:gd name="T12" fmla="*/ 845 w 1322"/>
                <a:gd name="T13" fmla="*/ 549 h 1098"/>
                <a:gd name="T14" fmla="*/ 657 w 1322"/>
                <a:gd name="T15" fmla="*/ 255 h 1098"/>
                <a:gd name="T16" fmla="*/ 474 w 1322"/>
                <a:gd name="T17" fmla="*/ 549 h 1098"/>
                <a:gd name="T18" fmla="*/ 657 w 1322"/>
                <a:gd name="T19" fmla="*/ 843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2" h="1098">
                  <a:moveTo>
                    <a:pt x="657" y="1097"/>
                  </a:moveTo>
                  <a:cubicBezTo>
                    <a:pt x="241" y="1097"/>
                    <a:pt x="0" y="909"/>
                    <a:pt x="0" y="549"/>
                  </a:cubicBezTo>
                  <a:cubicBezTo>
                    <a:pt x="0" y="194"/>
                    <a:pt x="244" y="0"/>
                    <a:pt x="657" y="0"/>
                  </a:cubicBezTo>
                  <a:cubicBezTo>
                    <a:pt x="1072" y="0"/>
                    <a:pt x="1319" y="194"/>
                    <a:pt x="1319" y="549"/>
                  </a:cubicBezTo>
                  <a:cubicBezTo>
                    <a:pt x="1321" y="911"/>
                    <a:pt x="1072" y="1097"/>
                    <a:pt x="657" y="1097"/>
                  </a:cubicBezTo>
                  <a:close/>
                  <a:moveTo>
                    <a:pt x="657" y="843"/>
                  </a:moveTo>
                  <a:cubicBezTo>
                    <a:pt x="837" y="843"/>
                    <a:pt x="842" y="662"/>
                    <a:pt x="845" y="549"/>
                  </a:cubicBezTo>
                  <a:cubicBezTo>
                    <a:pt x="842" y="451"/>
                    <a:pt x="831" y="255"/>
                    <a:pt x="657" y="255"/>
                  </a:cubicBezTo>
                  <a:cubicBezTo>
                    <a:pt x="487" y="255"/>
                    <a:pt x="474" y="448"/>
                    <a:pt x="474" y="549"/>
                  </a:cubicBezTo>
                  <a:cubicBezTo>
                    <a:pt x="477" y="662"/>
                    <a:pt x="495" y="843"/>
                    <a:pt x="657" y="8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</p:grpSp>
      <p:pic>
        <p:nvPicPr>
          <p:cNvPr id="162" name="Picture 161">
            <a:extLst>
              <a:ext uri="{FF2B5EF4-FFF2-40B4-BE49-F238E27FC236}">
                <a16:creationId xmlns:a16="http://schemas.microsoft.com/office/drawing/2014/main" id="{40C28577-4700-F447-A493-5E954C037F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23570" y="7588187"/>
            <a:ext cx="3316289" cy="463169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1027233" y="2997448"/>
            <a:ext cx="6181463" cy="43489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7442836" y="2997450"/>
            <a:ext cx="6181463" cy="43489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22844" y="2248088"/>
            <a:ext cx="6201455" cy="62892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027232" y="2248088"/>
            <a:ext cx="6164143" cy="62892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1006103" y="733985"/>
            <a:ext cx="12618196" cy="1030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>
            <a:lvl1pPr algn="ctr">
              <a:defRPr sz="4560" b="1">
                <a:solidFill>
                  <a:srgbClr val="0F5472"/>
                </a:solidFill>
              </a:defRPr>
            </a:lvl1pPr>
          </a:lstStyle>
          <a:p>
            <a:pPr lvl="0"/>
            <a:r>
              <a:rPr lang="en-US" altLang="x-none" dirty="0"/>
              <a:t>CLICK TO EDIT MASTER TITLE STYLE</a:t>
            </a:r>
          </a:p>
        </p:txBody>
      </p:sp>
      <p:sp>
        <p:nvSpPr>
          <p:cNvPr id="23" name="Rectangle 22"/>
          <p:cNvSpPr>
            <a:spLocks/>
          </p:cNvSpPr>
          <p:nvPr userDrawn="1"/>
        </p:nvSpPr>
        <p:spPr bwMode="auto">
          <a:xfrm>
            <a:off x="6812967" y="437949"/>
            <a:ext cx="1008289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680" b="1" dirty="0">
                <a:solidFill>
                  <a:schemeClr val="bg1">
                    <a:lumMod val="65000"/>
                  </a:schemeClr>
                </a:solidFill>
                <a:latin typeface="+mn-lt"/>
                <a:sym typeface="Montserrat-Regular" charset="0"/>
              </a:rPr>
              <a:t>OPS/OMS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7077076" y="1764041"/>
            <a:ext cx="480060" cy="1143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5" name="Oval 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26" name="Oval 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27" name="Oval 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B275284-8093-7A46-A77B-C4959A4D5CD5}"/>
              </a:ext>
            </a:extLst>
          </p:cNvPr>
          <p:cNvSpPr/>
          <p:nvPr userDrawn="1"/>
        </p:nvSpPr>
        <p:spPr>
          <a:xfrm>
            <a:off x="0" y="7370756"/>
            <a:ext cx="14630400" cy="858844"/>
          </a:xfrm>
          <a:prstGeom prst="rect">
            <a:avLst/>
          </a:prstGeom>
          <a:solidFill>
            <a:srgbClr val="0F54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4595E9B-7C94-5B48-87F6-1A5F768DAA9B}"/>
              </a:ext>
            </a:extLst>
          </p:cNvPr>
          <p:cNvGrpSpPr/>
          <p:nvPr userDrawn="1"/>
        </p:nvGrpSpPr>
        <p:grpSpPr>
          <a:xfrm>
            <a:off x="739140" y="7591949"/>
            <a:ext cx="4036696" cy="398231"/>
            <a:chOff x="2933700" y="2011363"/>
            <a:chExt cx="4006850" cy="395287"/>
          </a:xfrm>
          <a:solidFill>
            <a:schemeClr val="bg1"/>
          </a:solidFill>
        </p:grpSpPr>
        <p:sp>
          <p:nvSpPr>
            <p:cNvPr id="28" name="Freeform 1">
              <a:extLst>
                <a:ext uri="{FF2B5EF4-FFF2-40B4-BE49-F238E27FC236}">
                  <a16:creationId xmlns:a16="http://schemas.microsoft.com/office/drawing/2014/main" id="{5A065545-5A36-844A-A459-9E089D6075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336800"/>
              <a:ext cx="53975" cy="66675"/>
            </a:xfrm>
            <a:custGeom>
              <a:avLst/>
              <a:gdLst>
                <a:gd name="T0" fmla="*/ 98 w 149"/>
                <a:gd name="T1" fmla="*/ 143 h 187"/>
                <a:gd name="T2" fmla="*/ 47 w 149"/>
                <a:gd name="T3" fmla="*/ 143 h 187"/>
                <a:gd name="T4" fmla="*/ 37 w 149"/>
                <a:gd name="T5" fmla="*/ 186 h 187"/>
                <a:gd name="T6" fmla="*/ 0 w 149"/>
                <a:gd name="T7" fmla="*/ 186 h 187"/>
                <a:gd name="T8" fmla="*/ 53 w 149"/>
                <a:gd name="T9" fmla="*/ 0 h 187"/>
                <a:gd name="T10" fmla="*/ 95 w 149"/>
                <a:gd name="T11" fmla="*/ 0 h 187"/>
                <a:gd name="T12" fmla="*/ 148 w 149"/>
                <a:gd name="T13" fmla="*/ 186 h 187"/>
                <a:gd name="T14" fmla="*/ 108 w 149"/>
                <a:gd name="T15" fmla="*/ 186 h 187"/>
                <a:gd name="T16" fmla="*/ 98 w 149"/>
                <a:gd name="T17" fmla="*/ 143 h 187"/>
                <a:gd name="T18" fmla="*/ 74 w 149"/>
                <a:gd name="T19" fmla="*/ 35 h 187"/>
                <a:gd name="T20" fmla="*/ 74 w 149"/>
                <a:gd name="T21" fmla="*/ 35 h 187"/>
                <a:gd name="T22" fmla="*/ 55 w 149"/>
                <a:gd name="T23" fmla="*/ 112 h 187"/>
                <a:gd name="T24" fmla="*/ 93 w 149"/>
                <a:gd name="T25" fmla="*/ 112 h 187"/>
                <a:gd name="T26" fmla="*/ 74 w 149"/>
                <a:gd name="T27" fmla="*/ 3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9" h="187">
                  <a:moveTo>
                    <a:pt x="98" y="143"/>
                  </a:moveTo>
                  <a:lnTo>
                    <a:pt x="47" y="143"/>
                  </a:lnTo>
                  <a:lnTo>
                    <a:pt x="37" y="186"/>
                  </a:lnTo>
                  <a:lnTo>
                    <a:pt x="0" y="186"/>
                  </a:lnTo>
                  <a:lnTo>
                    <a:pt x="53" y="0"/>
                  </a:lnTo>
                  <a:lnTo>
                    <a:pt x="95" y="0"/>
                  </a:lnTo>
                  <a:lnTo>
                    <a:pt x="148" y="186"/>
                  </a:lnTo>
                  <a:lnTo>
                    <a:pt x="108" y="186"/>
                  </a:lnTo>
                  <a:lnTo>
                    <a:pt x="98" y="143"/>
                  </a:lnTo>
                  <a:close/>
                  <a:moveTo>
                    <a:pt x="74" y="35"/>
                  </a:moveTo>
                  <a:lnTo>
                    <a:pt x="74" y="35"/>
                  </a:lnTo>
                  <a:lnTo>
                    <a:pt x="55" y="112"/>
                  </a:lnTo>
                  <a:lnTo>
                    <a:pt x="93" y="112"/>
                  </a:lnTo>
                  <a:lnTo>
                    <a:pt x="74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9" name="Freeform 2">
              <a:extLst>
                <a:ext uri="{FF2B5EF4-FFF2-40B4-BE49-F238E27FC236}">
                  <a16:creationId xmlns:a16="http://schemas.microsoft.com/office/drawing/2014/main" id="{AF8FAE96-FC81-3E40-89B7-D12A9D37DA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4925" y="2351088"/>
              <a:ext cx="60325" cy="50800"/>
            </a:xfrm>
            <a:custGeom>
              <a:avLst/>
              <a:gdLst>
                <a:gd name="T0" fmla="*/ 132 w 168"/>
                <a:gd name="T1" fmla="*/ 55 h 141"/>
                <a:gd name="T2" fmla="*/ 119 w 168"/>
                <a:gd name="T3" fmla="*/ 34 h 141"/>
                <a:gd name="T4" fmla="*/ 103 w 168"/>
                <a:gd name="T5" fmla="*/ 53 h 141"/>
                <a:gd name="T6" fmla="*/ 103 w 168"/>
                <a:gd name="T7" fmla="*/ 140 h 141"/>
                <a:gd name="T8" fmla="*/ 66 w 168"/>
                <a:gd name="T9" fmla="*/ 140 h 141"/>
                <a:gd name="T10" fmla="*/ 66 w 168"/>
                <a:gd name="T11" fmla="*/ 55 h 141"/>
                <a:gd name="T12" fmla="*/ 53 w 168"/>
                <a:gd name="T13" fmla="*/ 34 h 141"/>
                <a:gd name="T14" fmla="*/ 37 w 168"/>
                <a:gd name="T15" fmla="*/ 63 h 141"/>
                <a:gd name="T16" fmla="*/ 37 w 168"/>
                <a:gd name="T17" fmla="*/ 140 h 141"/>
                <a:gd name="T18" fmla="*/ 0 w 168"/>
                <a:gd name="T19" fmla="*/ 140 h 141"/>
                <a:gd name="T20" fmla="*/ 0 w 168"/>
                <a:gd name="T21" fmla="*/ 32 h 141"/>
                <a:gd name="T22" fmla="*/ 0 w 168"/>
                <a:gd name="T23" fmla="*/ 2 h 141"/>
                <a:gd name="T24" fmla="*/ 34 w 168"/>
                <a:gd name="T25" fmla="*/ 2 h 141"/>
                <a:gd name="T26" fmla="*/ 34 w 168"/>
                <a:gd name="T27" fmla="*/ 26 h 141"/>
                <a:gd name="T28" fmla="*/ 34 w 168"/>
                <a:gd name="T29" fmla="*/ 26 h 141"/>
                <a:gd name="T30" fmla="*/ 69 w 168"/>
                <a:gd name="T31" fmla="*/ 0 h 141"/>
                <a:gd name="T32" fmla="*/ 100 w 168"/>
                <a:gd name="T33" fmla="*/ 24 h 141"/>
                <a:gd name="T34" fmla="*/ 132 w 168"/>
                <a:gd name="T35" fmla="*/ 0 h 141"/>
                <a:gd name="T36" fmla="*/ 167 w 168"/>
                <a:gd name="T37" fmla="*/ 50 h 141"/>
                <a:gd name="T38" fmla="*/ 167 w 168"/>
                <a:gd name="T39" fmla="*/ 140 h 141"/>
                <a:gd name="T40" fmla="*/ 132 w 168"/>
                <a:gd name="T41" fmla="*/ 140 h 141"/>
                <a:gd name="T42" fmla="*/ 132 w 168"/>
                <a:gd name="T43" fmla="*/ 5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8" h="141">
                  <a:moveTo>
                    <a:pt x="132" y="55"/>
                  </a:moveTo>
                  <a:cubicBezTo>
                    <a:pt x="132" y="40"/>
                    <a:pt x="127" y="34"/>
                    <a:pt x="119" y="34"/>
                  </a:cubicBezTo>
                  <a:cubicBezTo>
                    <a:pt x="108" y="34"/>
                    <a:pt x="103" y="42"/>
                    <a:pt x="103" y="53"/>
                  </a:cubicBezTo>
                  <a:lnTo>
                    <a:pt x="103" y="140"/>
                  </a:lnTo>
                  <a:lnTo>
                    <a:pt x="66" y="140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0"/>
                  </a:lnTo>
                  <a:lnTo>
                    <a:pt x="0" y="140"/>
                  </a:lnTo>
                  <a:lnTo>
                    <a:pt x="0" y="32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8"/>
                    <a:pt x="34" y="16"/>
                    <a:pt x="34" y="26"/>
                  </a:cubicBezTo>
                  <a:lnTo>
                    <a:pt x="34" y="26"/>
                  </a:ln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4"/>
                  </a:cubicBezTo>
                  <a:cubicBezTo>
                    <a:pt x="106" y="10"/>
                    <a:pt x="114" y="0"/>
                    <a:pt x="132" y="0"/>
                  </a:cubicBezTo>
                  <a:cubicBezTo>
                    <a:pt x="159" y="0"/>
                    <a:pt x="167" y="21"/>
                    <a:pt x="167" y="50"/>
                  </a:cubicBezTo>
                  <a:lnTo>
                    <a:pt x="167" y="140"/>
                  </a:lnTo>
                  <a:lnTo>
                    <a:pt x="132" y="140"/>
                  </a:lnTo>
                  <a:lnTo>
                    <a:pt x="132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61301F0D-E6CE-B749-B07B-433D32668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4775" y="2351088"/>
              <a:ext cx="38100" cy="52387"/>
            </a:xfrm>
            <a:custGeom>
              <a:avLst/>
              <a:gdLst>
                <a:gd name="T0" fmla="*/ 106 w 107"/>
                <a:gd name="T1" fmla="*/ 82 h 144"/>
                <a:gd name="T2" fmla="*/ 35 w 107"/>
                <a:gd name="T3" fmla="*/ 82 h 144"/>
                <a:gd name="T4" fmla="*/ 64 w 107"/>
                <a:gd name="T5" fmla="*/ 114 h 144"/>
                <a:gd name="T6" fmla="*/ 98 w 107"/>
                <a:gd name="T7" fmla="*/ 103 h 144"/>
                <a:gd name="T8" fmla="*/ 98 w 107"/>
                <a:gd name="T9" fmla="*/ 135 h 144"/>
                <a:gd name="T10" fmla="*/ 61 w 107"/>
                <a:gd name="T11" fmla="*/ 143 h 144"/>
                <a:gd name="T12" fmla="*/ 0 w 107"/>
                <a:gd name="T13" fmla="*/ 71 h 144"/>
                <a:gd name="T14" fmla="*/ 53 w 107"/>
                <a:gd name="T15" fmla="*/ 0 h 144"/>
                <a:gd name="T16" fmla="*/ 106 w 107"/>
                <a:gd name="T17" fmla="*/ 71 h 144"/>
                <a:gd name="T18" fmla="*/ 106 w 107"/>
                <a:gd name="T19" fmla="*/ 82 h 144"/>
                <a:gd name="T20" fmla="*/ 75 w 107"/>
                <a:gd name="T21" fmla="*/ 61 h 144"/>
                <a:gd name="T22" fmla="*/ 56 w 107"/>
                <a:gd name="T23" fmla="*/ 26 h 144"/>
                <a:gd name="T24" fmla="*/ 37 w 107"/>
                <a:gd name="T25" fmla="*/ 61 h 144"/>
                <a:gd name="T26" fmla="*/ 75 w 107"/>
                <a:gd name="T27" fmla="*/ 6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7" h="144">
                  <a:moveTo>
                    <a:pt x="106" y="82"/>
                  </a:moveTo>
                  <a:lnTo>
                    <a:pt x="35" y="82"/>
                  </a:lnTo>
                  <a:cubicBezTo>
                    <a:pt x="35" y="98"/>
                    <a:pt x="43" y="114"/>
                    <a:pt x="64" y="114"/>
                  </a:cubicBezTo>
                  <a:cubicBezTo>
                    <a:pt x="77" y="114"/>
                    <a:pt x="88" y="108"/>
                    <a:pt x="98" y="103"/>
                  </a:cubicBezTo>
                  <a:lnTo>
                    <a:pt x="98" y="135"/>
                  </a:lnTo>
                  <a:cubicBezTo>
                    <a:pt x="88" y="140"/>
                    <a:pt x="72" y="143"/>
                    <a:pt x="61" y="143"/>
                  </a:cubicBezTo>
                  <a:cubicBezTo>
                    <a:pt x="19" y="143"/>
                    <a:pt x="0" y="114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1"/>
                  </a:cubicBezTo>
                  <a:lnTo>
                    <a:pt x="106" y="82"/>
                  </a:lnTo>
                  <a:close/>
                  <a:moveTo>
                    <a:pt x="75" y="61"/>
                  </a:moveTo>
                  <a:cubicBezTo>
                    <a:pt x="75" y="42"/>
                    <a:pt x="72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1" name="Freeform 4">
              <a:extLst>
                <a:ext uri="{FF2B5EF4-FFF2-40B4-BE49-F238E27FC236}">
                  <a16:creationId xmlns:a16="http://schemas.microsoft.com/office/drawing/2014/main" id="{1258DB8B-3F07-2C4E-A348-DAD93D2CF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5" y="2351088"/>
              <a:ext cx="26988" cy="50800"/>
            </a:xfrm>
            <a:custGeom>
              <a:avLst/>
              <a:gdLst>
                <a:gd name="T0" fmla="*/ 0 w 76"/>
                <a:gd name="T1" fmla="*/ 32 h 141"/>
                <a:gd name="T2" fmla="*/ 0 w 76"/>
                <a:gd name="T3" fmla="*/ 2 h 141"/>
                <a:gd name="T4" fmla="*/ 35 w 76"/>
                <a:gd name="T5" fmla="*/ 2 h 141"/>
                <a:gd name="T6" fmla="*/ 35 w 76"/>
                <a:gd name="T7" fmla="*/ 26 h 141"/>
                <a:gd name="T8" fmla="*/ 35 w 76"/>
                <a:gd name="T9" fmla="*/ 26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40 h 141"/>
                <a:gd name="T16" fmla="*/ 61 w 76"/>
                <a:gd name="T17" fmla="*/ 37 h 141"/>
                <a:gd name="T18" fmla="*/ 38 w 76"/>
                <a:gd name="T19" fmla="*/ 79 h 141"/>
                <a:gd name="T20" fmla="*/ 38 w 76"/>
                <a:gd name="T21" fmla="*/ 140 h 141"/>
                <a:gd name="T22" fmla="*/ 0 w 76"/>
                <a:gd name="T23" fmla="*/ 140 h 141"/>
                <a:gd name="T24" fmla="*/ 0 w 76"/>
                <a:gd name="T25" fmla="*/ 3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5" y="2"/>
                  </a:lnTo>
                  <a:cubicBezTo>
                    <a:pt x="35" y="10"/>
                    <a:pt x="35" y="18"/>
                    <a:pt x="35" y="26"/>
                  </a:cubicBez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5" y="0"/>
                  </a:lnTo>
                  <a:lnTo>
                    <a:pt x="75" y="40"/>
                  </a:lnTo>
                  <a:cubicBezTo>
                    <a:pt x="72" y="40"/>
                    <a:pt x="67" y="37"/>
                    <a:pt x="61" y="37"/>
                  </a:cubicBezTo>
                  <a:cubicBezTo>
                    <a:pt x="40" y="37"/>
                    <a:pt x="38" y="58"/>
                    <a:pt x="38" y="79"/>
                  </a:cubicBezTo>
                  <a:lnTo>
                    <a:pt x="38" y="140"/>
                  </a:lnTo>
                  <a:lnTo>
                    <a:pt x="0" y="140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8AEAC918-3A1E-D14D-AA0C-8D0B57365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2563" y="2330450"/>
              <a:ext cx="14287" cy="71438"/>
            </a:xfrm>
            <a:custGeom>
              <a:avLst/>
              <a:gdLst>
                <a:gd name="T0" fmla="*/ 0 w 38"/>
                <a:gd name="T1" fmla="*/ 0 h 199"/>
                <a:gd name="T2" fmla="*/ 37 w 38"/>
                <a:gd name="T3" fmla="*/ 0 h 199"/>
                <a:gd name="T4" fmla="*/ 37 w 38"/>
                <a:gd name="T5" fmla="*/ 37 h 199"/>
                <a:gd name="T6" fmla="*/ 0 w 38"/>
                <a:gd name="T7" fmla="*/ 37 h 199"/>
                <a:gd name="T8" fmla="*/ 0 w 38"/>
                <a:gd name="T9" fmla="*/ 0 h 199"/>
                <a:gd name="T10" fmla="*/ 0 w 38"/>
                <a:gd name="T11" fmla="*/ 60 h 199"/>
                <a:gd name="T12" fmla="*/ 37 w 38"/>
                <a:gd name="T13" fmla="*/ 60 h 199"/>
                <a:gd name="T14" fmla="*/ 37 w 38"/>
                <a:gd name="T15" fmla="*/ 198 h 199"/>
                <a:gd name="T16" fmla="*/ 0 w 38"/>
                <a:gd name="T17" fmla="*/ 198 h 199"/>
                <a:gd name="T18" fmla="*/ 0 w 38"/>
                <a:gd name="T19" fmla="*/ 6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199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0"/>
                  </a:moveTo>
                  <a:lnTo>
                    <a:pt x="37" y="60"/>
                  </a:lnTo>
                  <a:lnTo>
                    <a:pt x="37" y="198"/>
                  </a:lnTo>
                  <a:lnTo>
                    <a:pt x="0" y="198"/>
                  </a:lnTo>
                  <a:lnTo>
                    <a:pt x="0" y="6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6DB1EFE9-01D8-0C4F-ACFC-8EA4AB5D4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4788" y="2351088"/>
              <a:ext cx="31750" cy="52387"/>
            </a:xfrm>
            <a:custGeom>
              <a:avLst/>
              <a:gdLst>
                <a:gd name="T0" fmla="*/ 88 w 89"/>
                <a:gd name="T1" fmla="*/ 137 h 144"/>
                <a:gd name="T2" fmla="*/ 56 w 89"/>
                <a:gd name="T3" fmla="*/ 143 h 144"/>
                <a:gd name="T4" fmla="*/ 0 w 89"/>
                <a:gd name="T5" fmla="*/ 74 h 144"/>
                <a:gd name="T6" fmla="*/ 59 w 89"/>
                <a:gd name="T7" fmla="*/ 0 h 144"/>
                <a:gd name="T8" fmla="*/ 88 w 89"/>
                <a:gd name="T9" fmla="*/ 8 h 144"/>
                <a:gd name="T10" fmla="*/ 85 w 89"/>
                <a:gd name="T11" fmla="*/ 40 h 144"/>
                <a:gd name="T12" fmla="*/ 64 w 89"/>
                <a:gd name="T13" fmla="*/ 34 h 144"/>
                <a:gd name="T14" fmla="*/ 37 w 89"/>
                <a:gd name="T15" fmla="*/ 74 h 144"/>
                <a:gd name="T16" fmla="*/ 67 w 89"/>
                <a:gd name="T17" fmla="*/ 114 h 144"/>
                <a:gd name="T18" fmla="*/ 88 w 89"/>
                <a:gd name="T19" fmla="*/ 108 h 144"/>
                <a:gd name="T20" fmla="*/ 88 w 89"/>
                <a:gd name="T21" fmla="*/ 13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144">
                  <a:moveTo>
                    <a:pt x="88" y="137"/>
                  </a:moveTo>
                  <a:cubicBezTo>
                    <a:pt x="77" y="140"/>
                    <a:pt x="67" y="143"/>
                    <a:pt x="56" y="143"/>
                  </a:cubicBezTo>
                  <a:cubicBezTo>
                    <a:pt x="8" y="143"/>
                    <a:pt x="0" y="98"/>
                    <a:pt x="0" y="74"/>
                  </a:cubicBezTo>
                  <a:cubicBezTo>
                    <a:pt x="0" y="32"/>
                    <a:pt x="22" y="0"/>
                    <a:pt x="59" y="0"/>
                  </a:cubicBezTo>
                  <a:cubicBezTo>
                    <a:pt x="72" y="0"/>
                    <a:pt x="77" y="2"/>
                    <a:pt x="88" y="8"/>
                  </a:cubicBezTo>
                  <a:lnTo>
                    <a:pt x="85" y="40"/>
                  </a:lnTo>
                  <a:cubicBezTo>
                    <a:pt x="77" y="37"/>
                    <a:pt x="72" y="34"/>
                    <a:pt x="64" y="34"/>
                  </a:cubicBezTo>
                  <a:cubicBezTo>
                    <a:pt x="37" y="34"/>
                    <a:pt x="37" y="69"/>
                    <a:pt x="37" y="74"/>
                  </a:cubicBezTo>
                  <a:cubicBezTo>
                    <a:pt x="37" y="103"/>
                    <a:pt x="53" y="114"/>
                    <a:pt x="67" y="114"/>
                  </a:cubicBezTo>
                  <a:cubicBezTo>
                    <a:pt x="75" y="114"/>
                    <a:pt x="80" y="111"/>
                    <a:pt x="88" y="108"/>
                  </a:cubicBezTo>
                  <a:lnTo>
                    <a:pt x="88" y="1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FA006D04-FF47-694C-A68A-C1F82CC7A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1300" y="2352675"/>
              <a:ext cx="38100" cy="52388"/>
            </a:xfrm>
            <a:custGeom>
              <a:avLst/>
              <a:gdLst>
                <a:gd name="T0" fmla="*/ 10 w 104"/>
                <a:gd name="T1" fmla="*/ 8 h 144"/>
                <a:gd name="T2" fmla="*/ 50 w 104"/>
                <a:gd name="T3" fmla="*/ 0 h 144"/>
                <a:gd name="T4" fmla="*/ 103 w 104"/>
                <a:gd name="T5" fmla="*/ 51 h 144"/>
                <a:gd name="T6" fmla="*/ 103 w 104"/>
                <a:gd name="T7" fmla="*/ 101 h 144"/>
                <a:gd name="T8" fmla="*/ 103 w 104"/>
                <a:gd name="T9" fmla="*/ 141 h 144"/>
                <a:gd name="T10" fmla="*/ 69 w 104"/>
                <a:gd name="T11" fmla="*/ 141 h 144"/>
                <a:gd name="T12" fmla="*/ 69 w 104"/>
                <a:gd name="T13" fmla="*/ 122 h 144"/>
                <a:gd name="T14" fmla="*/ 37 w 104"/>
                <a:gd name="T15" fmla="*/ 143 h 144"/>
                <a:gd name="T16" fmla="*/ 0 w 104"/>
                <a:gd name="T17" fmla="*/ 101 h 144"/>
                <a:gd name="T18" fmla="*/ 58 w 104"/>
                <a:gd name="T19" fmla="*/ 53 h 144"/>
                <a:gd name="T20" fmla="*/ 69 w 104"/>
                <a:gd name="T21" fmla="*/ 53 h 144"/>
                <a:gd name="T22" fmla="*/ 47 w 104"/>
                <a:gd name="T23" fmla="*/ 27 h 144"/>
                <a:gd name="T24" fmla="*/ 13 w 104"/>
                <a:gd name="T25" fmla="*/ 40 h 144"/>
                <a:gd name="T26" fmla="*/ 10 w 104"/>
                <a:gd name="T27" fmla="*/ 8 h 144"/>
                <a:gd name="T28" fmla="*/ 31 w 104"/>
                <a:gd name="T29" fmla="*/ 96 h 144"/>
                <a:gd name="T30" fmla="*/ 47 w 104"/>
                <a:gd name="T31" fmla="*/ 114 h 144"/>
                <a:gd name="T32" fmla="*/ 69 w 104"/>
                <a:gd name="T33" fmla="*/ 80 h 144"/>
                <a:gd name="T34" fmla="*/ 69 w 104"/>
                <a:gd name="T35" fmla="*/ 72 h 144"/>
                <a:gd name="T36" fmla="*/ 31 w 104"/>
                <a:gd name="T37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144">
                  <a:moveTo>
                    <a:pt x="10" y="8"/>
                  </a:moveTo>
                  <a:cubicBezTo>
                    <a:pt x="21" y="6"/>
                    <a:pt x="37" y="0"/>
                    <a:pt x="50" y="0"/>
                  </a:cubicBezTo>
                  <a:cubicBezTo>
                    <a:pt x="92" y="0"/>
                    <a:pt x="103" y="22"/>
                    <a:pt x="103" y="51"/>
                  </a:cubicBezTo>
                  <a:lnTo>
                    <a:pt x="103" y="101"/>
                  </a:lnTo>
                  <a:lnTo>
                    <a:pt x="103" y="141"/>
                  </a:lnTo>
                  <a:lnTo>
                    <a:pt x="69" y="141"/>
                  </a:lnTo>
                  <a:lnTo>
                    <a:pt x="69" y="122"/>
                  </a:lnTo>
                  <a:cubicBezTo>
                    <a:pt x="66" y="130"/>
                    <a:pt x="53" y="143"/>
                    <a:pt x="37" y="143"/>
                  </a:cubicBezTo>
                  <a:cubicBezTo>
                    <a:pt x="16" y="143"/>
                    <a:pt x="0" y="128"/>
                    <a:pt x="0" y="101"/>
                  </a:cubicBezTo>
                  <a:cubicBezTo>
                    <a:pt x="0" y="56"/>
                    <a:pt x="47" y="53"/>
                    <a:pt x="58" y="53"/>
                  </a:cubicBezTo>
                  <a:lnTo>
                    <a:pt x="69" y="53"/>
                  </a:lnTo>
                  <a:cubicBezTo>
                    <a:pt x="69" y="27"/>
                    <a:pt x="53" y="27"/>
                    <a:pt x="47" y="27"/>
                  </a:cubicBezTo>
                  <a:cubicBezTo>
                    <a:pt x="39" y="27"/>
                    <a:pt x="29" y="30"/>
                    <a:pt x="13" y="40"/>
                  </a:cubicBezTo>
                  <a:lnTo>
                    <a:pt x="10" y="8"/>
                  </a:lnTo>
                  <a:close/>
                  <a:moveTo>
                    <a:pt x="31" y="96"/>
                  </a:moveTo>
                  <a:cubicBezTo>
                    <a:pt x="31" y="114"/>
                    <a:pt x="45" y="114"/>
                    <a:pt x="47" y="114"/>
                  </a:cubicBezTo>
                  <a:cubicBezTo>
                    <a:pt x="50" y="114"/>
                    <a:pt x="69" y="114"/>
                    <a:pt x="69" y="80"/>
                  </a:cubicBezTo>
                  <a:lnTo>
                    <a:pt x="69" y="72"/>
                  </a:lnTo>
                  <a:cubicBezTo>
                    <a:pt x="55" y="72"/>
                    <a:pt x="31" y="72"/>
                    <a:pt x="31" y="9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C197C905-4B09-6047-AABC-0F496F83B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4163" y="2351088"/>
              <a:ext cx="31750" cy="52387"/>
            </a:xfrm>
            <a:custGeom>
              <a:avLst/>
              <a:gdLst>
                <a:gd name="T0" fmla="*/ 79 w 86"/>
                <a:gd name="T1" fmla="*/ 37 h 144"/>
                <a:gd name="T2" fmla="*/ 50 w 86"/>
                <a:gd name="T3" fmla="*/ 29 h 144"/>
                <a:gd name="T4" fmla="*/ 37 w 86"/>
                <a:gd name="T5" fmla="*/ 40 h 144"/>
                <a:gd name="T6" fmla="*/ 61 w 86"/>
                <a:gd name="T7" fmla="*/ 61 h 144"/>
                <a:gd name="T8" fmla="*/ 85 w 86"/>
                <a:gd name="T9" fmla="*/ 100 h 144"/>
                <a:gd name="T10" fmla="*/ 40 w 86"/>
                <a:gd name="T11" fmla="*/ 143 h 144"/>
                <a:gd name="T12" fmla="*/ 0 w 86"/>
                <a:gd name="T13" fmla="*/ 135 h 144"/>
                <a:gd name="T14" fmla="*/ 0 w 86"/>
                <a:gd name="T15" fmla="*/ 103 h 144"/>
                <a:gd name="T16" fmla="*/ 29 w 86"/>
                <a:gd name="T17" fmla="*/ 114 h 144"/>
                <a:gd name="T18" fmla="*/ 47 w 86"/>
                <a:gd name="T19" fmla="*/ 100 h 144"/>
                <a:gd name="T20" fmla="*/ 24 w 86"/>
                <a:gd name="T21" fmla="*/ 85 h 144"/>
                <a:gd name="T22" fmla="*/ 0 w 86"/>
                <a:gd name="T23" fmla="*/ 42 h 144"/>
                <a:gd name="T24" fmla="*/ 45 w 86"/>
                <a:gd name="T25" fmla="*/ 0 h 144"/>
                <a:gd name="T26" fmla="*/ 79 w 86"/>
                <a:gd name="T27" fmla="*/ 5 h 144"/>
                <a:gd name="T28" fmla="*/ 79 w 86"/>
                <a:gd name="T29" fmla="*/ 3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144">
                  <a:moveTo>
                    <a:pt x="79" y="37"/>
                  </a:moveTo>
                  <a:cubicBezTo>
                    <a:pt x="69" y="32"/>
                    <a:pt x="61" y="29"/>
                    <a:pt x="50" y="29"/>
                  </a:cubicBezTo>
                  <a:cubicBezTo>
                    <a:pt x="40" y="29"/>
                    <a:pt x="37" y="34"/>
                    <a:pt x="37" y="40"/>
                  </a:cubicBezTo>
                  <a:cubicBezTo>
                    <a:pt x="37" y="47"/>
                    <a:pt x="42" y="50"/>
                    <a:pt x="61" y="61"/>
                  </a:cubicBezTo>
                  <a:cubicBezTo>
                    <a:pt x="74" y="66"/>
                    <a:pt x="85" y="74"/>
                    <a:pt x="85" y="100"/>
                  </a:cubicBezTo>
                  <a:cubicBezTo>
                    <a:pt x="85" y="132"/>
                    <a:pt x="63" y="143"/>
                    <a:pt x="40" y="143"/>
                  </a:cubicBezTo>
                  <a:cubicBezTo>
                    <a:pt x="29" y="143"/>
                    <a:pt x="13" y="140"/>
                    <a:pt x="0" y="135"/>
                  </a:cubicBezTo>
                  <a:lnTo>
                    <a:pt x="0" y="103"/>
                  </a:lnTo>
                  <a:cubicBezTo>
                    <a:pt x="8" y="108"/>
                    <a:pt x="18" y="114"/>
                    <a:pt x="29" y="114"/>
                  </a:cubicBezTo>
                  <a:cubicBezTo>
                    <a:pt x="45" y="114"/>
                    <a:pt x="47" y="105"/>
                    <a:pt x="47" y="100"/>
                  </a:cubicBezTo>
                  <a:cubicBezTo>
                    <a:pt x="47" y="94"/>
                    <a:pt x="37" y="92"/>
                    <a:pt x="24" y="85"/>
                  </a:cubicBezTo>
                  <a:cubicBezTo>
                    <a:pt x="10" y="79"/>
                    <a:pt x="0" y="66"/>
                    <a:pt x="0" y="42"/>
                  </a:cubicBezTo>
                  <a:cubicBezTo>
                    <a:pt x="0" y="26"/>
                    <a:pt x="8" y="0"/>
                    <a:pt x="45" y="0"/>
                  </a:cubicBezTo>
                  <a:cubicBezTo>
                    <a:pt x="61" y="0"/>
                    <a:pt x="71" y="2"/>
                    <a:pt x="79" y="5"/>
                  </a:cubicBezTo>
                  <a:lnTo>
                    <a:pt x="79" y="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0F1699F9-BE37-E545-8252-771154E50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298700"/>
              <a:ext cx="612775" cy="7938"/>
            </a:xfrm>
            <a:custGeom>
              <a:avLst/>
              <a:gdLst>
                <a:gd name="T0" fmla="*/ 851 w 1703"/>
                <a:gd name="T1" fmla="*/ 19 h 20"/>
                <a:gd name="T2" fmla="*/ 0 w 1703"/>
                <a:gd name="T3" fmla="*/ 19 h 20"/>
                <a:gd name="T4" fmla="*/ 0 w 1703"/>
                <a:gd name="T5" fmla="*/ 0 h 20"/>
                <a:gd name="T6" fmla="*/ 1702 w 1703"/>
                <a:gd name="T7" fmla="*/ 0 h 20"/>
                <a:gd name="T8" fmla="*/ 1702 w 1703"/>
                <a:gd name="T9" fmla="*/ 19 h 20"/>
                <a:gd name="T10" fmla="*/ 851 w 1703"/>
                <a:gd name="T11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3" h="20">
                  <a:moveTo>
                    <a:pt x="85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1702" y="0"/>
                  </a:lnTo>
                  <a:lnTo>
                    <a:pt x="1702" y="19"/>
                  </a:lnTo>
                  <a:lnTo>
                    <a:pt x="851" y="1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16A2C4FD-0360-9E48-A140-5DD74CB86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2371725"/>
              <a:ext cx="17462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2 h 89"/>
                <a:gd name="T6" fmla="*/ 32 w 49"/>
                <a:gd name="T7" fmla="*/ 43 h 89"/>
                <a:gd name="T8" fmla="*/ 32 w 49"/>
                <a:gd name="T9" fmla="*/ 43 h 89"/>
                <a:gd name="T10" fmla="*/ 40 w 49"/>
                <a:gd name="T11" fmla="*/ 53 h 89"/>
                <a:gd name="T12" fmla="*/ 48 w 49"/>
                <a:gd name="T13" fmla="*/ 85 h 89"/>
                <a:gd name="T14" fmla="*/ 35 w 49"/>
                <a:gd name="T15" fmla="*/ 85 h 89"/>
                <a:gd name="T16" fmla="*/ 27 w 49"/>
                <a:gd name="T17" fmla="*/ 59 h 89"/>
                <a:gd name="T18" fmla="*/ 16 w 49"/>
                <a:gd name="T19" fmla="*/ 51 h 89"/>
                <a:gd name="T20" fmla="*/ 14 w 49"/>
                <a:gd name="T21" fmla="*/ 51 h 89"/>
                <a:gd name="T22" fmla="*/ 14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2 w 49"/>
                <a:gd name="T29" fmla="*/ 37 h 89"/>
                <a:gd name="T30" fmla="*/ 32 w 49"/>
                <a:gd name="T31" fmla="*/ 24 h 89"/>
                <a:gd name="T32" fmla="*/ 22 w 49"/>
                <a:gd name="T33" fmla="*/ 11 h 89"/>
                <a:gd name="T34" fmla="*/ 16 w 49"/>
                <a:gd name="T35" fmla="*/ 11 h 89"/>
                <a:gd name="T36" fmla="*/ 16 w 49"/>
                <a:gd name="T37" fmla="*/ 35 h 89"/>
                <a:gd name="T38" fmla="*/ 22 w 49"/>
                <a:gd name="T39" fmla="*/ 35 h 89"/>
                <a:gd name="T40" fmla="*/ 22 w 49"/>
                <a:gd name="T41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2"/>
                  </a:cubicBezTo>
                  <a:cubicBezTo>
                    <a:pt x="45" y="32"/>
                    <a:pt x="40" y="40"/>
                    <a:pt x="32" y="43"/>
                  </a:cubicBezTo>
                  <a:lnTo>
                    <a:pt x="32" y="43"/>
                  </a:lnTo>
                  <a:cubicBezTo>
                    <a:pt x="35" y="43"/>
                    <a:pt x="37" y="45"/>
                    <a:pt x="40" y="53"/>
                  </a:cubicBezTo>
                  <a:lnTo>
                    <a:pt x="48" y="85"/>
                  </a:lnTo>
                  <a:lnTo>
                    <a:pt x="35" y="85"/>
                  </a:lnTo>
                  <a:lnTo>
                    <a:pt x="27" y="59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2" y="37"/>
                  </a:moveTo>
                  <a:cubicBezTo>
                    <a:pt x="30" y="37"/>
                    <a:pt x="32" y="32"/>
                    <a:pt x="32" y="24"/>
                  </a:cubicBezTo>
                  <a:cubicBezTo>
                    <a:pt x="32" y="14"/>
                    <a:pt x="27" y="11"/>
                    <a:pt x="22" y="11"/>
                  </a:cubicBezTo>
                  <a:lnTo>
                    <a:pt x="16" y="11"/>
                  </a:lnTo>
                  <a:lnTo>
                    <a:pt x="16" y="35"/>
                  </a:lnTo>
                  <a:lnTo>
                    <a:pt x="22" y="35"/>
                  </a:lnTo>
                  <a:lnTo>
                    <a:pt x="22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70BC3579-ADE1-7241-9C15-D4E819DECD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6938" y="237172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35 w 38"/>
                <a:gd name="T3" fmla="*/ 0 h 86"/>
                <a:gd name="T4" fmla="*/ 35 w 38"/>
                <a:gd name="T5" fmla="*/ 14 h 86"/>
                <a:gd name="T6" fmla="*/ 14 w 38"/>
                <a:gd name="T7" fmla="*/ 14 h 86"/>
                <a:gd name="T8" fmla="*/ 14 w 38"/>
                <a:gd name="T9" fmla="*/ 35 h 86"/>
                <a:gd name="T10" fmla="*/ 35 w 38"/>
                <a:gd name="T11" fmla="*/ 35 h 86"/>
                <a:gd name="T12" fmla="*/ 35 w 38"/>
                <a:gd name="T13" fmla="*/ 48 h 86"/>
                <a:gd name="T14" fmla="*/ 14 w 38"/>
                <a:gd name="T15" fmla="*/ 48 h 86"/>
                <a:gd name="T16" fmla="*/ 14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5" y="0"/>
                  </a:lnTo>
                  <a:lnTo>
                    <a:pt x="35" y="14"/>
                  </a:lnTo>
                  <a:lnTo>
                    <a:pt x="14" y="14"/>
                  </a:lnTo>
                  <a:lnTo>
                    <a:pt x="14" y="35"/>
                  </a:lnTo>
                  <a:lnTo>
                    <a:pt x="35" y="35"/>
                  </a:lnTo>
                  <a:lnTo>
                    <a:pt x="35" y="48"/>
                  </a:lnTo>
                  <a:lnTo>
                    <a:pt x="14" y="48"/>
                  </a:lnTo>
                  <a:lnTo>
                    <a:pt x="14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B092331F-4CAF-DC42-B850-0D73468632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1225" y="2373313"/>
              <a:ext cx="19050" cy="31750"/>
            </a:xfrm>
            <a:custGeom>
              <a:avLst/>
              <a:gdLst>
                <a:gd name="T0" fmla="*/ 32 w 54"/>
                <a:gd name="T1" fmla="*/ 34 h 86"/>
                <a:gd name="T2" fmla="*/ 53 w 54"/>
                <a:gd name="T3" fmla="*/ 34 h 86"/>
                <a:gd name="T4" fmla="*/ 53 w 54"/>
                <a:gd name="T5" fmla="*/ 79 h 86"/>
                <a:gd name="T6" fmla="*/ 35 w 54"/>
                <a:gd name="T7" fmla="*/ 85 h 86"/>
                <a:gd name="T8" fmla="*/ 0 w 54"/>
                <a:gd name="T9" fmla="*/ 42 h 86"/>
                <a:gd name="T10" fmla="*/ 35 w 54"/>
                <a:gd name="T11" fmla="*/ 0 h 86"/>
                <a:gd name="T12" fmla="*/ 50 w 54"/>
                <a:gd name="T13" fmla="*/ 3 h 86"/>
                <a:gd name="T14" fmla="*/ 50 w 54"/>
                <a:gd name="T15" fmla="*/ 16 h 86"/>
                <a:gd name="T16" fmla="*/ 35 w 54"/>
                <a:gd name="T17" fmla="*/ 11 h 86"/>
                <a:gd name="T18" fmla="*/ 13 w 54"/>
                <a:gd name="T19" fmla="*/ 42 h 86"/>
                <a:gd name="T20" fmla="*/ 32 w 54"/>
                <a:gd name="T21" fmla="*/ 74 h 86"/>
                <a:gd name="T22" fmla="*/ 40 w 54"/>
                <a:gd name="T23" fmla="*/ 72 h 86"/>
                <a:gd name="T24" fmla="*/ 40 w 54"/>
                <a:gd name="T25" fmla="*/ 48 h 86"/>
                <a:gd name="T26" fmla="*/ 29 w 54"/>
                <a:gd name="T27" fmla="*/ 48 h 86"/>
                <a:gd name="T28" fmla="*/ 32 w 54"/>
                <a:gd name="T2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86">
                  <a:moveTo>
                    <a:pt x="32" y="34"/>
                  </a:moveTo>
                  <a:lnTo>
                    <a:pt x="53" y="34"/>
                  </a:lnTo>
                  <a:lnTo>
                    <a:pt x="53" y="79"/>
                  </a:lnTo>
                  <a:cubicBezTo>
                    <a:pt x="50" y="82"/>
                    <a:pt x="42" y="85"/>
                    <a:pt x="35" y="85"/>
                  </a:cubicBezTo>
                  <a:cubicBezTo>
                    <a:pt x="13" y="85"/>
                    <a:pt x="0" y="66"/>
                    <a:pt x="0" y="42"/>
                  </a:cubicBezTo>
                  <a:cubicBezTo>
                    <a:pt x="0" y="16"/>
                    <a:pt x="11" y="0"/>
                    <a:pt x="35" y="0"/>
                  </a:cubicBezTo>
                  <a:cubicBezTo>
                    <a:pt x="42" y="0"/>
                    <a:pt x="48" y="3"/>
                    <a:pt x="50" y="3"/>
                  </a:cubicBezTo>
                  <a:lnTo>
                    <a:pt x="50" y="16"/>
                  </a:lnTo>
                  <a:cubicBezTo>
                    <a:pt x="45" y="13"/>
                    <a:pt x="40" y="11"/>
                    <a:pt x="35" y="11"/>
                  </a:cubicBezTo>
                  <a:cubicBezTo>
                    <a:pt x="21" y="11"/>
                    <a:pt x="13" y="23"/>
                    <a:pt x="13" y="42"/>
                  </a:cubicBezTo>
                  <a:cubicBezTo>
                    <a:pt x="13" y="60"/>
                    <a:pt x="21" y="74"/>
                    <a:pt x="32" y="74"/>
                  </a:cubicBezTo>
                  <a:cubicBezTo>
                    <a:pt x="35" y="74"/>
                    <a:pt x="37" y="74"/>
                    <a:pt x="40" y="72"/>
                  </a:cubicBezTo>
                  <a:lnTo>
                    <a:pt x="40" y="48"/>
                  </a:lnTo>
                  <a:lnTo>
                    <a:pt x="29" y="48"/>
                  </a:lnTo>
                  <a:lnTo>
                    <a:pt x="32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38720D1-A31C-F242-A47E-C9503909B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5038" y="2371725"/>
              <a:ext cx="4762" cy="31750"/>
            </a:xfrm>
            <a:custGeom>
              <a:avLst/>
              <a:gdLst>
                <a:gd name="T0" fmla="*/ 6 w 14"/>
                <a:gd name="T1" fmla="*/ 85 h 86"/>
                <a:gd name="T2" fmla="*/ 0 w 14"/>
                <a:gd name="T3" fmla="*/ 85 h 86"/>
                <a:gd name="T4" fmla="*/ 0 w 14"/>
                <a:gd name="T5" fmla="*/ 0 h 86"/>
                <a:gd name="T6" fmla="*/ 13 w 14"/>
                <a:gd name="T7" fmla="*/ 0 h 86"/>
                <a:gd name="T8" fmla="*/ 13 w 14"/>
                <a:gd name="T9" fmla="*/ 85 h 86"/>
                <a:gd name="T10" fmla="*/ 6 w 14"/>
                <a:gd name="T11" fmla="*/ 8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6">
                  <a:moveTo>
                    <a:pt x="6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6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DE145D36-0C5B-2B43-AFA2-D6E0867C0C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1388" y="2371725"/>
              <a:ext cx="19050" cy="31750"/>
            </a:xfrm>
            <a:custGeom>
              <a:avLst/>
              <a:gdLst>
                <a:gd name="T0" fmla="*/ 53 w 54"/>
                <a:gd name="T1" fmla="*/ 43 h 86"/>
                <a:gd name="T2" fmla="*/ 27 w 54"/>
                <a:gd name="T3" fmla="*/ 85 h 86"/>
                <a:gd name="T4" fmla="*/ 0 w 54"/>
                <a:gd name="T5" fmla="*/ 43 h 86"/>
                <a:gd name="T6" fmla="*/ 27 w 54"/>
                <a:gd name="T7" fmla="*/ 0 h 86"/>
                <a:gd name="T8" fmla="*/ 53 w 54"/>
                <a:gd name="T9" fmla="*/ 43 h 86"/>
                <a:gd name="T10" fmla="*/ 40 w 54"/>
                <a:gd name="T11" fmla="*/ 43 h 86"/>
                <a:gd name="T12" fmla="*/ 27 w 54"/>
                <a:gd name="T13" fmla="*/ 11 h 86"/>
                <a:gd name="T14" fmla="*/ 13 w 54"/>
                <a:gd name="T15" fmla="*/ 43 h 86"/>
                <a:gd name="T16" fmla="*/ 27 w 54"/>
                <a:gd name="T17" fmla="*/ 75 h 86"/>
                <a:gd name="T18" fmla="*/ 40 w 54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86">
                  <a:moveTo>
                    <a:pt x="53" y="43"/>
                  </a:moveTo>
                  <a:cubicBezTo>
                    <a:pt x="53" y="75"/>
                    <a:pt x="41" y="85"/>
                    <a:pt x="27" y="85"/>
                  </a:cubicBezTo>
                  <a:cubicBezTo>
                    <a:pt x="14" y="85"/>
                    <a:pt x="0" y="72"/>
                    <a:pt x="0" y="43"/>
                  </a:cubicBezTo>
                  <a:cubicBezTo>
                    <a:pt x="0" y="14"/>
                    <a:pt x="14" y="0"/>
                    <a:pt x="27" y="0"/>
                  </a:cubicBezTo>
                  <a:cubicBezTo>
                    <a:pt x="41" y="0"/>
                    <a:pt x="53" y="14"/>
                    <a:pt x="53" y="43"/>
                  </a:cubicBezTo>
                  <a:close/>
                  <a:moveTo>
                    <a:pt x="40" y="43"/>
                  </a:moveTo>
                  <a:cubicBezTo>
                    <a:pt x="40" y="19"/>
                    <a:pt x="35" y="11"/>
                    <a:pt x="27" y="11"/>
                  </a:cubicBezTo>
                  <a:cubicBezTo>
                    <a:pt x="19" y="11"/>
                    <a:pt x="13" y="19"/>
                    <a:pt x="13" y="43"/>
                  </a:cubicBezTo>
                  <a:cubicBezTo>
                    <a:pt x="13" y="67"/>
                    <a:pt x="19" y="75"/>
                    <a:pt x="27" y="75"/>
                  </a:cubicBezTo>
                  <a:cubicBezTo>
                    <a:pt x="35" y="75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CA2AD36-C7DC-164E-B01F-B47098B58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3613" y="237172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37 w 51"/>
                <a:gd name="T5" fmla="*/ 67 h 86"/>
                <a:gd name="T6" fmla="*/ 37 w 51"/>
                <a:gd name="T7" fmla="*/ 67 h 86"/>
                <a:gd name="T8" fmla="*/ 37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5 w 51"/>
                <a:gd name="T15" fmla="*/ 85 h 86"/>
                <a:gd name="T16" fmla="*/ 13 w 51"/>
                <a:gd name="T17" fmla="*/ 19 h 86"/>
                <a:gd name="T18" fmla="*/ 11 w 51"/>
                <a:gd name="T19" fmla="*/ 19 h 86"/>
                <a:gd name="T20" fmla="*/ 11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37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5" y="85"/>
                  </a:lnTo>
                  <a:lnTo>
                    <a:pt x="13" y="19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7FCFFC1C-85D4-5E45-AE06-14D1FFCEC4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1075" y="2371725"/>
              <a:ext cx="22225" cy="31750"/>
            </a:xfrm>
            <a:custGeom>
              <a:avLst/>
              <a:gdLst>
                <a:gd name="T0" fmla="*/ 43 w 60"/>
                <a:gd name="T1" fmla="*/ 64 h 86"/>
                <a:gd name="T2" fmla="*/ 19 w 60"/>
                <a:gd name="T3" fmla="*/ 64 h 86"/>
                <a:gd name="T4" fmla="*/ 14 w 60"/>
                <a:gd name="T5" fmla="*/ 85 h 86"/>
                <a:gd name="T6" fmla="*/ 0 w 60"/>
                <a:gd name="T7" fmla="*/ 85 h 86"/>
                <a:gd name="T8" fmla="*/ 24 w 60"/>
                <a:gd name="T9" fmla="*/ 0 h 86"/>
                <a:gd name="T10" fmla="*/ 37 w 60"/>
                <a:gd name="T11" fmla="*/ 0 h 86"/>
                <a:gd name="T12" fmla="*/ 59 w 60"/>
                <a:gd name="T13" fmla="*/ 85 h 86"/>
                <a:gd name="T14" fmla="*/ 45 w 60"/>
                <a:gd name="T15" fmla="*/ 85 h 86"/>
                <a:gd name="T16" fmla="*/ 43 w 60"/>
                <a:gd name="T17" fmla="*/ 64 h 86"/>
                <a:gd name="T18" fmla="*/ 40 w 60"/>
                <a:gd name="T19" fmla="*/ 53 h 86"/>
                <a:gd name="T20" fmla="*/ 32 w 60"/>
                <a:gd name="T21" fmla="*/ 14 h 86"/>
                <a:gd name="T22" fmla="*/ 32 w 60"/>
                <a:gd name="T23" fmla="*/ 14 h 86"/>
                <a:gd name="T24" fmla="*/ 22 w 60"/>
                <a:gd name="T25" fmla="*/ 53 h 86"/>
                <a:gd name="T26" fmla="*/ 40 w 60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6">
                  <a:moveTo>
                    <a:pt x="43" y="64"/>
                  </a:moveTo>
                  <a:lnTo>
                    <a:pt x="19" y="64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2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72ECA96D-06E6-404C-9E70-BE6F750E9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4888" y="237172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3 w 35"/>
                <a:gd name="T3" fmla="*/ 0 h 86"/>
                <a:gd name="T4" fmla="*/ 13 w 35"/>
                <a:gd name="T5" fmla="*/ 72 h 86"/>
                <a:gd name="T6" fmla="*/ 34 w 35"/>
                <a:gd name="T7" fmla="*/ 72 h 86"/>
                <a:gd name="T8" fmla="*/ 34 w 35"/>
                <a:gd name="T9" fmla="*/ 85 h 86"/>
                <a:gd name="T10" fmla="*/ 0 w 35"/>
                <a:gd name="T11" fmla="*/ 85 h 86"/>
                <a:gd name="T12" fmla="*/ 0 w 35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2"/>
                  </a:lnTo>
                  <a:lnTo>
                    <a:pt x="34" y="72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7CF4AF50-E128-E244-980E-246857464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3938" y="2371725"/>
              <a:ext cx="20637" cy="31750"/>
            </a:xfrm>
            <a:custGeom>
              <a:avLst/>
              <a:gdLst>
                <a:gd name="T0" fmla="*/ 55 w 56"/>
                <a:gd name="T1" fmla="*/ 43 h 86"/>
                <a:gd name="T2" fmla="*/ 29 w 56"/>
                <a:gd name="T3" fmla="*/ 85 h 86"/>
                <a:gd name="T4" fmla="*/ 2 w 56"/>
                <a:gd name="T5" fmla="*/ 43 h 86"/>
                <a:gd name="T6" fmla="*/ 29 w 56"/>
                <a:gd name="T7" fmla="*/ 0 h 86"/>
                <a:gd name="T8" fmla="*/ 55 w 56"/>
                <a:gd name="T9" fmla="*/ 43 h 86"/>
                <a:gd name="T10" fmla="*/ 42 w 56"/>
                <a:gd name="T11" fmla="*/ 43 h 86"/>
                <a:gd name="T12" fmla="*/ 29 w 56"/>
                <a:gd name="T13" fmla="*/ 11 h 86"/>
                <a:gd name="T14" fmla="*/ 15 w 56"/>
                <a:gd name="T15" fmla="*/ 43 h 86"/>
                <a:gd name="T16" fmla="*/ 29 w 56"/>
                <a:gd name="T17" fmla="*/ 75 h 86"/>
                <a:gd name="T18" fmla="*/ 42 w 56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86">
                  <a:moveTo>
                    <a:pt x="55" y="43"/>
                  </a:moveTo>
                  <a:cubicBezTo>
                    <a:pt x="55" y="75"/>
                    <a:pt x="43" y="85"/>
                    <a:pt x="29" y="85"/>
                  </a:cubicBezTo>
                  <a:cubicBezTo>
                    <a:pt x="16" y="85"/>
                    <a:pt x="2" y="72"/>
                    <a:pt x="2" y="43"/>
                  </a:cubicBezTo>
                  <a:cubicBezTo>
                    <a:pt x="0" y="14"/>
                    <a:pt x="13" y="0"/>
                    <a:pt x="29" y="0"/>
                  </a:cubicBezTo>
                  <a:cubicBezTo>
                    <a:pt x="42" y="0"/>
                    <a:pt x="55" y="14"/>
                    <a:pt x="55" y="43"/>
                  </a:cubicBezTo>
                  <a:close/>
                  <a:moveTo>
                    <a:pt x="42" y="43"/>
                  </a:moveTo>
                  <a:cubicBezTo>
                    <a:pt x="42" y="19"/>
                    <a:pt x="37" y="11"/>
                    <a:pt x="29" y="11"/>
                  </a:cubicBezTo>
                  <a:cubicBezTo>
                    <a:pt x="21" y="11"/>
                    <a:pt x="15" y="19"/>
                    <a:pt x="15" y="43"/>
                  </a:cubicBezTo>
                  <a:cubicBezTo>
                    <a:pt x="13" y="67"/>
                    <a:pt x="21" y="75"/>
                    <a:pt x="29" y="75"/>
                  </a:cubicBezTo>
                  <a:cubicBezTo>
                    <a:pt x="37" y="75"/>
                    <a:pt x="42" y="67"/>
                    <a:pt x="42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6" name="Freeform 19">
              <a:extLst>
                <a:ext uri="{FF2B5EF4-FFF2-40B4-BE49-F238E27FC236}">
                  <a16:creationId xmlns:a16="http://schemas.microsoft.com/office/drawing/2014/main" id="{896DFDFF-AF5C-5844-95E5-924807BC4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2371725"/>
              <a:ext cx="14287" cy="31750"/>
            </a:xfrm>
            <a:custGeom>
              <a:avLst/>
              <a:gdLst>
                <a:gd name="T0" fmla="*/ 0 w 39"/>
                <a:gd name="T1" fmla="*/ 0 h 86"/>
                <a:gd name="T2" fmla="*/ 38 w 39"/>
                <a:gd name="T3" fmla="*/ 0 h 86"/>
                <a:gd name="T4" fmla="*/ 38 w 39"/>
                <a:gd name="T5" fmla="*/ 14 h 86"/>
                <a:gd name="T6" fmla="*/ 14 w 39"/>
                <a:gd name="T7" fmla="*/ 14 h 86"/>
                <a:gd name="T8" fmla="*/ 14 w 39"/>
                <a:gd name="T9" fmla="*/ 37 h 86"/>
                <a:gd name="T10" fmla="*/ 35 w 39"/>
                <a:gd name="T11" fmla="*/ 37 h 86"/>
                <a:gd name="T12" fmla="*/ 35 w 39"/>
                <a:gd name="T13" fmla="*/ 48 h 86"/>
                <a:gd name="T14" fmla="*/ 14 w 39"/>
                <a:gd name="T15" fmla="*/ 48 h 86"/>
                <a:gd name="T16" fmla="*/ 14 w 39"/>
                <a:gd name="T17" fmla="*/ 85 h 86"/>
                <a:gd name="T18" fmla="*/ 0 w 39"/>
                <a:gd name="T19" fmla="*/ 85 h 86"/>
                <a:gd name="T20" fmla="*/ 0 w 39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86">
                  <a:moveTo>
                    <a:pt x="0" y="0"/>
                  </a:moveTo>
                  <a:lnTo>
                    <a:pt x="38" y="0"/>
                  </a:lnTo>
                  <a:lnTo>
                    <a:pt x="38" y="14"/>
                  </a:lnTo>
                  <a:lnTo>
                    <a:pt x="14" y="14"/>
                  </a:lnTo>
                  <a:lnTo>
                    <a:pt x="14" y="37"/>
                  </a:lnTo>
                  <a:lnTo>
                    <a:pt x="35" y="37"/>
                  </a:lnTo>
                  <a:lnTo>
                    <a:pt x="35" y="48"/>
                  </a:lnTo>
                  <a:lnTo>
                    <a:pt x="14" y="48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7" name="Freeform 20">
              <a:extLst>
                <a:ext uri="{FF2B5EF4-FFF2-40B4-BE49-F238E27FC236}">
                  <a16:creationId xmlns:a16="http://schemas.microsoft.com/office/drawing/2014/main" id="{5485A8E8-5D25-E94B-B260-3CC879D01E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2038" y="237172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34 w 35"/>
                <a:gd name="T3" fmla="*/ 0 h 86"/>
                <a:gd name="T4" fmla="*/ 34 w 35"/>
                <a:gd name="T5" fmla="*/ 14 h 86"/>
                <a:gd name="T6" fmla="*/ 13 w 35"/>
                <a:gd name="T7" fmla="*/ 14 h 86"/>
                <a:gd name="T8" fmla="*/ 13 w 35"/>
                <a:gd name="T9" fmla="*/ 37 h 86"/>
                <a:gd name="T10" fmla="*/ 32 w 35"/>
                <a:gd name="T11" fmla="*/ 37 h 86"/>
                <a:gd name="T12" fmla="*/ 32 w 35"/>
                <a:gd name="T13" fmla="*/ 48 h 86"/>
                <a:gd name="T14" fmla="*/ 13 w 35"/>
                <a:gd name="T15" fmla="*/ 48 h 86"/>
                <a:gd name="T16" fmla="*/ 13 w 35"/>
                <a:gd name="T17" fmla="*/ 85 h 86"/>
                <a:gd name="T18" fmla="*/ 0 w 35"/>
                <a:gd name="T19" fmla="*/ 85 h 86"/>
                <a:gd name="T20" fmla="*/ 0 w 35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4"/>
                  </a:lnTo>
                  <a:lnTo>
                    <a:pt x="13" y="14"/>
                  </a:lnTo>
                  <a:lnTo>
                    <a:pt x="13" y="37"/>
                  </a:lnTo>
                  <a:lnTo>
                    <a:pt x="32" y="37"/>
                  </a:lnTo>
                  <a:lnTo>
                    <a:pt x="32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80F28D88-7744-5443-96F1-DC0A3EF1AD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6325" y="2371725"/>
              <a:ext cx="4763" cy="31750"/>
            </a:xfrm>
            <a:custGeom>
              <a:avLst/>
              <a:gdLst>
                <a:gd name="T0" fmla="*/ 6 w 14"/>
                <a:gd name="T1" fmla="*/ 85 h 86"/>
                <a:gd name="T2" fmla="*/ 0 w 14"/>
                <a:gd name="T3" fmla="*/ 85 h 86"/>
                <a:gd name="T4" fmla="*/ 0 w 14"/>
                <a:gd name="T5" fmla="*/ 0 h 86"/>
                <a:gd name="T6" fmla="*/ 13 w 14"/>
                <a:gd name="T7" fmla="*/ 0 h 86"/>
                <a:gd name="T8" fmla="*/ 13 w 14"/>
                <a:gd name="T9" fmla="*/ 85 h 86"/>
                <a:gd name="T10" fmla="*/ 6 w 14"/>
                <a:gd name="T11" fmla="*/ 8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6">
                  <a:moveTo>
                    <a:pt x="6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6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C0FBC619-2E4C-1A4C-A412-D82F11B0D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2675" y="2371725"/>
              <a:ext cx="17463" cy="31750"/>
            </a:xfrm>
            <a:custGeom>
              <a:avLst/>
              <a:gdLst>
                <a:gd name="T0" fmla="*/ 48 w 49"/>
                <a:gd name="T1" fmla="*/ 82 h 86"/>
                <a:gd name="T2" fmla="*/ 32 w 49"/>
                <a:gd name="T3" fmla="*/ 85 h 86"/>
                <a:gd name="T4" fmla="*/ 0 w 49"/>
                <a:gd name="T5" fmla="*/ 43 h 86"/>
                <a:gd name="T6" fmla="*/ 32 w 49"/>
                <a:gd name="T7" fmla="*/ 0 h 86"/>
                <a:gd name="T8" fmla="*/ 48 w 49"/>
                <a:gd name="T9" fmla="*/ 3 h 86"/>
                <a:gd name="T10" fmla="*/ 48 w 49"/>
                <a:gd name="T11" fmla="*/ 16 h 86"/>
                <a:gd name="T12" fmla="*/ 35 w 49"/>
                <a:gd name="T13" fmla="*/ 11 h 86"/>
                <a:gd name="T14" fmla="*/ 16 w 49"/>
                <a:gd name="T15" fmla="*/ 43 h 86"/>
                <a:gd name="T16" fmla="*/ 35 w 49"/>
                <a:gd name="T17" fmla="*/ 75 h 86"/>
                <a:gd name="T18" fmla="*/ 48 w 49"/>
                <a:gd name="T19" fmla="*/ 69 h 86"/>
                <a:gd name="T20" fmla="*/ 48 w 49"/>
                <a:gd name="T21" fmla="*/ 8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6">
                  <a:moveTo>
                    <a:pt x="48" y="82"/>
                  </a:moveTo>
                  <a:cubicBezTo>
                    <a:pt x="45" y="85"/>
                    <a:pt x="40" y="85"/>
                    <a:pt x="32" y="85"/>
                  </a:cubicBezTo>
                  <a:cubicBezTo>
                    <a:pt x="11" y="85"/>
                    <a:pt x="0" y="67"/>
                    <a:pt x="0" y="43"/>
                  </a:cubicBezTo>
                  <a:cubicBezTo>
                    <a:pt x="0" y="19"/>
                    <a:pt x="11" y="0"/>
                    <a:pt x="32" y="0"/>
                  </a:cubicBezTo>
                  <a:cubicBezTo>
                    <a:pt x="40" y="0"/>
                    <a:pt x="45" y="3"/>
                    <a:pt x="48" y="3"/>
                  </a:cubicBezTo>
                  <a:lnTo>
                    <a:pt x="48" y="16"/>
                  </a:lnTo>
                  <a:cubicBezTo>
                    <a:pt x="45" y="14"/>
                    <a:pt x="42" y="11"/>
                    <a:pt x="35" y="11"/>
                  </a:cubicBezTo>
                  <a:cubicBezTo>
                    <a:pt x="24" y="11"/>
                    <a:pt x="16" y="19"/>
                    <a:pt x="16" y="43"/>
                  </a:cubicBezTo>
                  <a:cubicBezTo>
                    <a:pt x="16" y="64"/>
                    <a:pt x="24" y="75"/>
                    <a:pt x="35" y="75"/>
                  </a:cubicBezTo>
                  <a:cubicBezTo>
                    <a:pt x="40" y="75"/>
                    <a:pt x="45" y="72"/>
                    <a:pt x="48" y="69"/>
                  </a:cubicBezTo>
                  <a:lnTo>
                    <a:pt x="48" y="8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69EDFEA5-477E-BD48-A4D3-78652F6AB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1725" y="2371725"/>
              <a:ext cx="14288" cy="31750"/>
            </a:xfrm>
            <a:custGeom>
              <a:avLst/>
              <a:gdLst>
                <a:gd name="T0" fmla="*/ 0 w 38"/>
                <a:gd name="T1" fmla="*/ 0 h 86"/>
                <a:gd name="T2" fmla="*/ 37 w 38"/>
                <a:gd name="T3" fmla="*/ 0 h 86"/>
                <a:gd name="T4" fmla="*/ 37 w 38"/>
                <a:gd name="T5" fmla="*/ 14 h 86"/>
                <a:gd name="T6" fmla="*/ 13 w 38"/>
                <a:gd name="T7" fmla="*/ 14 h 86"/>
                <a:gd name="T8" fmla="*/ 13 w 38"/>
                <a:gd name="T9" fmla="*/ 35 h 86"/>
                <a:gd name="T10" fmla="*/ 34 w 38"/>
                <a:gd name="T11" fmla="*/ 35 h 86"/>
                <a:gd name="T12" fmla="*/ 34 w 38"/>
                <a:gd name="T13" fmla="*/ 48 h 86"/>
                <a:gd name="T14" fmla="*/ 13 w 38"/>
                <a:gd name="T15" fmla="*/ 48 h 86"/>
                <a:gd name="T16" fmla="*/ 13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4"/>
                  </a:lnTo>
                  <a:lnTo>
                    <a:pt x="13" y="14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523BB842-D71F-DB4F-9274-F4F6BC5D9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5538" y="2371725"/>
              <a:ext cx="12700" cy="31750"/>
            </a:xfrm>
            <a:custGeom>
              <a:avLst/>
              <a:gdLst>
                <a:gd name="T0" fmla="*/ 0 w 36"/>
                <a:gd name="T1" fmla="*/ 0 h 86"/>
                <a:gd name="T2" fmla="*/ 35 w 36"/>
                <a:gd name="T3" fmla="*/ 0 h 86"/>
                <a:gd name="T4" fmla="*/ 35 w 36"/>
                <a:gd name="T5" fmla="*/ 14 h 86"/>
                <a:gd name="T6" fmla="*/ 11 w 36"/>
                <a:gd name="T7" fmla="*/ 14 h 86"/>
                <a:gd name="T8" fmla="*/ 11 w 36"/>
                <a:gd name="T9" fmla="*/ 37 h 86"/>
                <a:gd name="T10" fmla="*/ 32 w 36"/>
                <a:gd name="T11" fmla="*/ 37 h 86"/>
                <a:gd name="T12" fmla="*/ 32 w 36"/>
                <a:gd name="T13" fmla="*/ 48 h 86"/>
                <a:gd name="T14" fmla="*/ 11 w 36"/>
                <a:gd name="T15" fmla="*/ 48 h 86"/>
                <a:gd name="T16" fmla="*/ 11 w 36"/>
                <a:gd name="T17" fmla="*/ 85 h 86"/>
                <a:gd name="T18" fmla="*/ 0 w 36"/>
                <a:gd name="T19" fmla="*/ 85 h 86"/>
                <a:gd name="T20" fmla="*/ 0 w 36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86">
                  <a:moveTo>
                    <a:pt x="0" y="0"/>
                  </a:moveTo>
                  <a:lnTo>
                    <a:pt x="35" y="0"/>
                  </a:lnTo>
                  <a:lnTo>
                    <a:pt x="35" y="14"/>
                  </a:lnTo>
                  <a:lnTo>
                    <a:pt x="11" y="14"/>
                  </a:lnTo>
                  <a:lnTo>
                    <a:pt x="11" y="37"/>
                  </a:lnTo>
                  <a:lnTo>
                    <a:pt x="32" y="37"/>
                  </a:lnTo>
                  <a:lnTo>
                    <a:pt x="32" y="48"/>
                  </a:lnTo>
                  <a:lnTo>
                    <a:pt x="11" y="48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7981D0C-3F7D-6640-AC70-A96F404C6A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8238" y="2371725"/>
              <a:ext cx="19050" cy="31750"/>
            </a:xfrm>
            <a:custGeom>
              <a:avLst/>
              <a:gdLst>
                <a:gd name="T0" fmla="*/ 53 w 54"/>
                <a:gd name="T1" fmla="*/ 43 h 86"/>
                <a:gd name="T2" fmla="*/ 27 w 54"/>
                <a:gd name="T3" fmla="*/ 85 h 86"/>
                <a:gd name="T4" fmla="*/ 0 w 54"/>
                <a:gd name="T5" fmla="*/ 43 h 86"/>
                <a:gd name="T6" fmla="*/ 27 w 54"/>
                <a:gd name="T7" fmla="*/ 0 h 86"/>
                <a:gd name="T8" fmla="*/ 53 w 54"/>
                <a:gd name="T9" fmla="*/ 43 h 86"/>
                <a:gd name="T10" fmla="*/ 40 w 54"/>
                <a:gd name="T11" fmla="*/ 43 h 86"/>
                <a:gd name="T12" fmla="*/ 27 w 54"/>
                <a:gd name="T13" fmla="*/ 11 h 86"/>
                <a:gd name="T14" fmla="*/ 14 w 54"/>
                <a:gd name="T15" fmla="*/ 43 h 86"/>
                <a:gd name="T16" fmla="*/ 27 w 54"/>
                <a:gd name="T17" fmla="*/ 75 h 86"/>
                <a:gd name="T18" fmla="*/ 40 w 54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86">
                  <a:moveTo>
                    <a:pt x="53" y="43"/>
                  </a:moveTo>
                  <a:cubicBezTo>
                    <a:pt x="53" y="75"/>
                    <a:pt x="40" y="85"/>
                    <a:pt x="27" y="85"/>
                  </a:cubicBezTo>
                  <a:cubicBezTo>
                    <a:pt x="14" y="85"/>
                    <a:pt x="0" y="72"/>
                    <a:pt x="0" y="43"/>
                  </a:cubicBezTo>
                  <a:cubicBezTo>
                    <a:pt x="0" y="14"/>
                    <a:pt x="14" y="0"/>
                    <a:pt x="27" y="0"/>
                  </a:cubicBezTo>
                  <a:cubicBezTo>
                    <a:pt x="40" y="0"/>
                    <a:pt x="53" y="14"/>
                    <a:pt x="53" y="43"/>
                  </a:cubicBezTo>
                  <a:close/>
                  <a:moveTo>
                    <a:pt x="40" y="43"/>
                  </a:moveTo>
                  <a:cubicBezTo>
                    <a:pt x="40" y="19"/>
                    <a:pt x="35" y="11"/>
                    <a:pt x="27" y="11"/>
                  </a:cubicBezTo>
                  <a:cubicBezTo>
                    <a:pt x="19" y="11"/>
                    <a:pt x="14" y="19"/>
                    <a:pt x="14" y="43"/>
                  </a:cubicBezTo>
                  <a:cubicBezTo>
                    <a:pt x="14" y="67"/>
                    <a:pt x="19" y="75"/>
                    <a:pt x="27" y="75"/>
                  </a:cubicBezTo>
                  <a:cubicBezTo>
                    <a:pt x="35" y="75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FF48075E-1C19-BE47-961B-EFAF087BA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0463" y="2371725"/>
              <a:ext cx="17462" cy="31750"/>
            </a:xfrm>
            <a:custGeom>
              <a:avLst/>
              <a:gdLst>
                <a:gd name="T0" fmla="*/ 2 w 48"/>
                <a:gd name="T1" fmla="*/ 0 h 89"/>
                <a:gd name="T2" fmla="*/ 23 w 48"/>
                <a:gd name="T3" fmla="*/ 0 h 89"/>
                <a:gd name="T4" fmla="*/ 45 w 48"/>
                <a:gd name="T5" fmla="*/ 22 h 89"/>
                <a:gd name="T6" fmla="*/ 31 w 48"/>
                <a:gd name="T7" fmla="*/ 43 h 89"/>
                <a:gd name="T8" fmla="*/ 31 w 48"/>
                <a:gd name="T9" fmla="*/ 43 h 89"/>
                <a:gd name="T10" fmla="*/ 39 w 48"/>
                <a:gd name="T11" fmla="*/ 53 h 89"/>
                <a:gd name="T12" fmla="*/ 47 w 48"/>
                <a:gd name="T13" fmla="*/ 85 h 89"/>
                <a:gd name="T14" fmla="*/ 34 w 48"/>
                <a:gd name="T15" fmla="*/ 85 h 89"/>
                <a:gd name="T16" fmla="*/ 26 w 48"/>
                <a:gd name="T17" fmla="*/ 59 h 89"/>
                <a:gd name="T18" fmla="*/ 15 w 48"/>
                <a:gd name="T19" fmla="*/ 51 h 89"/>
                <a:gd name="T20" fmla="*/ 13 w 48"/>
                <a:gd name="T21" fmla="*/ 51 h 89"/>
                <a:gd name="T22" fmla="*/ 13 w 48"/>
                <a:gd name="T23" fmla="*/ 88 h 89"/>
                <a:gd name="T24" fmla="*/ 0 w 48"/>
                <a:gd name="T25" fmla="*/ 88 h 89"/>
                <a:gd name="T26" fmla="*/ 2 w 48"/>
                <a:gd name="T27" fmla="*/ 0 h 89"/>
                <a:gd name="T28" fmla="*/ 18 w 48"/>
                <a:gd name="T29" fmla="*/ 37 h 89"/>
                <a:gd name="T30" fmla="*/ 29 w 48"/>
                <a:gd name="T31" fmla="*/ 24 h 89"/>
                <a:gd name="T32" fmla="*/ 18 w 48"/>
                <a:gd name="T33" fmla="*/ 11 h 89"/>
                <a:gd name="T34" fmla="*/ 13 w 48"/>
                <a:gd name="T35" fmla="*/ 11 h 89"/>
                <a:gd name="T36" fmla="*/ 13 w 48"/>
                <a:gd name="T37" fmla="*/ 35 h 89"/>
                <a:gd name="T38" fmla="*/ 18 w 48"/>
                <a:gd name="T39" fmla="*/ 35 h 89"/>
                <a:gd name="T40" fmla="*/ 18 w 48"/>
                <a:gd name="T41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89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2"/>
                  </a:cubicBezTo>
                  <a:cubicBezTo>
                    <a:pt x="45" y="32"/>
                    <a:pt x="39" y="40"/>
                    <a:pt x="31" y="43"/>
                  </a:cubicBezTo>
                  <a:lnTo>
                    <a:pt x="31" y="43"/>
                  </a:lnTo>
                  <a:cubicBezTo>
                    <a:pt x="34" y="43"/>
                    <a:pt x="37" y="45"/>
                    <a:pt x="39" y="53"/>
                  </a:cubicBezTo>
                  <a:lnTo>
                    <a:pt x="47" y="85"/>
                  </a:lnTo>
                  <a:lnTo>
                    <a:pt x="34" y="85"/>
                  </a:lnTo>
                  <a:lnTo>
                    <a:pt x="26" y="59"/>
                  </a:lnTo>
                  <a:cubicBezTo>
                    <a:pt x="23" y="51"/>
                    <a:pt x="21" y="51"/>
                    <a:pt x="15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2" y="0"/>
                  </a:lnTo>
                  <a:close/>
                  <a:moveTo>
                    <a:pt x="18" y="37"/>
                  </a:moveTo>
                  <a:cubicBezTo>
                    <a:pt x="26" y="37"/>
                    <a:pt x="29" y="32"/>
                    <a:pt x="29" y="24"/>
                  </a:cubicBezTo>
                  <a:cubicBezTo>
                    <a:pt x="29" y="14"/>
                    <a:pt x="23" y="11"/>
                    <a:pt x="18" y="11"/>
                  </a:cubicBezTo>
                  <a:lnTo>
                    <a:pt x="13" y="11"/>
                  </a:lnTo>
                  <a:lnTo>
                    <a:pt x="13" y="35"/>
                  </a:lnTo>
                  <a:lnTo>
                    <a:pt x="18" y="35"/>
                  </a:lnTo>
                  <a:lnTo>
                    <a:pt x="18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4" name="Freeform 27">
              <a:extLst>
                <a:ext uri="{FF2B5EF4-FFF2-40B4-BE49-F238E27FC236}">
                  <a16:creationId xmlns:a16="http://schemas.microsoft.com/office/drawing/2014/main" id="{B932F58D-8318-824D-A809-E4537F786E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1100" y="2371725"/>
              <a:ext cx="15875" cy="31750"/>
            </a:xfrm>
            <a:custGeom>
              <a:avLst/>
              <a:gdLst>
                <a:gd name="T0" fmla="*/ 16 w 46"/>
                <a:gd name="T1" fmla="*/ 14 h 86"/>
                <a:gd name="T2" fmla="*/ 0 w 46"/>
                <a:gd name="T3" fmla="*/ 14 h 86"/>
                <a:gd name="T4" fmla="*/ 0 w 46"/>
                <a:gd name="T5" fmla="*/ 0 h 86"/>
                <a:gd name="T6" fmla="*/ 45 w 46"/>
                <a:gd name="T7" fmla="*/ 0 h 86"/>
                <a:gd name="T8" fmla="*/ 45 w 46"/>
                <a:gd name="T9" fmla="*/ 14 h 86"/>
                <a:gd name="T10" fmla="*/ 30 w 46"/>
                <a:gd name="T11" fmla="*/ 14 h 86"/>
                <a:gd name="T12" fmla="*/ 30 w 46"/>
                <a:gd name="T13" fmla="*/ 85 h 86"/>
                <a:gd name="T14" fmla="*/ 16 w 46"/>
                <a:gd name="T15" fmla="*/ 85 h 86"/>
                <a:gd name="T16" fmla="*/ 16 w 46"/>
                <a:gd name="T17" fmla="*/ 1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86">
                  <a:moveTo>
                    <a:pt x="16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14"/>
                  </a:lnTo>
                  <a:lnTo>
                    <a:pt x="30" y="14"/>
                  </a:lnTo>
                  <a:lnTo>
                    <a:pt x="30" y="85"/>
                  </a:lnTo>
                  <a:lnTo>
                    <a:pt x="16" y="85"/>
                  </a:lnTo>
                  <a:lnTo>
                    <a:pt x="16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5" name="Freeform 28">
              <a:extLst>
                <a:ext uri="{FF2B5EF4-FFF2-40B4-BE49-F238E27FC236}">
                  <a16:creationId xmlns:a16="http://schemas.microsoft.com/office/drawing/2014/main" id="{E60A283B-8957-6948-B6E7-BF2F3288C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8563" y="2371725"/>
              <a:ext cx="15875" cy="31750"/>
            </a:xfrm>
            <a:custGeom>
              <a:avLst/>
              <a:gdLst>
                <a:gd name="T0" fmla="*/ 0 w 46"/>
                <a:gd name="T1" fmla="*/ 0 h 86"/>
                <a:gd name="T2" fmla="*/ 13 w 46"/>
                <a:gd name="T3" fmla="*/ 0 h 86"/>
                <a:gd name="T4" fmla="*/ 13 w 46"/>
                <a:gd name="T5" fmla="*/ 35 h 86"/>
                <a:gd name="T6" fmla="*/ 35 w 46"/>
                <a:gd name="T7" fmla="*/ 35 h 86"/>
                <a:gd name="T8" fmla="*/ 35 w 46"/>
                <a:gd name="T9" fmla="*/ 0 h 86"/>
                <a:gd name="T10" fmla="*/ 45 w 46"/>
                <a:gd name="T11" fmla="*/ 0 h 86"/>
                <a:gd name="T12" fmla="*/ 45 w 46"/>
                <a:gd name="T13" fmla="*/ 85 h 86"/>
                <a:gd name="T14" fmla="*/ 35 w 46"/>
                <a:gd name="T15" fmla="*/ 85 h 86"/>
                <a:gd name="T16" fmla="*/ 35 w 46"/>
                <a:gd name="T17" fmla="*/ 48 h 86"/>
                <a:gd name="T18" fmla="*/ 13 w 46"/>
                <a:gd name="T19" fmla="*/ 48 h 86"/>
                <a:gd name="T20" fmla="*/ 13 w 46"/>
                <a:gd name="T21" fmla="*/ 85 h 86"/>
                <a:gd name="T22" fmla="*/ 0 w 46"/>
                <a:gd name="T23" fmla="*/ 85 h 86"/>
                <a:gd name="T24" fmla="*/ 0 w 46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86">
                  <a:moveTo>
                    <a:pt x="0" y="0"/>
                  </a:moveTo>
                  <a:lnTo>
                    <a:pt x="13" y="0"/>
                  </a:lnTo>
                  <a:lnTo>
                    <a:pt x="13" y="35"/>
                  </a:lnTo>
                  <a:lnTo>
                    <a:pt x="35" y="35"/>
                  </a:lnTo>
                  <a:lnTo>
                    <a:pt x="35" y="0"/>
                  </a:lnTo>
                  <a:lnTo>
                    <a:pt x="45" y="0"/>
                  </a:lnTo>
                  <a:lnTo>
                    <a:pt x="45" y="85"/>
                  </a:lnTo>
                  <a:lnTo>
                    <a:pt x="35" y="85"/>
                  </a:lnTo>
                  <a:lnTo>
                    <a:pt x="35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6" name="Freeform 29">
              <a:extLst>
                <a:ext uri="{FF2B5EF4-FFF2-40B4-BE49-F238E27FC236}">
                  <a16:creationId xmlns:a16="http://schemas.microsoft.com/office/drawing/2014/main" id="{29573F9B-5BB1-A84F-903C-3D0586658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9200" y="2371725"/>
              <a:ext cx="14288" cy="31750"/>
            </a:xfrm>
            <a:custGeom>
              <a:avLst/>
              <a:gdLst>
                <a:gd name="T0" fmla="*/ 0 w 38"/>
                <a:gd name="T1" fmla="*/ 0 h 86"/>
                <a:gd name="T2" fmla="*/ 37 w 38"/>
                <a:gd name="T3" fmla="*/ 0 h 86"/>
                <a:gd name="T4" fmla="*/ 37 w 38"/>
                <a:gd name="T5" fmla="*/ 14 h 86"/>
                <a:gd name="T6" fmla="*/ 13 w 38"/>
                <a:gd name="T7" fmla="*/ 14 h 86"/>
                <a:gd name="T8" fmla="*/ 13 w 38"/>
                <a:gd name="T9" fmla="*/ 35 h 86"/>
                <a:gd name="T10" fmla="*/ 34 w 38"/>
                <a:gd name="T11" fmla="*/ 35 h 86"/>
                <a:gd name="T12" fmla="*/ 34 w 38"/>
                <a:gd name="T13" fmla="*/ 48 h 86"/>
                <a:gd name="T14" fmla="*/ 13 w 38"/>
                <a:gd name="T15" fmla="*/ 48 h 86"/>
                <a:gd name="T16" fmla="*/ 13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4"/>
                  </a:lnTo>
                  <a:lnTo>
                    <a:pt x="13" y="14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7" name="Freeform 30">
              <a:extLst>
                <a:ext uri="{FF2B5EF4-FFF2-40B4-BE49-F238E27FC236}">
                  <a16:creationId xmlns:a16="http://schemas.microsoft.com/office/drawing/2014/main" id="{91E7C334-68C6-4D48-823F-3542E9A2F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3125" y="2038350"/>
              <a:ext cx="355600" cy="273050"/>
            </a:xfrm>
            <a:custGeom>
              <a:avLst/>
              <a:gdLst>
                <a:gd name="T0" fmla="*/ 177 w 986"/>
                <a:gd name="T1" fmla="*/ 582 h 758"/>
                <a:gd name="T2" fmla="*/ 209 w 986"/>
                <a:gd name="T3" fmla="*/ 537 h 758"/>
                <a:gd name="T4" fmla="*/ 820 w 986"/>
                <a:gd name="T5" fmla="*/ 452 h 758"/>
                <a:gd name="T6" fmla="*/ 320 w 986"/>
                <a:gd name="T7" fmla="*/ 725 h 758"/>
                <a:gd name="T8" fmla="*/ 664 w 986"/>
                <a:gd name="T9" fmla="*/ 725 h 758"/>
                <a:gd name="T10" fmla="*/ 79 w 986"/>
                <a:gd name="T11" fmla="*/ 299 h 758"/>
                <a:gd name="T12" fmla="*/ 847 w 986"/>
                <a:gd name="T13" fmla="*/ 206 h 758"/>
                <a:gd name="T14" fmla="*/ 881 w 986"/>
                <a:gd name="T15" fmla="*/ 442 h 758"/>
                <a:gd name="T16" fmla="*/ 519 w 986"/>
                <a:gd name="T17" fmla="*/ 129 h 758"/>
                <a:gd name="T18" fmla="*/ 519 w 986"/>
                <a:gd name="T19" fmla="*/ 37 h 758"/>
                <a:gd name="T20" fmla="*/ 338 w 986"/>
                <a:gd name="T21" fmla="*/ 174 h 758"/>
                <a:gd name="T22" fmla="*/ 669 w 986"/>
                <a:gd name="T23" fmla="*/ 127 h 758"/>
                <a:gd name="T24" fmla="*/ 646 w 986"/>
                <a:gd name="T25" fmla="*/ 156 h 758"/>
                <a:gd name="T26" fmla="*/ 566 w 986"/>
                <a:gd name="T27" fmla="*/ 227 h 758"/>
                <a:gd name="T28" fmla="*/ 537 w 986"/>
                <a:gd name="T29" fmla="*/ 256 h 758"/>
                <a:gd name="T30" fmla="*/ 561 w 986"/>
                <a:gd name="T31" fmla="*/ 545 h 758"/>
                <a:gd name="T32" fmla="*/ 474 w 986"/>
                <a:gd name="T33" fmla="*/ 566 h 758"/>
                <a:gd name="T34" fmla="*/ 365 w 986"/>
                <a:gd name="T35" fmla="*/ 455 h 758"/>
                <a:gd name="T36" fmla="*/ 455 w 986"/>
                <a:gd name="T37" fmla="*/ 352 h 758"/>
                <a:gd name="T38" fmla="*/ 352 w 986"/>
                <a:gd name="T39" fmla="*/ 174 h 758"/>
                <a:gd name="T40" fmla="*/ 360 w 986"/>
                <a:gd name="T41" fmla="*/ 113 h 758"/>
                <a:gd name="T42" fmla="*/ 815 w 986"/>
                <a:gd name="T43" fmla="*/ 323 h 758"/>
                <a:gd name="T44" fmla="*/ 553 w 986"/>
                <a:gd name="T45" fmla="*/ 235 h 758"/>
                <a:gd name="T46" fmla="*/ 542 w 986"/>
                <a:gd name="T47" fmla="*/ 241 h 758"/>
                <a:gd name="T48" fmla="*/ 717 w 986"/>
                <a:gd name="T49" fmla="*/ 190 h 758"/>
                <a:gd name="T50" fmla="*/ 685 w 986"/>
                <a:gd name="T51" fmla="*/ 193 h 758"/>
                <a:gd name="T52" fmla="*/ 680 w 986"/>
                <a:gd name="T53" fmla="*/ 246 h 758"/>
                <a:gd name="T54" fmla="*/ 656 w 986"/>
                <a:gd name="T55" fmla="*/ 209 h 758"/>
                <a:gd name="T56" fmla="*/ 683 w 986"/>
                <a:gd name="T57" fmla="*/ 219 h 758"/>
                <a:gd name="T58" fmla="*/ 690 w 986"/>
                <a:gd name="T59" fmla="*/ 260 h 758"/>
                <a:gd name="T60" fmla="*/ 672 w 986"/>
                <a:gd name="T61" fmla="*/ 294 h 758"/>
                <a:gd name="T62" fmla="*/ 648 w 986"/>
                <a:gd name="T63" fmla="*/ 299 h 758"/>
                <a:gd name="T64" fmla="*/ 582 w 986"/>
                <a:gd name="T65" fmla="*/ 262 h 758"/>
                <a:gd name="T66" fmla="*/ 571 w 986"/>
                <a:gd name="T67" fmla="*/ 429 h 758"/>
                <a:gd name="T68" fmla="*/ 667 w 986"/>
                <a:gd name="T69" fmla="*/ 270 h 758"/>
                <a:gd name="T70" fmla="*/ 654 w 986"/>
                <a:gd name="T71" fmla="*/ 270 h 758"/>
                <a:gd name="T72" fmla="*/ 627 w 986"/>
                <a:gd name="T73" fmla="*/ 259 h 758"/>
                <a:gd name="T74" fmla="*/ 590 w 986"/>
                <a:gd name="T75" fmla="*/ 235 h 758"/>
                <a:gd name="T76" fmla="*/ 603 w 986"/>
                <a:gd name="T77" fmla="*/ 384 h 758"/>
                <a:gd name="T78" fmla="*/ 624 w 986"/>
                <a:gd name="T79" fmla="*/ 362 h 758"/>
                <a:gd name="T80" fmla="*/ 640 w 986"/>
                <a:gd name="T81" fmla="*/ 341 h 758"/>
                <a:gd name="T82" fmla="*/ 627 w 986"/>
                <a:gd name="T83" fmla="*/ 516 h 758"/>
                <a:gd name="T84" fmla="*/ 617 w 986"/>
                <a:gd name="T85" fmla="*/ 537 h 758"/>
                <a:gd name="T86" fmla="*/ 654 w 986"/>
                <a:gd name="T87" fmla="*/ 479 h 758"/>
                <a:gd name="T88" fmla="*/ 680 w 986"/>
                <a:gd name="T89" fmla="*/ 503 h 758"/>
                <a:gd name="T90" fmla="*/ 328 w 986"/>
                <a:gd name="T91" fmla="*/ 346 h 758"/>
                <a:gd name="T92" fmla="*/ 352 w 986"/>
                <a:gd name="T93" fmla="*/ 360 h 758"/>
                <a:gd name="T94" fmla="*/ 354 w 986"/>
                <a:gd name="T95" fmla="*/ 328 h 758"/>
                <a:gd name="T96" fmla="*/ 320 w 986"/>
                <a:gd name="T97" fmla="*/ 349 h 758"/>
                <a:gd name="T98" fmla="*/ 394 w 986"/>
                <a:gd name="T99" fmla="*/ 352 h 758"/>
                <a:gd name="T100" fmla="*/ 423 w 986"/>
                <a:gd name="T101" fmla="*/ 370 h 758"/>
                <a:gd name="T102" fmla="*/ 391 w 986"/>
                <a:gd name="T103" fmla="*/ 233 h 758"/>
                <a:gd name="T104" fmla="*/ 360 w 986"/>
                <a:gd name="T105" fmla="*/ 272 h 758"/>
                <a:gd name="T106" fmla="*/ 304 w 986"/>
                <a:gd name="T107" fmla="*/ 479 h 758"/>
                <a:gd name="T108" fmla="*/ 272 w 986"/>
                <a:gd name="T109" fmla="*/ 394 h 758"/>
                <a:gd name="T110" fmla="*/ 211 w 986"/>
                <a:gd name="T111" fmla="*/ 399 h 758"/>
                <a:gd name="T112" fmla="*/ 209 w 986"/>
                <a:gd name="T113" fmla="*/ 434 h 758"/>
                <a:gd name="T114" fmla="*/ 240 w 986"/>
                <a:gd name="T115" fmla="*/ 439 h 758"/>
                <a:gd name="T116" fmla="*/ 230 w 986"/>
                <a:gd name="T117" fmla="*/ 333 h 758"/>
                <a:gd name="T118" fmla="*/ 640 w 986"/>
                <a:gd name="T119" fmla="*/ 79 h 758"/>
                <a:gd name="T120" fmla="*/ 630 w 986"/>
                <a:gd name="T121" fmla="*/ 222 h 758"/>
                <a:gd name="T122" fmla="*/ 619 w 986"/>
                <a:gd name="T123" fmla="*/ 238 h 758"/>
                <a:gd name="T124" fmla="*/ 466 w 986"/>
                <a:gd name="T125" fmla="*/ 259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86" h="758">
                  <a:moveTo>
                    <a:pt x="855" y="140"/>
                  </a:moveTo>
                  <a:cubicBezTo>
                    <a:pt x="842" y="76"/>
                    <a:pt x="791" y="26"/>
                    <a:pt x="733" y="13"/>
                  </a:cubicBezTo>
                  <a:cubicBezTo>
                    <a:pt x="762" y="34"/>
                    <a:pt x="767" y="62"/>
                    <a:pt x="786" y="84"/>
                  </a:cubicBezTo>
                  <a:cubicBezTo>
                    <a:pt x="805" y="105"/>
                    <a:pt x="836" y="119"/>
                    <a:pt x="855" y="140"/>
                  </a:cubicBezTo>
                  <a:close/>
                  <a:moveTo>
                    <a:pt x="209" y="95"/>
                  </a:moveTo>
                  <a:cubicBezTo>
                    <a:pt x="195" y="121"/>
                    <a:pt x="129" y="132"/>
                    <a:pt x="98" y="196"/>
                  </a:cubicBezTo>
                  <a:cubicBezTo>
                    <a:pt x="113" y="156"/>
                    <a:pt x="105" y="98"/>
                    <a:pt x="132" y="66"/>
                  </a:cubicBezTo>
                  <a:cubicBezTo>
                    <a:pt x="55" y="124"/>
                    <a:pt x="90" y="217"/>
                    <a:pt x="84" y="246"/>
                  </a:cubicBezTo>
                  <a:cubicBezTo>
                    <a:pt x="124" y="158"/>
                    <a:pt x="185" y="177"/>
                    <a:pt x="209" y="95"/>
                  </a:cubicBezTo>
                  <a:close/>
                  <a:moveTo>
                    <a:pt x="177" y="582"/>
                  </a:moveTo>
                  <a:cubicBezTo>
                    <a:pt x="143" y="542"/>
                    <a:pt x="68" y="534"/>
                    <a:pt x="39" y="476"/>
                  </a:cubicBezTo>
                  <a:cubicBezTo>
                    <a:pt x="76" y="619"/>
                    <a:pt x="174" y="590"/>
                    <a:pt x="219" y="622"/>
                  </a:cubicBezTo>
                  <a:cubicBezTo>
                    <a:pt x="182" y="566"/>
                    <a:pt x="211" y="532"/>
                    <a:pt x="158" y="452"/>
                  </a:cubicBezTo>
                  <a:cubicBezTo>
                    <a:pt x="166" y="487"/>
                    <a:pt x="145" y="534"/>
                    <a:pt x="177" y="582"/>
                  </a:cubicBezTo>
                  <a:close/>
                  <a:moveTo>
                    <a:pt x="135" y="357"/>
                  </a:moveTo>
                  <a:cubicBezTo>
                    <a:pt x="132" y="399"/>
                    <a:pt x="103" y="421"/>
                    <a:pt x="121" y="500"/>
                  </a:cubicBezTo>
                  <a:cubicBezTo>
                    <a:pt x="87" y="434"/>
                    <a:pt x="34" y="407"/>
                    <a:pt x="18" y="362"/>
                  </a:cubicBezTo>
                  <a:cubicBezTo>
                    <a:pt x="18" y="489"/>
                    <a:pt x="121" y="508"/>
                    <a:pt x="148" y="542"/>
                  </a:cubicBezTo>
                  <a:cubicBezTo>
                    <a:pt x="127" y="463"/>
                    <a:pt x="164" y="434"/>
                    <a:pt x="135" y="357"/>
                  </a:cubicBezTo>
                  <a:close/>
                  <a:moveTo>
                    <a:pt x="209" y="537"/>
                  </a:moveTo>
                  <a:cubicBezTo>
                    <a:pt x="227" y="564"/>
                    <a:pt x="209" y="598"/>
                    <a:pt x="264" y="651"/>
                  </a:cubicBezTo>
                  <a:cubicBezTo>
                    <a:pt x="209" y="619"/>
                    <a:pt x="132" y="632"/>
                    <a:pt x="95" y="590"/>
                  </a:cubicBezTo>
                  <a:cubicBezTo>
                    <a:pt x="161" y="712"/>
                    <a:pt x="272" y="662"/>
                    <a:pt x="304" y="677"/>
                  </a:cubicBezTo>
                  <a:cubicBezTo>
                    <a:pt x="275" y="635"/>
                    <a:pt x="293" y="614"/>
                    <a:pt x="209" y="537"/>
                  </a:cubicBezTo>
                  <a:close/>
                  <a:moveTo>
                    <a:pt x="770" y="540"/>
                  </a:moveTo>
                  <a:cubicBezTo>
                    <a:pt x="685" y="614"/>
                    <a:pt x="707" y="638"/>
                    <a:pt x="675" y="680"/>
                  </a:cubicBezTo>
                  <a:cubicBezTo>
                    <a:pt x="707" y="664"/>
                    <a:pt x="818" y="715"/>
                    <a:pt x="881" y="593"/>
                  </a:cubicBezTo>
                  <a:cubicBezTo>
                    <a:pt x="847" y="635"/>
                    <a:pt x="770" y="619"/>
                    <a:pt x="714" y="654"/>
                  </a:cubicBezTo>
                  <a:cubicBezTo>
                    <a:pt x="773" y="601"/>
                    <a:pt x="754" y="566"/>
                    <a:pt x="770" y="540"/>
                  </a:cubicBezTo>
                  <a:close/>
                  <a:moveTo>
                    <a:pt x="820" y="452"/>
                  </a:moveTo>
                  <a:cubicBezTo>
                    <a:pt x="767" y="532"/>
                    <a:pt x="797" y="566"/>
                    <a:pt x="759" y="619"/>
                  </a:cubicBezTo>
                  <a:cubicBezTo>
                    <a:pt x="805" y="587"/>
                    <a:pt x="902" y="617"/>
                    <a:pt x="940" y="474"/>
                  </a:cubicBezTo>
                  <a:cubicBezTo>
                    <a:pt x="910" y="532"/>
                    <a:pt x="836" y="542"/>
                    <a:pt x="802" y="582"/>
                  </a:cubicBezTo>
                  <a:cubicBezTo>
                    <a:pt x="836" y="534"/>
                    <a:pt x="815" y="487"/>
                    <a:pt x="820" y="452"/>
                  </a:cubicBezTo>
                  <a:close/>
                  <a:moveTo>
                    <a:pt x="574" y="670"/>
                  </a:moveTo>
                  <a:cubicBezTo>
                    <a:pt x="542" y="670"/>
                    <a:pt x="513" y="675"/>
                    <a:pt x="489" y="683"/>
                  </a:cubicBezTo>
                  <a:cubicBezTo>
                    <a:pt x="466" y="675"/>
                    <a:pt x="436" y="667"/>
                    <a:pt x="405" y="670"/>
                  </a:cubicBezTo>
                  <a:cubicBezTo>
                    <a:pt x="378" y="670"/>
                    <a:pt x="346" y="675"/>
                    <a:pt x="312" y="683"/>
                  </a:cubicBezTo>
                  <a:cubicBezTo>
                    <a:pt x="262" y="696"/>
                    <a:pt x="217" y="707"/>
                    <a:pt x="180" y="688"/>
                  </a:cubicBezTo>
                  <a:cubicBezTo>
                    <a:pt x="217" y="720"/>
                    <a:pt x="259" y="733"/>
                    <a:pt x="320" y="725"/>
                  </a:cubicBezTo>
                  <a:cubicBezTo>
                    <a:pt x="370" y="720"/>
                    <a:pt x="413" y="693"/>
                    <a:pt x="463" y="693"/>
                  </a:cubicBezTo>
                  <a:lnTo>
                    <a:pt x="466" y="693"/>
                  </a:lnTo>
                  <a:cubicBezTo>
                    <a:pt x="415" y="720"/>
                    <a:pt x="386" y="754"/>
                    <a:pt x="386" y="754"/>
                  </a:cubicBezTo>
                  <a:lnTo>
                    <a:pt x="410" y="757"/>
                  </a:lnTo>
                  <a:cubicBezTo>
                    <a:pt x="410" y="757"/>
                    <a:pt x="434" y="707"/>
                    <a:pt x="492" y="696"/>
                  </a:cubicBezTo>
                  <a:cubicBezTo>
                    <a:pt x="548" y="709"/>
                    <a:pt x="574" y="757"/>
                    <a:pt x="574" y="757"/>
                  </a:cubicBezTo>
                  <a:lnTo>
                    <a:pt x="598" y="754"/>
                  </a:lnTo>
                  <a:cubicBezTo>
                    <a:pt x="598" y="754"/>
                    <a:pt x="569" y="717"/>
                    <a:pt x="519" y="693"/>
                  </a:cubicBezTo>
                  <a:lnTo>
                    <a:pt x="521" y="693"/>
                  </a:lnTo>
                  <a:cubicBezTo>
                    <a:pt x="569" y="693"/>
                    <a:pt x="611" y="720"/>
                    <a:pt x="664" y="725"/>
                  </a:cubicBezTo>
                  <a:cubicBezTo>
                    <a:pt x="725" y="730"/>
                    <a:pt x="770" y="720"/>
                    <a:pt x="805" y="688"/>
                  </a:cubicBezTo>
                  <a:cubicBezTo>
                    <a:pt x="762" y="707"/>
                    <a:pt x="717" y="696"/>
                    <a:pt x="667" y="683"/>
                  </a:cubicBezTo>
                  <a:cubicBezTo>
                    <a:pt x="632" y="675"/>
                    <a:pt x="601" y="670"/>
                    <a:pt x="574" y="670"/>
                  </a:cubicBezTo>
                  <a:close/>
                  <a:moveTo>
                    <a:pt x="87" y="402"/>
                  </a:moveTo>
                  <a:cubicBezTo>
                    <a:pt x="68" y="328"/>
                    <a:pt x="26" y="301"/>
                    <a:pt x="29" y="256"/>
                  </a:cubicBezTo>
                  <a:cubicBezTo>
                    <a:pt x="0" y="378"/>
                    <a:pt x="76" y="391"/>
                    <a:pt x="98" y="444"/>
                  </a:cubicBezTo>
                  <a:cubicBezTo>
                    <a:pt x="95" y="370"/>
                    <a:pt x="143" y="354"/>
                    <a:pt x="137" y="270"/>
                  </a:cubicBezTo>
                  <a:cubicBezTo>
                    <a:pt x="116" y="309"/>
                    <a:pt x="84" y="317"/>
                    <a:pt x="87" y="402"/>
                  </a:cubicBezTo>
                  <a:close/>
                  <a:moveTo>
                    <a:pt x="135" y="206"/>
                  </a:moveTo>
                  <a:cubicBezTo>
                    <a:pt x="108" y="227"/>
                    <a:pt x="87" y="256"/>
                    <a:pt x="79" y="299"/>
                  </a:cubicBezTo>
                  <a:cubicBezTo>
                    <a:pt x="82" y="254"/>
                    <a:pt x="52" y="190"/>
                    <a:pt x="71" y="143"/>
                  </a:cubicBezTo>
                  <a:cubicBezTo>
                    <a:pt x="0" y="243"/>
                    <a:pt x="76" y="304"/>
                    <a:pt x="79" y="339"/>
                  </a:cubicBezTo>
                  <a:cubicBezTo>
                    <a:pt x="98" y="270"/>
                    <a:pt x="140" y="270"/>
                    <a:pt x="166" y="177"/>
                  </a:cubicBezTo>
                  <a:cubicBezTo>
                    <a:pt x="158" y="188"/>
                    <a:pt x="153" y="190"/>
                    <a:pt x="135" y="206"/>
                  </a:cubicBezTo>
                  <a:close/>
                  <a:moveTo>
                    <a:pt x="847" y="206"/>
                  </a:moveTo>
                  <a:cubicBezTo>
                    <a:pt x="828" y="190"/>
                    <a:pt x="823" y="185"/>
                    <a:pt x="815" y="177"/>
                  </a:cubicBezTo>
                  <a:cubicBezTo>
                    <a:pt x="844" y="270"/>
                    <a:pt x="887" y="270"/>
                    <a:pt x="905" y="341"/>
                  </a:cubicBezTo>
                  <a:cubicBezTo>
                    <a:pt x="908" y="304"/>
                    <a:pt x="985" y="246"/>
                    <a:pt x="913" y="145"/>
                  </a:cubicBezTo>
                  <a:cubicBezTo>
                    <a:pt x="926" y="190"/>
                    <a:pt x="900" y="254"/>
                    <a:pt x="902" y="299"/>
                  </a:cubicBezTo>
                  <a:cubicBezTo>
                    <a:pt x="895" y="256"/>
                    <a:pt x="873" y="230"/>
                    <a:pt x="847" y="206"/>
                  </a:cubicBezTo>
                  <a:close/>
                  <a:moveTo>
                    <a:pt x="860" y="500"/>
                  </a:moveTo>
                  <a:cubicBezTo>
                    <a:pt x="879" y="421"/>
                    <a:pt x="850" y="399"/>
                    <a:pt x="847" y="357"/>
                  </a:cubicBezTo>
                  <a:cubicBezTo>
                    <a:pt x="818" y="434"/>
                    <a:pt x="855" y="463"/>
                    <a:pt x="834" y="542"/>
                  </a:cubicBezTo>
                  <a:cubicBezTo>
                    <a:pt x="860" y="508"/>
                    <a:pt x="961" y="489"/>
                    <a:pt x="963" y="362"/>
                  </a:cubicBezTo>
                  <a:cubicBezTo>
                    <a:pt x="948" y="407"/>
                    <a:pt x="895" y="434"/>
                    <a:pt x="860" y="500"/>
                  </a:cubicBezTo>
                  <a:close/>
                  <a:moveTo>
                    <a:pt x="881" y="442"/>
                  </a:moveTo>
                  <a:cubicBezTo>
                    <a:pt x="902" y="391"/>
                    <a:pt x="979" y="376"/>
                    <a:pt x="950" y="254"/>
                  </a:cubicBezTo>
                  <a:cubicBezTo>
                    <a:pt x="950" y="301"/>
                    <a:pt x="908" y="328"/>
                    <a:pt x="892" y="399"/>
                  </a:cubicBezTo>
                  <a:cubicBezTo>
                    <a:pt x="895" y="320"/>
                    <a:pt x="863" y="309"/>
                    <a:pt x="842" y="270"/>
                  </a:cubicBezTo>
                  <a:cubicBezTo>
                    <a:pt x="836" y="354"/>
                    <a:pt x="884" y="368"/>
                    <a:pt x="881" y="442"/>
                  </a:cubicBezTo>
                  <a:close/>
                  <a:moveTo>
                    <a:pt x="246" y="13"/>
                  </a:moveTo>
                  <a:cubicBezTo>
                    <a:pt x="188" y="26"/>
                    <a:pt x="137" y="76"/>
                    <a:pt x="124" y="140"/>
                  </a:cubicBezTo>
                  <a:cubicBezTo>
                    <a:pt x="145" y="119"/>
                    <a:pt x="177" y="106"/>
                    <a:pt x="193" y="84"/>
                  </a:cubicBezTo>
                  <a:cubicBezTo>
                    <a:pt x="211" y="63"/>
                    <a:pt x="217" y="34"/>
                    <a:pt x="246" y="13"/>
                  </a:cubicBezTo>
                  <a:close/>
                  <a:moveTo>
                    <a:pt x="895" y="246"/>
                  </a:moveTo>
                  <a:cubicBezTo>
                    <a:pt x="889" y="217"/>
                    <a:pt x="924" y="124"/>
                    <a:pt x="844" y="66"/>
                  </a:cubicBezTo>
                  <a:cubicBezTo>
                    <a:pt x="871" y="98"/>
                    <a:pt x="863" y="156"/>
                    <a:pt x="879" y="196"/>
                  </a:cubicBezTo>
                  <a:cubicBezTo>
                    <a:pt x="850" y="132"/>
                    <a:pt x="783" y="121"/>
                    <a:pt x="770" y="95"/>
                  </a:cubicBezTo>
                  <a:cubicBezTo>
                    <a:pt x="797" y="177"/>
                    <a:pt x="855" y="158"/>
                    <a:pt x="895" y="246"/>
                  </a:cubicBezTo>
                  <a:close/>
                  <a:moveTo>
                    <a:pt x="519" y="129"/>
                  </a:moveTo>
                  <a:lnTo>
                    <a:pt x="519" y="140"/>
                  </a:lnTo>
                  <a:cubicBezTo>
                    <a:pt x="534" y="143"/>
                    <a:pt x="548" y="145"/>
                    <a:pt x="564" y="153"/>
                  </a:cubicBezTo>
                  <a:cubicBezTo>
                    <a:pt x="564" y="148"/>
                    <a:pt x="566" y="145"/>
                    <a:pt x="566" y="143"/>
                  </a:cubicBezTo>
                  <a:cubicBezTo>
                    <a:pt x="550" y="137"/>
                    <a:pt x="534" y="132"/>
                    <a:pt x="519" y="129"/>
                  </a:cubicBezTo>
                  <a:close/>
                  <a:moveTo>
                    <a:pt x="553" y="39"/>
                  </a:moveTo>
                  <a:lnTo>
                    <a:pt x="556" y="37"/>
                  </a:lnTo>
                  <a:lnTo>
                    <a:pt x="550" y="34"/>
                  </a:lnTo>
                  <a:lnTo>
                    <a:pt x="534" y="34"/>
                  </a:lnTo>
                  <a:lnTo>
                    <a:pt x="529" y="37"/>
                  </a:lnTo>
                  <a:lnTo>
                    <a:pt x="519" y="37"/>
                  </a:lnTo>
                  <a:lnTo>
                    <a:pt x="519" y="39"/>
                  </a:lnTo>
                  <a:cubicBezTo>
                    <a:pt x="524" y="39"/>
                    <a:pt x="529" y="39"/>
                    <a:pt x="534" y="42"/>
                  </a:cubicBezTo>
                  <a:lnTo>
                    <a:pt x="542" y="42"/>
                  </a:lnTo>
                  <a:lnTo>
                    <a:pt x="553" y="39"/>
                  </a:lnTo>
                  <a:close/>
                  <a:moveTo>
                    <a:pt x="516" y="373"/>
                  </a:moveTo>
                  <a:lnTo>
                    <a:pt x="516" y="391"/>
                  </a:lnTo>
                  <a:cubicBezTo>
                    <a:pt x="519" y="389"/>
                    <a:pt x="524" y="386"/>
                    <a:pt x="524" y="381"/>
                  </a:cubicBezTo>
                  <a:cubicBezTo>
                    <a:pt x="524" y="378"/>
                    <a:pt x="521" y="376"/>
                    <a:pt x="516" y="373"/>
                  </a:cubicBezTo>
                  <a:close/>
                  <a:moveTo>
                    <a:pt x="336" y="180"/>
                  </a:moveTo>
                  <a:cubicBezTo>
                    <a:pt x="336" y="177"/>
                    <a:pt x="336" y="177"/>
                    <a:pt x="338" y="174"/>
                  </a:cubicBezTo>
                  <a:lnTo>
                    <a:pt x="333" y="174"/>
                  </a:lnTo>
                  <a:lnTo>
                    <a:pt x="336" y="180"/>
                  </a:lnTo>
                  <a:close/>
                  <a:moveTo>
                    <a:pt x="815" y="323"/>
                  </a:moveTo>
                  <a:cubicBezTo>
                    <a:pt x="815" y="156"/>
                    <a:pt x="685" y="18"/>
                    <a:pt x="521" y="2"/>
                  </a:cubicBezTo>
                  <a:lnTo>
                    <a:pt x="521" y="5"/>
                  </a:lnTo>
                  <a:cubicBezTo>
                    <a:pt x="521" y="8"/>
                    <a:pt x="521" y="10"/>
                    <a:pt x="519" y="13"/>
                  </a:cubicBezTo>
                  <a:cubicBezTo>
                    <a:pt x="593" y="21"/>
                    <a:pt x="659" y="53"/>
                    <a:pt x="709" y="100"/>
                  </a:cubicBezTo>
                  <a:lnTo>
                    <a:pt x="672" y="135"/>
                  </a:lnTo>
                  <a:lnTo>
                    <a:pt x="675" y="129"/>
                  </a:lnTo>
                  <a:lnTo>
                    <a:pt x="669" y="127"/>
                  </a:lnTo>
                  <a:lnTo>
                    <a:pt x="664" y="127"/>
                  </a:lnTo>
                  <a:lnTo>
                    <a:pt x="667" y="121"/>
                  </a:lnTo>
                  <a:lnTo>
                    <a:pt x="662" y="106"/>
                  </a:lnTo>
                  <a:lnTo>
                    <a:pt x="654" y="95"/>
                  </a:lnTo>
                  <a:lnTo>
                    <a:pt x="624" y="79"/>
                  </a:lnTo>
                  <a:lnTo>
                    <a:pt x="622" y="82"/>
                  </a:lnTo>
                  <a:lnTo>
                    <a:pt x="617" y="84"/>
                  </a:lnTo>
                  <a:cubicBezTo>
                    <a:pt x="627" y="98"/>
                    <a:pt x="632" y="113"/>
                    <a:pt x="632" y="132"/>
                  </a:cubicBezTo>
                  <a:lnTo>
                    <a:pt x="632" y="137"/>
                  </a:lnTo>
                  <a:lnTo>
                    <a:pt x="646" y="156"/>
                  </a:lnTo>
                  <a:lnTo>
                    <a:pt x="640" y="158"/>
                  </a:lnTo>
                  <a:lnTo>
                    <a:pt x="646" y="164"/>
                  </a:lnTo>
                  <a:lnTo>
                    <a:pt x="632" y="177"/>
                  </a:lnTo>
                  <a:lnTo>
                    <a:pt x="627" y="166"/>
                  </a:lnTo>
                  <a:cubicBezTo>
                    <a:pt x="624" y="172"/>
                    <a:pt x="622" y="180"/>
                    <a:pt x="617" y="185"/>
                  </a:cubicBezTo>
                  <a:lnTo>
                    <a:pt x="619" y="188"/>
                  </a:lnTo>
                  <a:lnTo>
                    <a:pt x="582" y="225"/>
                  </a:lnTo>
                  <a:cubicBezTo>
                    <a:pt x="579" y="222"/>
                    <a:pt x="577" y="219"/>
                    <a:pt x="574" y="219"/>
                  </a:cubicBezTo>
                  <a:cubicBezTo>
                    <a:pt x="571" y="222"/>
                    <a:pt x="566" y="222"/>
                    <a:pt x="564" y="225"/>
                  </a:cubicBezTo>
                  <a:lnTo>
                    <a:pt x="566" y="227"/>
                  </a:lnTo>
                  <a:lnTo>
                    <a:pt x="569" y="230"/>
                  </a:lnTo>
                  <a:lnTo>
                    <a:pt x="553" y="246"/>
                  </a:lnTo>
                  <a:lnTo>
                    <a:pt x="553" y="243"/>
                  </a:lnTo>
                  <a:lnTo>
                    <a:pt x="537" y="246"/>
                  </a:lnTo>
                  <a:lnTo>
                    <a:pt x="534" y="248"/>
                  </a:lnTo>
                  <a:lnTo>
                    <a:pt x="533" y="248"/>
                  </a:lnTo>
                  <a:lnTo>
                    <a:pt x="532" y="251"/>
                  </a:lnTo>
                  <a:lnTo>
                    <a:pt x="534" y="251"/>
                  </a:lnTo>
                  <a:lnTo>
                    <a:pt x="534" y="256"/>
                  </a:lnTo>
                  <a:lnTo>
                    <a:pt x="537" y="256"/>
                  </a:lnTo>
                  <a:lnTo>
                    <a:pt x="537" y="262"/>
                  </a:lnTo>
                  <a:lnTo>
                    <a:pt x="532" y="262"/>
                  </a:lnTo>
                  <a:lnTo>
                    <a:pt x="526" y="262"/>
                  </a:lnTo>
                  <a:lnTo>
                    <a:pt x="513" y="254"/>
                  </a:lnTo>
                  <a:lnTo>
                    <a:pt x="513" y="309"/>
                  </a:lnTo>
                  <a:cubicBezTo>
                    <a:pt x="545" y="320"/>
                    <a:pt x="579" y="336"/>
                    <a:pt x="579" y="378"/>
                  </a:cubicBezTo>
                  <a:cubicBezTo>
                    <a:pt x="579" y="397"/>
                    <a:pt x="571" y="410"/>
                    <a:pt x="556" y="421"/>
                  </a:cubicBezTo>
                  <a:cubicBezTo>
                    <a:pt x="542" y="429"/>
                    <a:pt x="526" y="434"/>
                    <a:pt x="511" y="439"/>
                  </a:cubicBezTo>
                  <a:lnTo>
                    <a:pt x="511" y="468"/>
                  </a:lnTo>
                  <a:cubicBezTo>
                    <a:pt x="534" y="479"/>
                    <a:pt x="564" y="497"/>
                    <a:pt x="561" y="545"/>
                  </a:cubicBezTo>
                  <a:cubicBezTo>
                    <a:pt x="561" y="556"/>
                    <a:pt x="556" y="561"/>
                    <a:pt x="553" y="561"/>
                  </a:cubicBezTo>
                  <a:cubicBezTo>
                    <a:pt x="540" y="564"/>
                    <a:pt x="526" y="566"/>
                    <a:pt x="511" y="566"/>
                  </a:cubicBezTo>
                  <a:lnTo>
                    <a:pt x="511" y="577"/>
                  </a:lnTo>
                  <a:cubicBezTo>
                    <a:pt x="574" y="572"/>
                    <a:pt x="630" y="545"/>
                    <a:pt x="675" y="505"/>
                  </a:cubicBezTo>
                  <a:lnTo>
                    <a:pt x="712" y="542"/>
                  </a:lnTo>
                  <a:cubicBezTo>
                    <a:pt x="656" y="595"/>
                    <a:pt x="577" y="630"/>
                    <a:pt x="492" y="630"/>
                  </a:cubicBezTo>
                  <a:cubicBezTo>
                    <a:pt x="407" y="630"/>
                    <a:pt x="331" y="598"/>
                    <a:pt x="275" y="542"/>
                  </a:cubicBezTo>
                  <a:lnTo>
                    <a:pt x="312" y="505"/>
                  </a:lnTo>
                  <a:cubicBezTo>
                    <a:pt x="354" y="545"/>
                    <a:pt x="410" y="572"/>
                    <a:pt x="474" y="577"/>
                  </a:cubicBezTo>
                  <a:lnTo>
                    <a:pt x="474" y="566"/>
                  </a:lnTo>
                  <a:cubicBezTo>
                    <a:pt x="415" y="561"/>
                    <a:pt x="362" y="537"/>
                    <a:pt x="320" y="500"/>
                  </a:cubicBezTo>
                  <a:lnTo>
                    <a:pt x="331" y="489"/>
                  </a:lnTo>
                  <a:lnTo>
                    <a:pt x="344" y="492"/>
                  </a:lnTo>
                  <a:lnTo>
                    <a:pt x="352" y="484"/>
                  </a:lnTo>
                  <a:lnTo>
                    <a:pt x="370" y="484"/>
                  </a:lnTo>
                  <a:lnTo>
                    <a:pt x="373" y="476"/>
                  </a:lnTo>
                  <a:lnTo>
                    <a:pt x="373" y="474"/>
                  </a:lnTo>
                  <a:cubicBezTo>
                    <a:pt x="402" y="495"/>
                    <a:pt x="434" y="508"/>
                    <a:pt x="471" y="513"/>
                  </a:cubicBezTo>
                  <a:lnTo>
                    <a:pt x="471" y="503"/>
                  </a:lnTo>
                  <a:cubicBezTo>
                    <a:pt x="431" y="497"/>
                    <a:pt x="394" y="482"/>
                    <a:pt x="365" y="455"/>
                  </a:cubicBezTo>
                  <a:lnTo>
                    <a:pt x="402" y="418"/>
                  </a:lnTo>
                  <a:cubicBezTo>
                    <a:pt x="410" y="426"/>
                    <a:pt x="421" y="434"/>
                    <a:pt x="434" y="439"/>
                  </a:cubicBezTo>
                  <a:cubicBezTo>
                    <a:pt x="434" y="437"/>
                    <a:pt x="436" y="431"/>
                    <a:pt x="436" y="429"/>
                  </a:cubicBezTo>
                  <a:cubicBezTo>
                    <a:pt x="426" y="423"/>
                    <a:pt x="418" y="418"/>
                    <a:pt x="410" y="410"/>
                  </a:cubicBezTo>
                  <a:lnTo>
                    <a:pt x="447" y="373"/>
                  </a:lnTo>
                  <a:cubicBezTo>
                    <a:pt x="452" y="378"/>
                    <a:pt x="460" y="381"/>
                    <a:pt x="468" y="384"/>
                  </a:cubicBezTo>
                  <a:lnTo>
                    <a:pt x="468" y="373"/>
                  </a:lnTo>
                  <a:cubicBezTo>
                    <a:pt x="463" y="370"/>
                    <a:pt x="460" y="368"/>
                    <a:pt x="455" y="365"/>
                  </a:cubicBezTo>
                  <a:lnTo>
                    <a:pt x="466" y="354"/>
                  </a:lnTo>
                  <a:cubicBezTo>
                    <a:pt x="463" y="354"/>
                    <a:pt x="458" y="352"/>
                    <a:pt x="455" y="352"/>
                  </a:cubicBezTo>
                  <a:lnTo>
                    <a:pt x="447" y="360"/>
                  </a:lnTo>
                  <a:cubicBezTo>
                    <a:pt x="444" y="354"/>
                    <a:pt x="439" y="352"/>
                    <a:pt x="439" y="346"/>
                  </a:cubicBezTo>
                  <a:cubicBezTo>
                    <a:pt x="434" y="344"/>
                    <a:pt x="426" y="341"/>
                    <a:pt x="421" y="336"/>
                  </a:cubicBezTo>
                  <a:cubicBezTo>
                    <a:pt x="397" y="320"/>
                    <a:pt x="386" y="299"/>
                    <a:pt x="386" y="272"/>
                  </a:cubicBezTo>
                  <a:cubicBezTo>
                    <a:pt x="386" y="251"/>
                    <a:pt x="391" y="235"/>
                    <a:pt x="402" y="225"/>
                  </a:cubicBezTo>
                  <a:lnTo>
                    <a:pt x="365" y="188"/>
                  </a:lnTo>
                  <a:cubicBezTo>
                    <a:pt x="391" y="161"/>
                    <a:pt x="429" y="145"/>
                    <a:pt x="466" y="137"/>
                  </a:cubicBezTo>
                  <a:lnTo>
                    <a:pt x="466" y="127"/>
                  </a:lnTo>
                  <a:cubicBezTo>
                    <a:pt x="423" y="132"/>
                    <a:pt x="386" y="151"/>
                    <a:pt x="357" y="180"/>
                  </a:cubicBezTo>
                  <a:lnTo>
                    <a:pt x="352" y="174"/>
                  </a:lnTo>
                  <a:cubicBezTo>
                    <a:pt x="349" y="177"/>
                    <a:pt x="349" y="180"/>
                    <a:pt x="346" y="185"/>
                  </a:cubicBezTo>
                  <a:lnTo>
                    <a:pt x="352" y="190"/>
                  </a:lnTo>
                  <a:cubicBezTo>
                    <a:pt x="320" y="225"/>
                    <a:pt x="299" y="270"/>
                    <a:pt x="299" y="320"/>
                  </a:cubicBezTo>
                  <a:lnTo>
                    <a:pt x="246" y="320"/>
                  </a:lnTo>
                  <a:cubicBezTo>
                    <a:pt x="246" y="254"/>
                    <a:pt x="272" y="196"/>
                    <a:pt x="315" y="151"/>
                  </a:cubicBezTo>
                  <a:lnTo>
                    <a:pt x="331" y="166"/>
                  </a:lnTo>
                  <a:lnTo>
                    <a:pt x="333" y="166"/>
                  </a:lnTo>
                  <a:cubicBezTo>
                    <a:pt x="336" y="166"/>
                    <a:pt x="338" y="166"/>
                    <a:pt x="344" y="164"/>
                  </a:cubicBezTo>
                  <a:lnTo>
                    <a:pt x="323" y="143"/>
                  </a:lnTo>
                  <a:cubicBezTo>
                    <a:pt x="333" y="132"/>
                    <a:pt x="346" y="121"/>
                    <a:pt x="360" y="113"/>
                  </a:cubicBezTo>
                  <a:cubicBezTo>
                    <a:pt x="360" y="111"/>
                    <a:pt x="362" y="106"/>
                    <a:pt x="362" y="106"/>
                  </a:cubicBezTo>
                  <a:cubicBezTo>
                    <a:pt x="362" y="106"/>
                    <a:pt x="368" y="100"/>
                    <a:pt x="370" y="95"/>
                  </a:cubicBezTo>
                  <a:cubicBezTo>
                    <a:pt x="349" y="106"/>
                    <a:pt x="331" y="119"/>
                    <a:pt x="315" y="135"/>
                  </a:cubicBezTo>
                  <a:lnTo>
                    <a:pt x="278" y="98"/>
                  </a:lnTo>
                  <a:cubicBezTo>
                    <a:pt x="328" y="50"/>
                    <a:pt x="394" y="18"/>
                    <a:pt x="466" y="10"/>
                  </a:cubicBezTo>
                  <a:lnTo>
                    <a:pt x="466" y="8"/>
                  </a:lnTo>
                  <a:cubicBezTo>
                    <a:pt x="466" y="5"/>
                    <a:pt x="466" y="2"/>
                    <a:pt x="463" y="0"/>
                  </a:cubicBezTo>
                  <a:cubicBezTo>
                    <a:pt x="299" y="15"/>
                    <a:pt x="169" y="153"/>
                    <a:pt x="169" y="320"/>
                  </a:cubicBezTo>
                  <a:cubicBezTo>
                    <a:pt x="164" y="500"/>
                    <a:pt x="309" y="646"/>
                    <a:pt x="489" y="646"/>
                  </a:cubicBezTo>
                  <a:cubicBezTo>
                    <a:pt x="669" y="646"/>
                    <a:pt x="815" y="500"/>
                    <a:pt x="815" y="323"/>
                  </a:cubicBezTo>
                  <a:close/>
                  <a:moveTo>
                    <a:pt x="564" y="230"/>
                  </a:moveTo>
                  <a:lnTo>
                    <a:pt x="558" y="233"/>
                  </a:lnTo>
                  <a:lnTo>
                    <a:pt x="556" y="238"/>
                  </a:lnTo>
                  <a:lnTo>
                    <a:pt x="556" y="235"/>
                  </a:lnTo>
                  <a:lnTo>
                    <a:pt x="558" y="233"/>
                  </a:lnTo>
                  <a:lnTo>
                    <a:pt x="558" y="230"/>
                  </a:lnTo>
                  <a:lnTo>
                    <a:pt x="564" y="227"/>
                  </a:lnTo>
                  <a:lnTo>
                    <a:pt x="566" y="227"/>
                  </a:lnTo>
                  <a:lnTo>
                    <a:pt x="564" y="230"/>
                  </a:lnTo>
                  <a:close/>
                  <a:moveTo>
                    <a:pt x="553" y="235"/>
                  </a:moveTo>
                  <a:lnTo>
                    <a:pt x="545" y="238"/>
                  </a:lnTo>
                  <a:lnTo>
                    <a:pt x="548" y="241"/>
                  </a:lnTo>
                  <a:lnTo>
                    <a:pt x="553" y="238"/>
                  </a:lnTo>
                  <a:lnTo>
                    <a:pt x="556" y="238"/>
                  </a:lnTo>
                  <a:lnTo>
                    <a:pt x="553" y="235"/>
                  </a:lnTo>
                  <a:close/>
                  <a:moveTo>
                    <a:pt x="532" y="248"/>
                  </a:moveTo>
                  <a:lnTo>
                    <a:pt x="535" y="246"/>
                  </a:lnTo>
                  <a:lnTo>
                    <a:pt x="533" y="248"/>
                  </a:lnTo>
                  <a:lnTo>
                    <a:pt x="532" y="248"/>
                  </a:lnTo>
                  <a:close/>
                  <a:moveTo>
                    <a:pt x="542" y="241"/>
                  </a:moveTo>
                  <a:lnTo>
                    <a:pt x="540" y="238"/>
                  </a:lnTo>
                  <a:lnTo>
                    <a:pt x="535" y="246"/>
                  </a:lnTo>
                  <a:lnTo>
                    <a:pt x="542" y="241"/>
                  </a:lnTo>
                  <a:close/>
                  <a:moveTo>
                    <a:pt x="720" y="108"/>
                  </a:moveTo>
                  <a:cubicBezTo>
                    <a:pt x="773" y="164"/>
                    <a:pt x="807" y="238"/>
                    <a:pt x="807" y="320"/>
                  </a:cubicBezTo>
                  <a:lnTo>
                    <a:pt x="754" y="320"/>
                  </a:lnTo>
                  <a:cubicBezTo>
                    <a:pt x="754" y="280"/>
                    <a:pt x="744" y="241"/>
                    <a:pt x="725" y="206"/>
                  </a:cubicBezTo>
                  <a:lnTo>
                    <a:pt x="728" y="209"/>
                  </a:lnTo>
                  <a:lnTo>
                    <a:pt x="728" y="206"/>
                  </a:lnTo>
                  <a:lnTo>
                    <a:pt x="717" y="190"/>
                  </a:lnTo>
                  <a:lnTo>
                    <a:pt x="707" y="174"/>
                  </a:lnTo>
                  <a:lnTo>
                    <a:pt x="693" y="164"/>
                  </a:lnTo>
                  <a:cubicBezTo>
                    <a:pt x="688" y="158"/>
                    <a:pt x="683" y="153"/>
                    <a:pt x="680" y="148"/>
                  </a:cubicBezTo>
                  <a:lnTo>
                    <a:pt x="720" y="108"/>
                  </a:lnTo>
                  <a:close/>
                  <a:moveTo>
                    <a:pt x="651" y="174"/>
                  </a:moveTo>
                  <a:lnTo>
                    <a:pt x="664" y="174"/>
                  </a:lnTo>
                  <a:lnTo>
                    <a:pt x="667" y="177"/>
                  </a:lnTo>
                  <a:lnTo>
                    <a:pt x="664" y="182"/>
                  </a:lnTo>
                  <a:lnTo>
                    <a:pt x="683" y="193"/>
                  </a:lnTo>
                  <a:lnTo>
                    <a:pt x="685" y="193"/>
                  </a:lnTo>
                  <a:lnTo>
                    <a:pt x="709" y="219"/>
                  </a:lnTo>
                  <a:lnTo>
                    <a:pt x="720" y="217"/>
                  </a:lnTo>
                  <a:cubicBezTo>
                    <a:pt x="733" y="248"/>
                    <a:pt x="744" y="283"/>
                    <a:pt x="744" y="317"/>
                  </a:cubicBezTo>
                  <a:lnTo>
                    <a:pt x="691" y="317"/>
                  </a:lnTo>
                  <a:cubicBezTo>
                    <a:pt x="691" y="304"/>
                    <a:pt x="688" y="291"/>
                    <a:pt x="685" y="278"/>
                  </a:cubicBezTo>
                  <a:lnTo>
                    <a:pt x="688" y="275"/>
                  </a:lnTo>
                  <a:lnTo>
                    <a:pt x="690" y="262"/>
                  </a:lnTo>
                  <a:lnTo>
                    <a:pt x="685" y="262"/>
                  </a:lnTo>
                  <a:cubicBezTo>
                    <a:pt x="685" y="262"/>
                    <a:pt x="680" y="251"/>
                    <a:pt x="677" y="248"/>
                  </a:cubicBezTo>
                  <a:lnTo>
                    <a:pt x="680" y="246"/>
                  </a:lnTo>
                  <a:lnTo>
                    <a:pt x="675" y="241"/>
                  </a:lnTo>
                  <a:lnTo>
                    <a:pt x="675" y="235"/>
                  </a:lnTo>
                  <a:lnTo>
                    <a:pt x="672" y="230"/>
                  </a:lnTo>
                  <a:lnTo>
                    <a:pt x="667" y="230"/>
                  </a:lnTo>
                  <a:cubicBezTo>
                    <a:pt x="664" y="227"/>
                    <a:pt x="664" y="225"/>
                    <a:pt x="662" y="222"/>
                  </a:cubicBezTo>
                  <a:lnTo>
                    <a:pt x="664" y="219"/>
                  </a:lnTo>
                  <a:lnTo>
                    <a:pt x="662" y="217"/>
                  </a:lnTo>
                  <a:lnTo>
                    <a:pt x="656" y="219"/>
                  </a:lnTo>
                  <a:lnTo>
                    <a:pt x="659" y="211"/>
                  </a:lnTo>
                  <a:lnTo>
                    <a:pt x="656" y="209"/>
                  </a:lnTo>
                  <a:lnTo>
                    <a:pt x="654" y="214"/>
                  </a:lnTo>
                  <a:cubicBezTo>
                    <a:pt x="648" y="206"/>
                    <a:pt x="640" y="198"/>
                    <a:pt x="635" y="190"/>
                  </a:cubicBezTo>
                  <a:lnTo>
                    <a:pt x="651" y="174"/>
                  </a:lnTo>
                  <a:close/>
                  <a:moveTo>
                    <a:pt x="690" y="260"/>
                  </a:moveTo>
                  <a:lnTo>
                    <a:pt x="691" y="262"/>
                  </a:lnTo>
                  <a:lnTo>
                    <a:pt x="690" y="262"/>
                  </a:lnTo>
                  <a:lnTo>
                    <a:pt x="690" y="260"/>
                  </a:lnTo>
                  <a:close/>
                  <a:moveTo>
                    <a:pt x="691" y="259"/>
                  </a:moveTo>
                  <a:lnTo>
                    <a:pt x="688" y="241"/>
                  </a:lnTo>
                  <a:lnTo>
                    <a:pt x="683" y="219"/>
                  </a:lnTo>
                  <a:lnTo>
                    <a:pt x="667" y="198"/>
                  </a:lnTo>
                  <a:lnTo>
                    <a:pt x="669" y="201"/>
                  </a:lnTo>
                  <a:lnTo>
                    <a:pt x="672" y="198"/>
                  </a:lnTo>
                  <a:lnTo>
                    <a:pt x="659" y="190"/>
                  </a:lnTo>
                  <a:lnTo>
                    <a:pt x="659" y="193"/>
                  </a:lnTo>
                  <a:lnTo>
                    <a:pt x="672" y="209"/>
                  </a:lnTo>
                  <a:lnTo>
                    <a:pt x="680" y="222"/>
                  </a:lnTo>
                  <a:lnTo>
                    <a:pt x="685" y="235"/>
                  </a:lnTo>
                  <a:lnTo>
                    <a:pt x="688" y="246"/>
                  </a:lnTo>
                  <a:lnTo>
                    <a:pt x="690" y="260"/>
                  </a:lnTo>
                  <a:lnTo>
                    <a:pt x="691" y="259"/>
                  </a:lnTo>
                  <a:close/>
                  <a:moveTo>
                    <a:pt x="640" y="299"/>
                  </a:moveTo>
                  <a:lnTo>
                    <a:pt x="651" y="294"/>
                  </a:lnTo>
                  <a:lnTo>
                    <a:pt x="662" y="291"/>
                  </a:lnTo>
                  <a:lnTo>
                    <a:pt x="664" y="286"/>
                  </a:lnTo>
                  <a:lnTo>
                    <a:pt x="669" y="283"/>
                  </a:lnTo>
                  <a:lnTo>
                    <a:pt x="672" y="278"/>
                  </a:lnTo>
                  <a:lnTo>
                    <a:pt x="675" y="270"/>
                  </a:lnTo>
                  <a:cubicBezTo>
                    <a:pt x="675" y="272"/>
                    <a:pt x="677" y="275"/>
                    <a:pt x="677" y="278"/>
                  </a:cubicBezTo>
                  <a:lnTo>
                    <a:pt x="672" y="294"/>
                  </a:lnTo>
                  <a:lnTo>
                    <a:pt x="672" y="299"/>
                  </a:lnTo>
                  <a:lnTo>
                    <a:pt x="680" y="288"/>
                  </a:lnTo>
                  <a:cubicBezTo>
                    <a:pt x="683" y="296"/>
                    <a:pt x="683" y="307"/>
                    <a:pt x="683" y="317"/>
                  </a:cubicBezTo>
                  <a:lnTo>
                    <a:pt x="635" y="317"/>
                  </a:lnTo>
                  <a:lnTo>
                    <a:pt x="635" y="312"/>
                  </a:lnTo>
                  <a:lnTo>
                    <a:pt x="640" y="307"/>
                  </a:lnTo>
                  <a:lnTo>
                    <a:pt x="640" y="304"/>
                  </a:lnTo>
                  <a:lnTo>
                    <a:pt x="643" y="301"/>
                  </a:lnTo>
                  <a:lnTo>
                    <a:pt x="648" y="301"/>
                  </a:lnTo>
                  <a:lnTo>
                    <a:pt x="648" y="299"/>
                  </a:lnTo>
                  <a:lnTo>
                    <a:pt x="640" y="299"/>
                  </a:lnTo>
                  <a:close/>
                  <a:moveTo>
                    <a:pt x="577" y="264"/>
                  </a:moveTo>
                  <a:lnTo>
                    <a:pt x="582" y="264"/>
                  </a:lnTo>
                  <a:lnTo>
                    <a:pt x="577" y="262"/>
                  </a:lnTo>
                  <a:lnTo>
                    <a:pt x="579" y="251"/>
                  </a:lnTo>
                  <a:lnTo>
                    <a:pt x="585" y="246"/>
                  </a:lnTo>
                  <a:cubicBezTo>
                    <a:pt x="587" y="251"/>
                    <a:pt x="593" y="254"/>
                    <a:pt x="595" y="259"/>
                  </a:cubicBezTo>
                  <a:lnTo>
                    <a:pt x="593" y="264"/>
                  </a:lnTo>
                  <a:lnTo>
                    <a:pt x="587" y="262"/>
                  </a:lnTo>
                  <a:lnTo>
                    <a:pt x="582" y="262"/>
                  </a:lnTo>
                  <a:lnTo>
                    <a:pt x="585" y="264"/>
                  </a:lnTo>
                  <a:lnTo>
                    <a:pt x="587" y="264"/>
                  </a:lnTo>
                  <a:lnTo>
                    <a:pt x="585" y="270"/>
                  </a:lnTo>
                  <a:lnTo>
                    <a:pt x="582" y="267"/>
                  </a:lnTo>
                  <a:lnTo>
                    <a:pt x="577" y="264"/>
                  </a:lnTo>
                  <a:close/>
                  <a:moveTo>
                    <a:pt x="595" y="439"/>
                  </a:moveTo>
                  <a:lnTo>
                    <a:pt x="585" y="437"/>
                  </a:lnTo>
                  <a:lnTo>
                    <a:pt x="582" y="437"/>
                  </a:lnTo>
                  <a:lnTo>
                    <a:pt x="577" y="431"/>
                  </a:lnTo>
                  <a:lnTo>
                    <a:pt x="571" y="429"/>
                  </a:lnTo>
                  <a:lnTo>
                    <a:pt x="579" y="421"/>
                  </a:lnTo>
                  <a:lnTo>
                    <a:pt x="590" y="429"/>
                  </a:lnTo>
                  <a:lnTo>
                    <a:pt x="598" y="431"/>
                  </a:lnTo>
                  <a:lnTo>
                    <a:pt x="595" y="439"/>
                  </a:lnTo>
                  <a:close/>
                  <a:moveTo>
                    <a:pt x="627" y="198"/>
                  </a:moveTo>
                  <a:lnTo>
                    <a:pt x="651" y="230"/>
                  </a:lnTo>
                  <a:lnTo>
                    <a:pt x="646" y="230"/>
                  </a:lnTo>
                  <a:lnTo>
                    <a:pt x="646" y="238"/>
                  </a:lnTo>
                  <a:lnTo>
                    <a:pt x="659" y="246"/>
                  </a:lnTo>
                  <a:lnTo>
                    <a:pt x="667" y="270"/>
                  </a:lnTo>
                  <a:lnTo>
                    <a:pt x="664" y="272"/>
                  </a:lnTo>
                  <a:lnTo>
                    <a:pt x="659" y="275"/>
                  </a:lnTo>
                  <a:lnTo>
                    <a:pt x="659" y="283"/>
                  </a:lnTo>
                  <a:lnTo>
                    <a:pt x="656" y="286"/>
                  </a:lnTo>
                  <a:lnTo>
                    <a:pt x="654" y="288"/>
                  </a:lnTo>
                  <a:lnTo>
                    <a:pt x="651" y="288"/>
                  </a:lnTo>
                  <a:lnTo>
                    <a:pt x="646" y="288"/>
                  </a:lnTo>
                  <a:lnTo>
                    <a:pt x="648" y="283"/>
                  </a:lnTo>
                  <a:lnTo>
                    <a:pt x="651" y="272"/>
                  </a:lnTo>
                  <a:lnTo>
                    <a:pt x="654" y="270"/>
                  </a:lnTo>
                  <a:lnTo>
                    <a:pt x="643" y="259"/>
                  </a:lnTo>
                  <a:lnTo>
                    <a:pt x="635" y="262"/>
                  </a:lnTo>
                  <a:lnTo>
                    <a:pt x="632" y="270"/>
                  </a:lnTo>
                  <a:lnTo>
                    <a:pt x="627" y="275"/>
                  </a:lnTo>
                  <a:lnTo>
                    <a:pt x="622" y="270"/>
                  </a:lnTo>
                  <a:lnTo>
                    <a:pt x="619" y="264"/>
                  </a:lnTo>
                  <a:lnTo>
                    <a:pt x="622" y="262"/>
                  </a:lnTo>
                  <a:lnTo>
                    <a:pt x="624" y="264"/>
                  </a:lnTo>
                  <a:lnTo>
                    <a:pt x="627" y="264"/>
                  </a:lnTo>
                  <a:lnTo>
                    <a:pt x="627" y="259"/>
                  </a:lnTo>
                  <a:lnTo>
                    <a:pt x="624" y="259"/>
                  </a:lnTo>
                  <a:lnTo>
                    <a:pt x="624" y="262"/>
                  </a:lnTo>
                  <a:lnTo>
                    <a:pt x="622" y="262"/>
                  </a:lnTo>
                  <a:lnTo>
                    <a:pt x="611" y="248"/>
                  </a:lnTo>
                  <a:lnTo>
                    <a:pt x="606" y="246"/>
                  </a:lnTo>
                  <a:lnTo>
                    <a:pt x="609" y="243"/>
                  </a:lnTo>
                  <a:lnTo>
                    <a:pt x="603" y="243"/>
                  </a:lnTo>
                  <a:lnTo>
                    <a:pt x="606" y="246"/>
                  </a:lnTo>
                  <a:lnTo>
                    <a:pt x="601" y="246"/>
                  </a:lnTo>
                  <a:cubicBezTo>
                    <a:pt x="598" y="246"/>
                    <a:pt x="595" y="241"/>
                    <a:pt x="590" y="235"/>
                  </a:cubicBezTo>
                  <a:lnTo>
                    <a:pt x="627" y="198"/>
                  </a:lnTo>
                  <a:close/>
                  <a:moveTo>
                    <a:pt x="609" y="434"/>
                  </a:moveTo>
                  <a:lnTo>
                    <a:pt x="603" y="429"/>
                  </a:lnTo>
                  <a:lnTo>
                    <a:pt x="606" y="423"/>
                  </a:lnTo>
                  <a:lnTo>
                    <a:pt x="611" y="413"/>
                  </a:lnTo>
                  <a:lnTo>
                    <a:pt x="609" y="410"/>
                  </a:lnTo>
                  <a:lnTo>
                    <a:pt x="611" y="402"/>
                  </a:lnTo>
                  <a:lnTo>
                    <a:pt x="611" y="394"/>
                  </a:lnTo>
                  <a:lnTo>
                    <a:pt x="609" y="386"/>
                  </a:lnTo>
                  <a:lnTo>
                    <a:pt x="603" y="384"/>
                  </a:lnTo>
                  <a:lnTo>
                    <a:pt x="601" y="386"/>
                  </a:lnTo>
                  <a:lnTo>
                    <a:pt x="598" y="386"/>
                  </a:lnTo>
                  <a:cubicBezTo>
                    <a:pt x="603" y="381"/>
                    <a:pt x="606" y="373"/>
                    <a:pt x="609" y="368"/>
                  </a:cubicBezTo>
                  <a:lnTo>
                    <a:pt x="614" y="365"/>
                  </a:lnTo>
                  <a:lnTo>
                    <a:pt x="617" y="362"/>
                  </a:lnTo>
                  <a:lnTo>
                    <a:pt x="617" y="365"/>
                  </a:lnTo>
                  <a:lnTo>
                    <a:pt x="619" y="362"/>
                  </a:lnTo>
                  <a:lnTo>
                    <a:pt x="617" y="360"/>
                  </a:lnTo>
                  <a:lnTo>
                    <a:pt x="619" y="360"/>
                  </a:lnTo>
                  <a:lnTo>
                    <a:pt x="624" y="362"/>
                  </a:lnTo>
                  <a:lnTo>
                    <a:pt x="632" y="362"/>
                  </a:lnTo>
                  <a:lnTo>
                    <a:pt x="638" y="360"/>
                  </a:lnTo>
                  <a:lnTo>
                    <a:pt x="651" y="357"/>
                  </a:lnTo>
                  <a:lnTo>
                    <a:pt x="648" y="352"/>
                  </a:lnTo>
                  <a:lnTo>
                    <a:pt x="648" y="346"/>
                  </a:lnTo>
                  <a:lnTo>
                    <a:pt x="656" y="349"/>
                  </a:lnTo>
                  <a:lnTo>
                    <a:pt x="659" y="346"/>
                  </a:lnTo>
                  <a:lnTo>
                    <a:pt x="659" y="341"/>
                  </a:lnTo>
                  <a:lnTo>
                    <a:pt x="651" y="344"/>
                  </a:lnTo>
                  <a:lnTo>
                    <a:pt x="640" y="341"/>
                  </a:lnTo>
                  <a:lnTo>
                    <a:pt x="632" y="325"/>
                  </a:lnTo>
                  <a:lnTo>
                    <a:pt x="675" y="325"/>
                  </a:lnTo>
                  <a:cubicBezTo>
                    <a:pt x="672" y="373"/>
                    <a:pt x="654" y="415"/>
                    <a:pt x="622" y="447"/>
                  </a:cubicBezTo>
                  <a:lnTo>
                    <a:pt x="617" y="442"/>
                  </a:lnTo>
                  <a:lnTo>
                    <a:pt x="619" y="434"/>
                  </a:lnTo>
                  <a:lnTo>
                    <a:pt x="614" y="418"/>
                  </a:lnTo>
                  <a:lnTo>
                    <a:pt x="609" y="434"/>
                  </a:lnTo>
                  <a:close/>
                  <a:moveTo>
                    <a:pt x="622" y="527"/>
                  </a:moveTo>
                  <a:lnTo>
                    <a:pt x="619" y="521"/>
                  </a:lnTo>
                  <a:lnTo>
                    <a:pt x="627" y="516"/>
                  </a:lnTo>
                  <a:lnTo>
                    <a:pt x="627" y="513"/>
                  </a:lnTo>
                  <a:lnTo>
                    <a:pt x="622" y="511"/>
                  </a:lnTo>
                  <a:lnTo>
                    <a:pt x="627" y="500"/>
                  </a:lnTo>
                  <a:lnTo>
                    <a:pt x="635" y="489"/>
                  </a:lnTo>
                  <a:lnTo>
                    <a:pt x="627" y="482"/>
                  </a:lnTo>
                  <a:lnTo>
                    <a:pt x="619" y="482"/>
                  </a:lnTo>
                  <a:lnTo>
                    <a:pt x="617" y="476"/>
                  </a:lnTo>
                  <a:cubicBezTo>
                    <a:pt x="619" y="474"/>
                    <a:pt x="622" y="471"/>
                    <a:pt x="627" y="468"/>
                  </a:cubicBezTo>
                  <a:lnTo>
                    <a:pt x="664" y="505"/>
                  </a:lnTo>
                  <a:cubicBezTo>
                    <a:pt x="651" y="516"/>
                    <a:pt x="635" y="529"/>
                    <a:pt x="617" y="537"/>
                  </a:cubicBezTo>
                  <a:lnTo>
                    <a:pt x="622" y="527"/>
                  </a:lnTo>
                  <a:close/>
                  <a:moveTo>
                    <a:pt x="664" y="489"/>
                  </a:moveTo>
                  <a:lnTo>
                    <a:pt x="669" y="484"/>
                  </a:lnTo>
                  <a:lnTo>
                    <a:pt x="667" y="463"/>
                  </a:lnTo>
                  <a:lnTo>
                    <a:pt x="664" y="463"/>
                  </a:lnTo>
                  <a:lnTo>
                    <a:pt x="667" y="460"/>
                  </a:lnTo>
                  <a:lnTo>
                    <a:pt x="659" y="458"/>
                  </a:lnTo>
                  <a:lnTo>
                    <a:pt x="656" y="466"/>
                  </a:lnTo>
                  <a:lnTo>
                    <a:pt x="656" y="476"/>
                  </a:lnTo>
                  <a:lnTo>
                    <a:pt x="654" y="479"/>
                  </a:lnTo>
                  <a:lnTo>
                    <a:pt x="638" y="463"/>
                  </a:lnTo>
                  <a:cubicBezTo>
                    <a:pt x="669" y="429"/>
                    <a:pt x="691" y="384"/>
                    <a:pt x="693" y="336"/>
                  </a:cubicBezTo>
                  <a:lnTo>
                    <a:pt x="746" y="336"/>
                  </a:lnTo>
                  <a:cubicBezTo>
                    <a:pt x="744" y="399"/>
                    <a:pt x="717" y="458"/>
                    <a:pt x="675" y="503"/>
                  </a:cubicBezTo>
                  <a:lnTo>
                    <a:pt x="664" y="489"/>
                  </a:lnTo>
                  <a:close/>
                  <a:moveTo>
                    <a:pt x="680" y="503"/>
                  </a:moveTo>
                  <a:cubicBezTo>
                    <a:pt x="725" y="458"/>
                    <a:pt x="752" y="397"/>
                    <a:pt x="754" y="331"/>
                  </a:cubicBezTo>
                  <a:lnTo>
                    <a:pt x="807" y="331"/>
                  </a:lnTo>
                  <a:cubicBezTo>
                    <a:pt x="805" y="413"/>
                    <a:pt x="773" y="487"/>
                    <a:pt x="717" y="542"/>
                  </a:cubicBezTo>
                  <a:lnTo>
                    <a:pt x="680" y="503"/>
                  </a:lnTo>
                  <a:close/>
                  <a:moveTo>
                    <a:pt x="357" y="452"/>
                  </a:moveTo>
                  <a:cubicBezTo>
                    <a:pt x="354" y="447"/>
                    <a:pt x="349" y="444"/>
                    <a:pt x="346" y="439"/>
                  </a:cubicBezTo>
                  <a:lnTo>
                    <a:pt x="349" y="426"/>
                  </a:lnTo>
                  <a:lnTo>
                    <a:pt x="344" y="413"/>
                  </a:lnTo>
                  <a:lnTo>
                    <a:pt x="344" y="391"/>
                  </a:lnTo>
                  <a:lnTo>
                    <a:pt x="338" y="378"/>
                  </a:lnTo>
                  <a:lnTo>
                    <a:pt x="341" y="370"/>
                  </a:lnTo>
                  <a:lnTo>
                    <a:pt x="333" y="357"/>
                  </a:lnTo>
                  <a:lnTo>
                    <a:pt x="325" y="354"/>
                  </a:lnTo>
                  <a:lnTo>
                    <a:pt x="328" y="346"/>
                  </a:lnTo>
                  <a:lnTo>
                    <a:pt x="325" y="341"/>
                  </a:lnTo>
                  <a:lnTo>
                    <a:pt x="328" y="333"/>
                  </a:lnTo>
                  <a:lnTo>
                    <a:pt x="336" y="333"/>
                  </a:lnTo>
                  <a:lnTo>
                    <a:pt x="338" y="328"/>
                  </a:lnTo>
                  <a:lnTo>
                    <a:pt x="352" y="328"/>
                  </a:lnTo>
                  <a:lnTo>
                    <a:pt x="354" y="331"/>
                  </a:lnTo>
                  <a:lnTo>
                    <a:pt x="352" y="344"/>
                  </a:lnTo>
                  <a:lnTo>
                    <a:pt x="349" y="346"/>
                  </a:lnTo>
                  <a:lnTo>
                    <a:pt x="354" y="357"/>
                  </a:lnTo>
                  <a:lnTo>
                    <a:pt x="352" y="360"/>
                  </a:lnTo>
                  <a:lnTo>
                    <a:pt x="349" y="357"/>
                  </a:lnTo>
                  <a:lnTo>
                    <a:pt x="352" y="362"/>
                  </a:lnTo>
                  <a:lnTo>
                    <a:pt x="354" y="370"/>
                  </a:lnTo>
                  <a:lnTo>
                    <a:pt x="357" y="370"/>
                  </a:lnTo>
                  <a:lnTo>
                    <a:pt x="357" y="365"/>
                  </a:lnTo>
                  <a:lnTo>
                    <a:pt x="354" y="362"/>
                  </a:lnTo>
                  <a:lnTo>
                    <a:pt x="354" y="357"/>
                  </a:lnTo>
                  <a:lnTo>
                    <a:pt x="354" y="349"/>
                  </a:lnTo>
                  <a:lnTo>
                    <a:pt x="357" y="333"/>
                  </a:lnTo>
                  <a:lnTo>
                    <a:pt x="354" y="328"/>
                  </a:lnTo>
                  <a:lnTo>
                    <a:pt x="362" y="328"/>
                  </a:lnTo>
                  <a:cubicBezTo>
                    <a:pt x="365" y="360"/>
                    <a:pt x="378" y="389"/>
                    <a:pt x="399" y="413"/>
                  </a:cubicBezTo>
                  <a:lnTo>
                    <a:pt x="357" y="452"/>
                  </a:lnTo>
                  <a:close/>
                  <a:moveTo>
                    <a:pt x="320" y="349"/>
                  </a:moveTo>
                  <a:lnTo>
                    <a:pt x="315" y="357"/>
                  </a:lnTo>
                  <a:lnTo>
                    <a:pt x="307" y="357"/>
                  </a:lnTo>
                  <a:cubicBezTo>
                    <a:pt x="304" y="349"/>
                    <a:pt x="304" y="341"/>
                    <a:pt x="304" y="331"/>
                  </a:cubicBezTo>
                  <a:lnTo>
                    <a:pt x="320" y="331"/>
                  </a:lnTo>
                  <a:lnTo>
                    <a:pt x="317" y="344"/>
                  </a:lnTo>
                  <a:lnTo>
                    <a:pt x="320" y="349"/>
                  </a:lnTo>
                  <a:close/>
                  <a:moveTo>
                    <a:pt x="338" y="312"/>
                  </a:moveTo>
                  <a:lnTo>
                    <a:pt x="338" y="301"/>
                  </a:lnTo>
                  <a:lnTo>
                    <a:pt x="344" y="299"/>
                  </a:lnTo>
                  <a:lnTo>
                    <a:pt x="354" y="301"/>
                  </a:lnTo>
                  <a:lnTo>
                    <a:pt x="357" y="304"/>
                  </a:lnTo>
                  <a:cubicBezTo>
                    <a:pt x="357" y="309"/>
                    <a:pt x="354" y="317"/>
                    <a:pt x="354" y="323"/>
                  </a:cubicBezTo>
                  <a:lnTo>
                    <a:pt x="341" y="323"/>
                  </a:lnTo>
                  <a:lnTo>
                    <a:pt x="338" y="312"/>
                  </a:lnTo>
                  <a:close/>
                  <a:moveTo>
                    <a:pt x="391" y="352"/>
                  </a:moveTo>
                  <a:lnTo>
                    <a:pt x="394" y="352"/>
                  </a:lnTo>
                  <a:lnTo>
                    <a:pt x="402" y="357"/>
                  </a:lnTo>
                  <a:lnTo>
                    <a:pt x="399" y="360"/>
                  </a:lnTo>
                  <a:lnTo>
                    <a:pt x="407" y="365"/>
                  </a:lnTo>
                  <a:lnTo>
                    <a:pt x="407" y="360"/>
                  </a:lnTo>
                  <a:lnTo>
                    <a:pt x="413" y="352"/>
                  </a:lnTo>
                  <a:lnTo>
                    <a:pt x="418" y="357"/>
                  </a:lnTo>
                  <a:lnTo>
                    <a:pt x="423" y="362"/>
                  </a:lnTo>
                  <a:lnTo>
                    <a:pt x="415" y="365"/>
                  </a:lnTo>
                  <a:lnTo>
                    <a:pt x="418" y="373"/>
                  </a:lnTo>
                  <a:lnTo>
                    <a:pt x="423" y="370"/>
                  </a:lnTo>
                  <a:lnTo>
                    <a:pt x="423" y="368"/>
                  </a:lnTo>
                  <a:lnTo>
                    <a:pt x="429" y="365"/>
                  </a:lnTo>
                  <a:lnTo>
                    <a:pt x="431" y="354"/>
                  </a:lnTo>
                  <a:cubicBezTo>
                    <a:pt x="434" y="362"/>
                    <a:pt x="439" y="368"/>
                    <a:pt x="444" y="373"/>
                  </a:cubicBezTo>
                  <a:lnTo>
                    <a:pt x="407" y="410"/>
                  </a:lnTo>
                  <a:cubicBezTo>
                    <a:pt x="389" y="391"/>
                    <a:pt x="378" y="368"/>
                    <a:pt x="373" y="339"/>
                  </a:cubicBezTo>
                  <a:lnTo>
                    <a:pt x="381" y="346"/>
                  </a:lnTo>
                  <a:lnTo>
                    <a:pt x="389" y="346"/>
                  </a:lnTo>
                  <a:lnTo>
                    <a:pt x="391" y="352"/>
                  </a:lnTo>
                  <a:close/>
                  <a:moveTo>
                    <a:pt x="391" y="233"/>
                  </a:moveTo>
                  <a:cubicBezTo>
                    <a:pt x="383" y="241"/>
                    <a:pt x="376" y="251"/>
                    <a:pt x="370" y="262"/>
                  </a:cubicBezTo>
                  <a:lnTo>
                    <a:pt x="368" y="262"/>
                  </a:lnTo>
                  <a:lnTo>
                    <a:pt x="362" y="264"/>
                  </a:lnTo>
                  <a:lnTo>
                    <a:pt x="360" y="264"/>
                  </a:lnTo>
                  <a:lnTo>
                    <a:pt x="354" y="270"/>
                  </a:lnTo>
                  <a:lnTo>
                    <a:pt x="362" y="270"/>
                  </a:lnTo>
                  <a:lnTo>
                    <a:pt x="368" y="267"/>
                  </a:lnTo>
                  <a:lnTo>
                    <a:pt x="368" y="270"/>
                  </a:lnTo>
                  <a:lnTo>
                    <a:pt x="362" y="272"/>
                  </a:lnTo>
                  <a:lnTo>
                    <a:pt x="360" y="272"/>
                  </a:lnTo>
                  <a:lnTo>
                    <a:pt x="352" y="278"/>
                  </a:lnTo>
                  <a:lnTo>
                    <a:pt x="344" y="278"/>
                  </a:lnTo>
                  <a:lnTo>
                    <a:pt x="333" y="299"/>
                  </a:lnTo>
                  <a:lnTo>
                    <a:pt x="336" y="304"/>
                  </a:lnTo>
                  <a:lnTo>
                    <a:pt x="331" y="312"/>
                  </a:lnTo>
                  <a:lnTo>
                    <a:pt x="331" y="320"/>
                  </a:lnTo>
                  <a:lnTo>
                    <a:pt x="307" y="320"/>
                  </a:lnTo>
                  <a:cubicBezTo>
                    <a:pt x="304" y="272"/>
                    <a:pt x="323" y="230"/>
                    <a:pt x="354" y="196"/>
                  </a:cubicBezTo>
                  <a:lnTo>
                    <a:pt x="391" y="233"/>
                  </a:lnTo>
                  <a:close/>
                  <a:moveTo>
                    <a:pt x="304" y="479"/>
                  </a:moveTo>
                  <a:lnTo>
                    <a:pt x="317" y="487"/>
                  </a:lnTo>
                  <a:lnTo>
                    <a:pt x="320" y="489"/>
                  </a:lnTo>
                  <a:lnTo>
                    <a:pt x="312" y="497"/>
                  </a:lnTo>
                  <a:cubicBezTo>
                    <a:pt x="307" y="492"/>
                    <a:pt x="304" y="489"/>
                    <a:pt x="301" y="484"/>
                  </a:cubicBezTo>
                  <a:lnTo>
                    <a:pt x="304" y="479"/>
                  </a:lnTo>
                  <a:close/>
                  <a:moveTo>
                    <a:pt x="293" y="346"/>
                  </a:moveTo>
                  <a:lnTo>
                    <a:pt x="288" y="349"/>
                  </a:lnTo>
                  <a:lnTo>
                    <a:pt x="286" y="354"/>
                  </a:lnTo>
                  <a:lnTo>
                    <a:pt x="272" y="370"/>
                  </a:lnTo>
                  <a:lnTo>
                    <a:pt x="272" y="394"/>
                  </a:lnTo>
                  <a:lnTo>
                    <a:pt x="259" y="399"/>
                  </a:lnTo>
                  <a:lnTo>
                    <a:pt x="251" y="399"/>
                  </a:lnTo>
                  <a:cubicBezTo>
                    <a:pt x="243" y="378"/>
                    <a:pt x="240" y="354"/>
                    <a:pt x="238" y="331"/>
                  </a:cubicBezTo>
                  <a:lnTo>
                    <a:pt x="293" y="331"/>
                  </a:lnTo>
                  <a:lnTo>
                    <a:pt x="293" y="346"/>
                  </a:lnTo>
                  <a:close/>
                  <a:moveTo>
                    <a:pt x="238" y="399"/>
                  </a:moveTo>
                  <a:lnTo>
                    <a:pt x="235" y="397"/>
                  </a:lnTo>
                  <a:lnTo>
                    <a:pt x="219" y="397"/>
                  </a:lnTo>
                  <a:lnTo>
                    <a:pt x="225" y="402"/>
                  </a:lnTo>
                  <a:lnTo>
                    <a:pt x="211" y="399"/>
                  </a:lnTo>
                  <a:lnTo>
                    <a:pt x="214" y="397"/>
                  </a:lnTo>
                  <a:lnTo>
                    <a:pt x="211" y="394"/>
                  </a:lnTo>
                  <a:lnTo>
                    <a:pt x="201" y="399"/>
                  </a:lnTo>
                  <a:lnTo>
                    <a:pt x="198" y="407"/>
                  </a:lnTo>
                  <a:lnTo>
                    <a:pt x="201" y="423"/>
                  </a:lnTo>
                  <a:lnTo>
                    <a:pt x="211" y="450"/>
                  </a:lnTo>
                  <a:lnTo>
                    <a:pt x="217" y="458"/>
                  </a:lnTo>
                  <a:lnTo>
                    <a:pt x="219" y="458"/>
                  </a:lnTo>
                  <a:lnTo>
                    <a:pt x="211" y="442"/>
                  </a:lnTo>
                  <a:lnTo>
                    <a:pt x="209" y="434"/>
                  </a:lnTo>
                  <a:lnTo>
                    <a:pt x="211" y="431"/>
                  </a:lnTo>
                  <a:lnTo>
                    <a:pt x="211" y="426"/>
                  </a:lnTo>
                  <a:lnTo>
                    <a:pt x="217" y="426"/>
                  </a:lnTo>
                  <a:lnTo>
                    <a:pt x="225" y="439"/>
                  </a:lnTo>
                  <a:lnTo>
                    <a:pt x="227" y="439"/>
                  </a:lnTo>
                  <a:lnTo>
                    <a:pt x="227" y="431"/>
                  </a:lnTo>
                  <a:lnTo>
                    <a:pt x="230" y="434"/>
                  </a:lnTo>
                  <a:lnTo>
                    <a:pt x="230" y="439"/>
                  </a:lnTo>
                  <a:lnTo>
                    <a:pt x="238" y="442"/>
                  </a:lnTo>
                  <a:lnTo>
                    <a:pt x="240" y="439"/>
                  </a:lnTo>
                  <a:lnTo>
                    <a:pt x="240" y="444"/>
                  </a:lnTo>
                  <a:lnTo>
                    <a:pt x="243" y="450"/>
                  </a:lnTo>
                  <a:lnTo>
                    <a:pt x="248" y="450"/>
                  </a:lnTo>
                  <a:lnTo>
                    <a:pt x="259" y="466"/>
                  </a:lnTo>
                  <a:lnTo>
                    <a:pt x="264" y="468"/>
                  </a:lnTo>
                  <a:lnTo>
                    <a:pt x="267" y="460"/>
                  </a:lnTo>
                  <a:cubicBezTo>
                    <a:pt x="278" y="476"/>
                    <a:pt x="291" y="492"/>
                    <a:pt x="304" y="508"/>
                  </a:cubicBezTo>
                  <a:lnTo>
                    <a:pt x="267" y="545"/>
                  </a:lnTo>
                  <a:cubicBezTo>
                    <a:pt x="211" y="489"/>
                    <a:pt x="180" y="415"/>
                    <a:pt x="177" y="333"/>
                  </a:cubicBezTo>
                  <a:lnTo>
                    <a:pt x="230" y="333"/>
                  </a:lnTo>
                  <a:cubicBezTo>
                    <a:pt x="230" y="354"/>
                    <a:pt x="233" y="378"/>
                    <a:pt x="240" y="399"/>
                  </a:cubicBezTo>
                  <a:lnTo>
                    <a:pt x="238" y="399"/>
                  </a:lnTo>
                  <a:close/>
                  <a:moveTo>
                    <a:pt x="299" y="143"/>
                  </a:moveTo>
                  <a:cubicBezTo>
                    <a:pt x="254" y="188"/>
                    <a:pt x="227" y="251"/>
                    <a:pt x="227" y="317"/>
                  </a:cubicBezTo>
                  <a:lnTo>
                    <a:pt x="174" y="317"/>
                  </a:lnTo>
                  <a:cubicBezTo>
                    <a:pt x="174" y="238"/>
                    <a:pt x="209" y="161"/>
                    <a:pt x="262" y="106"/>
                  </a:cubicBezTo>
                  <a:lnTo>
                    <a:pt x="299" y="143"/>
                  </a:lnTo>
                  <a:close/>
                  <a:moveTo>
                    <a:pt x="651" y="87"/>
                  </a:moveTo>
                  <a:lnTo>
                    <a:pt x="648" y="82"/>
                  </a:lnTo>
                  <a:lnTo>
                    <a:pt x="640" y="79"/>
                  </a:lnTo>
                  <a:lnTo>
                    <a:pt x="635" y="84"/>
                  </a:lnTo>
                  <a:lnTo>
                    <a:pt x="643" y="87"/>
                  </a:lnTo>
                  <a:lnTo>
                    <a:pt x="651" y="92"/>
                  </a:lnTo>
                  <a:lnTo>
                    <a:pt x="651" y="87"/>
                  </a:lnTo>
                  <a:close/>
                  <a:moveTo>
                    <a:pt x="619" y="238"/>
                  </a:moveTo>
                  <a:lnTo>
                    <a:pt x="619" y="243"/>
                  </a:lnTo>
                  <a:lnTo>
                    <a:pt x="630" y="241"/>
                  </a:lnTo>
                  <a:lnTo>
                    <a:pt x="632" y="235"/>
                  </a:lnTo>
                  <a:lnTo>
                    <a:pt x="627" y="227"/>
                  </a:lnTo>
                  <a:lnTo>
                    <a:pt x="630" y="222"/>
                  </a:lnTo>
                  <a:lnTo>
                    <a:pt x="638" y="227"/>
                  </a:lnTo>
                  <a:lnTo>
                    <a:pt x="635" y="225"/>
                  </a:lnTo>
                  <a:lnTo>
                    <a:pt x="638" y="222"/>
                  </a:lnTo>
                  <a:lnTo>
                    <a:pt x="635" y="217"/>
                  </a:lnTo>
                  <a:lnTo>
                    <a:pt x="627" y="222"/>
                  </a:lnTo>
                  <a:lnTo>
                    <a:pt x="624" y="227"/>
                  </a:lnTo>
                  <a:lnTo>
                    <a:pt x="622" y="233"/>
                  </a:lnTo>
                  <a:lnTo>
                    <a:pt x="624" y="238"/>
                  </a:lnTo>
                  <a:lnTo>
                    <a:pt x="624" y="241"/>
                  </a:lnTo>
                  <a:lnTo>
                    <a:pt x="619" y="238"/>
                  </a:lnTo>
                  <a:close/>
                  <a:moveTo>
                    <a:pt x="230" y="476"/>
                  </a:moveTo>
                  <a:lnTo>
                    <a:pt x="225" y="463"/>
                  </a:lnTo>
                  <a:lnTo>
                    <a:pt x="219" y="460"/>
                  </a:lnTo>
                  <a:lnTo>
                    <a:pt x="230" y="476"/>
                  </a:lnTo>
                  <a:close/>
                  <a:moveTo>
                    <a:pt x="466" y="296"/>
                  </a:moveTo>
                  <a:lnTo>
                    <a:pt x="466" y="294"/>
                  </a:lnTo>
                  <a:lnTo>
                    <a:pt x="460" y="288"/>
                  </a:lnTo>
                  <a:lnTo>
                    <a:pt x="463" y="283"/>
                  </a:lnTo>
                  <a:lnTo>
                    <a:pt x="466" y="283"/>
                  </a:lnTo>
                  <a:lnTo>
                    <a:pt x="466" y="259"/>
                  </a:lnTo>
                  <a:cubicBezTo>
                    <a:pt x="455" y="262"/>
                    <a:pt x="450" y="267"/>
                    <a:pt x="450" y="275"/>
                  </a:cubicBezTo>
                  <a:cubicBezTo>
                    <a:pt x="450" y="283"/>
                    <a:pt x="455" y="291"/>
                    <a:pt x="466" y="29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8" name="Freeform 31">
              <a:extLst>
                <a:ext uri="{FF2B5EF4-FFF2-40B4-BE49-F238E27FC236}">
                  <a16:creationId xmlns:a16="http://schemas.microsoft.com/office/drawing/2014/main" id="{557F8087-9B34-4747-A9B4-602C8AA1C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7275" y="2212975"/>
              <a:ext cx="15875" cy="23813"/>
            </a:xfrm>
            <a:custGeom>
              <a:avLst/>
              <a:gdLst>
                <a:gd name="T0" fmla="*/ 39 w 43"/>
                <a:gd name="T1" fmla="*/ 64 h 65"/>
                <a:gd name="T2" fmla="*/ 0 w 43"/>
                <a:gd name="T3" fmla="*/ 0 h 65"/>
                <a:gd name="T4" fmla="*/ 0 w 43"/>
                <a:gd name="T5" fmla="*/ 21 h 65"/>
                <a:gd name="T6" fmla="*/ 39 w 43"/>
                <a:gd name="T7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5">
                  <a:moveTo>
                    <a:pt x="39" y="64"/>
                  </a:moveTo>
                  <a:cubicBezTo>
                    <a:pt x="42" y="27"/>
                    <a:pt x="21" y="11"/>
                    <a:pt x="0" y="0"/>
                  </a:cubicBezTo>
                  <a:lnTo>
                    <a:pt x="0" y="21"/>
                  </a:lnTo>
                  <a:cubicBezTo>
                    <a:pt x="15" y="29"/>
                    <a:pt x="31" y="43"/>
                    <a:pt x="39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9" name="Freeform 32">
              <a:extLst>
                <a:ext uri="{FF2B5EF4-FFF2-40B4-BE49-F238E27FC236}">
                  <a16:creationId xmlns:a16="http://schemas.microsoft.com/office/drawing/2014/main" id="{9B07999C-2926-D546-9883-1BB21CAE4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4413" y="2055813"/>
              <a:ext cx="82550" cy="106362"/>
            </a:xfrm>
            <a:custGeom>
              <a:avLst/>
              <a:gdLst>
                <a:gd name="T0" fmla="*/ 143 w 229"/>
                <a:gd name="T1" fmla="*/ 3 h 297"/>
                <a:gd name="T2" fmla="*/ 125 w 229"/>
                <a:gd name="T3" fmla="*/ 0 h 297"/>
                <a:gd name="T4" fmla="*/ 125 w 229"/>
                <a:gd name="T5" fmla="*/ 16 h 297"/>
                <a:gd name="T6" fmla="*/ 125 w 229"/>
                <a:gd name="T7" fmla="*/ 34 h 297"/>
                <a:gd name="T8" fmla="*/ 135 w 229"/>
                <a:gd name="T9" fmla="*/ 37 h 297"/>
                <a:gd name="T10" fmla="*/ 183 w 229"/>
                <a:gd name="T11" fmla="*/ 85 h 297"/>
                <a:gd name="T12" fmla="*/ 122 w 229"/>
                <a:gd name="T13" fmla="*/ 138 h 297"/>
                <a:gd name="T14" fmla="*/ 111 w 229"/>
                <a:gd name="T15" fmla="*/ 140 h 297"/>
                <a:gd name="T16" fmla="*/ 80 w 229"/>
                <a:gd name="T17" fmla="*/ 148 h 297"/>
                <a:gd name="T18" fmla="*/ 69 w 229"/>
                <a:gd name="T19" fmla="*/ 151 h 297"/>
                <a:gd name="T20" fmla="*/ 0 w 229"/>
                <a:gd name="T21" fmla="*/ 225 h 297"/>
                <a:gd name="T22" fmla="*/ 72 w 229"/>
                <a:gd name="T23" fmla="*/ 296 h 297"/>
                <a:gd name="T24" fmla="*/ 72 w 229"/>
                <a:gd name="T25" fmla="*/ 257 h 297"/>
                <a:gd name="T26" fmla="*/ 45 w 229"/>
                <a:gd name="T27" fmla="*/ 225 h 297"/>
                <a:gd name="T28" fmla="*/ 72 w 229"/>
                <a:gd name="T29" fmla="*/ 193 h 297"/>
                <a:gd name="T30" fmla="*/ 82 w 229"/>
                <a:gd name="T31" fmla="*/ 188 h 297"/>
                <a:gd name="T32" fmla="*/ 111 w 229"/>
                <a:gd name="T33" fmla="*/ 180 h 297"/>
                <a:gd name="T34" fmla="*/ 122 w 229"/>
                <a:gd name="T35" fmla="*/ 177 h 297"/>
                <a:gd name="T36" fmla="*/ 228 w 229"/>
                <a:gd name="T37" fmla="*/ 85 h 297"/>
                <a:gd name="T38" fmla="*/ 143 w 229"/>
                <a:gd name="T39" fmla="*/ 3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9" h="297">
                  <a:moveTo>
                    <a:pt x="143" y="3"/>
                  </a:moveTo>
                  <a:cubicBezTo>
                    <a:pt x="138" y="3"/>
                    <a:pt x="132" y="0"/>
                    <a:pt x="125" y="0"/>
                  </a:cubicBezTo>
                  <a:lnTo>
                    <a:pt x="125" y="16"/>
                  </a:lnTo>
                  <a:lnTo>
                    <a:pt x="125" y="34"/>
                  </a:lnTo>
                  <a:cubicBezTo>
                    <a:pt x="130" y="34"/>
                    <a:pt x="135" y="34"/>
                    <a:pt x="135" y="37"/>
                  </a:cubicBezTo>
                  <a:cubicBezTo>
                    <a:pt x="170" y="45"/>
                    <a:pt x="183" y="66"/>
                    <a:pt x="183" y="85"/>
                  </a:cubicBezTo>
                  <a:cubicBezTo>
                    <a:pt x="183" y="116"/>
                    <a:pt x="156" y="127"/>
                    <a:pt x="122" y="138"/>
                  </a:cubicBezTo>
                  <a:cubicBezTo>
                    <a:pt x="119" y="138"/>
                    <a:pt x="114" y="140"/>
                    <a:pt x="111" y="140"/>
                  </a:cubicBezTo>
                  <a:lnTo>
                    <a:pt x="80" y="148"/>
                  </a:lnTo>
                  <a:cubicBezTo>
                    <a:pt x="77" y="148"/>
                    <a:pt x="72" y="151"/>
                    <a:pt x="69" y="151"/>
                  </a:cubicBezTo>
                  <a:cubicBezTo>
                    <a:pt x="32" y="161"/>
                    <a:pt x="0" y="180"/>
                    <a:pt x="0" y="225"/>
                  </a:cubicBezTo>
                  <a:cubicBezTo>
                    <a:pt x="0" y="270"/>
                    <a:pt x="37" y="286"/>
                    <a:pt x="72" y="296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198"/>
                    <a:pt x="72" y="193"/>
                  </a:cubicBezTo>
                  <a:cubicBezTo>
                    <a:pt x="74" y="191"/>
                    <a:pt x="80" y="191"/>
                    <a:pt x="82" y="188"/>
                  </a:cubicBezTo>
                  <a:cubicBezTo>
                    <a:pt x="90" y="185"/>
                    <a:pt x="101" y="183"/>
                    <a:pt x="111" y="180"/>
                  </a:cubicBezTo>
                  <a:cubicBezTo>
                    <a:pt x="114" y="180"/>
                    <a:pt x="119" y="177"/>
                    <a:pt x="122" y="177"/>
                  </a:cubicBezTo>
                  <a:cubicBezTo>
                    <a:pt x="172" y="167"/>
                    <a:pt x="228" y="151"/>
                    <a:pt x="228" y="85"/>
                  </a:cubicBezTo>
                  <a:cubicBezTo>
                    <a:pt x="228" y="50"/>
                    <a:pt x="204" y="16"/>
                    <a:pt x="143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0" name="Freeform 33">
              <a:extLst>
                <a:ext uri="{FF2B5EF4-FFF2-40B4-BE49-F238E27FC236}">
                  <a16:creationId xmlns:a16="http://schemas.microsoft.com/office/drawing/2014/main" id="{04C4B903-A7D1-E740-BAD2-A798A70AF3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1875" y="2155825"/>
              <a:ext cx="46038" cy="57150"/>
            </a:xfrm>
            <a:custGeom>
              <a:avLst/>
              <a:gdLst>
                <a:gd name="T0" fmla="*/ 26 w 128"/>
                <a:gd name="T1" fmla="*/ 159 h 160"/>
                <a:gd name="T2" fmla="*/ 26 w 128"/>
                <a:gd name="T3" fmla="*/ 127 h 160"/>
                <a:gd name="T4" fmla="*/ 37 w 128"/>
                <a:gd name="T5" fmla="*/ 116 h 160"/>
                <a:gd name="T6" fmla="*/ 58 w 128"/>
                <a:gd name="T7" fmla="*/ 109 h 160"/>
                <a:gd name="T8" fmla="*/ 69 w 128"/>
                <a:gd name="T9" fmla="*/ 106 h 160"/>
                <a:gd name="T10" fmla="*/ 127 w 128"/>
                <a:gd name="T11" fmla="*/ 56 h 160"/>
                <a:gd name="T12" fmla="*/ 71 w 128"/>
                <a:gd name="T13" fmla="*/ 0 h 160"/>
                <a:gd name="T14" fmla="*/ 71 w 128"/>
                <a:gd name="T15" fmla="*/ 37 h 160"/>
                <a:gd name="T16" fmla="*/ 92 w 128"/>
                <a:gd name="T17" fmla="*/ 58 h 160"/>
                <a:gd name="T18" fmla="*/ 71 w 128"/>
                <a:gd name="T19" fmla="*/ 79 h 160"/>
                <a:gd name="T20" fmla="*/ 61 w 128"/>
                <a:gd name="T21" fmla="*/ 82 h 160"/>
                <a:gd name="T22" fmla="*/ 39 w 128"/>
                <a:gd name="T23" fmla="*/ 90 h 160"/>
                <a:gd name="T24" fmla="*/ 29 w 128"/>
                <a:gd name="T25" fmla="*/ 95 h 160"/>
                <a:gd name="T26" fmla="*/ 0 w 128"/>
                <a:gd name="T27" fmla="*/ 124 h 160"/>
                <a:gd name="T28" fmla="*/ 26 w 128"/>
                <a:gd name="T29" fmla="*/ 15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160">
                  <a:moveTo>
                    <a:pt x="26" y="159"/>
                  </a:moveTo>
                  <a:lnTo>
                    <a:pt x="26" y="127"/>
                  </a:lnTo>
                  <a:cubicBezTo>
                    <a:pt x="26" y="122"/>
                    <a:pt x="32" y="118"/>
                    <a:pt x="37" y="116"/>
                  </a:cubicBezTo>
                  <a:cubicBezTo>
                    <a:pt x="42" y="113"/>
                    <a:pt x="50" y="111"/>
                    <a:pt x="58" y="109"/>
                  </a:cubicBezTo>
                  <a:cubicBezTo>
                    <a:pt x="63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6"/>
                  </a:cubicBezTo>
                  <a:cubicBezTo>
                    <a:pt x="127" y="24"/>
                    <a:pt x="100" y="11"/>
                    <a:pt x="71" y="0"/>
                  </a:cubicBezTo>
                  <a:lnTo>
                    <a:pt x="71" y="37"/>
                  </a:lnTo>
                  <a:cubicBezTo>
                    <a:pt x="84" y="42"/>
                    <a:pt x="92" y="47"/>
                    <a:pt x="92" y="58"/>
                  </a:cubicBezTo>
                  <a:cubicBezTo>
                    <a:pt x="92" y="68"/>
                    <a:pt x="79" y="77"/>
                    <a:pt x="71" y="79"/>
                  </a:cubicBezTo>
                  <a:cubicBezTo>
                    <a:pt x="69" y="82"/>
                    <a:pt x="61" y="82"/>
                    <a:pt x="61" y="82"/>
                  </a:cubicBezTo>
                  <a:cubicBezTo>
                    <a:pt x="53" y="85"/>
                    <a:pt x="45" y="87"/>
                    <a:pt x="39" y="90"/>
                  </a:cubicBezTo>
                  <a:cubicBezTo>
                    <a:pt x="37" y="93"/>
                    <a:pt x="32" y="93"/>
                    <a:pt x="29" y="95"/>
                  </a:cubicBezTo>
                  <a:cubicBezTo>
                    <a:pt x="13" y="98"/>
                    <a:pt x="0" y="105"/>
                    <a:pt x="0" y="124"/>
                  </a:cubicBezTo>
                  <a:cubicBezTo>
                    <a:pt x="0" y="142"/>
                    <a:pt x="13" y="154"/>
                    <a:pt x="26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1" name="Freeform 34">
              <a:extLst>
                <a:ext uri="{FF2B5EF4-FFF2-40B4-BE49-F238E27FC236}">
                  <a16:creationId xmlns:a16="http://schemas.microsoft.com/office/drawing/2014/main" id="{EAF8591B-130C-6E4D-B95D-8AB21301A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2057400"/>
              <a:ext cx="47625" cy="47625"/>
            </a:xfrm>
            <a:custGeom>
              <a:avLst/>
              <a:gdLst>
                <a:gd name="T0" fmla="*/ 98 w 133"/>
                <a:gd name="T1" fmla="*/ 13 h 131"/>
                <a:gd name="T2" fmla="*/ 52 w 133"/>
                <a:gd name="T3" fmla="*/ 37 h 131"/>
                <a:gd name="T4" fmla="*/ 37 w 133"/>
                <a:gd name="T5" fmla="*/ 58 h 131"/>
                <a:gd name="T6" fmla="*/ 29 w 133"/>
                <a:gd name="T7" fmla="*/ 85 h 131"/>
                <a:gd name="T8" fmla="*/ 23 w 133"/>
                <a:gd name="T9" fmla="*/ 98 h 131"/>
                <a:gd name="T10" fmla="*/ 18 w 133"/>
                <a:gd name="T11" fmla="*/ 109 h 131"/>
                <a:gd name="T12" fmla="*/ 0 w 133"/>
                <a:gd name="T13" fmla="*/ 117 h 131"/>
                <a:gd name="T14" fmla="*/ 15 w 133"/>
                <a:gd name="T15" fmla="*/ 114 h 131"/>
                <a:gd name="T16" fmla="*/ 10 w 133"/>
                <a:gd name="T17" fmla="*/ 130 h 131"/>
                <a:gd name="T18" fmla="*/ 29 w 133"/>
                <a:gd name="T19" fmla="*/ 101 h 131"/>
                <a:gd name="T20" fmla="*/ 55 w 133"/>
                <a:gd name="T21" fmla="*/ 93 h 131"/>
                <a:gd name="T22" fmla="*/ 103 w 133"/>
                <a:gd name="T23" fmla="*/ 58 h 131"/>
                <a:gd name="T24" fmla="*/ 132 w 133"/>
                <a:gd name="T25" fmla="*/ 37 h 131"/>
                <a:gd name="T26" fmla="*/ 129 w 133"/>
                <a:gd name="T27" fmla="*/ 0 h 131"/>
                <a:gd name="T28" fmla="*/ 98 w 133"/>
                <a:gd name="T29" fmla="*/ 13 h 131"/>
                <a:gd name="T30" fmla="*/ 58 w 133"/>
                <a:gd name="T31" fmla="*/ 64 h 131"/>
                <a:gd name="T32" fmla="*/ 50 w 133"/>
                <a:gd name="T33" fmla="*/ 66 h 131"/>
                <a:gd name="T34" fmla="*/ 63 w 133"/>
                <a:gd name="T35" fmla="*/ 48 h 131"/>
                <a:gd name="T36" fmla="*/ 74 w 133"/>
                <a:gd name="T37" fmla="*/ 48 h 131"/>
                <a:gd name="T38" fmla="*/ 58 w 133"/>
                <a:gd name="T39" fmla="*/ 6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3" h="131">
                  <a:moveTo>
                    <a:pt x="98" y="13"/>
                  </a:moveTo>
                  <a:cubicBezTo>
                    <a:pt x="87" y="16"/>
                    <a:pt x="68" y="19"/>
                    <a:pt x="52" y="37"/>
                  </a:cubicBezTo>
                  <a:cubicBezTo>
                    <a:pt x="50" y="40"/>
                    <a:pt x="42" y="51"/>
                    <a:pt x="37" y="58"/>
                  </a:cubicBezTo>
                  <a:cubicBezTo>
                    <a:pt x="31" y="66"/>
                    <a:pt x="31" y="77"/>
                    <a:pt x="29" y="85"/>
                  </a:cubicBezTo>
                  <a:cubicBezTo>
                    <a:pt x="23" y="93"/>
                    <a:pt x="23" y="98"/>
                    <a:pt x="23" y="98"/>
                  </a:cubicBezTo>
                  <a:cubicBezTo>
                    <a:pt x="23" y="98"/>
                    <a:pt x="23" y="103"/>
                    <a:pt x="18" y="109"/>
                  </a:cubicBezTo>
                  <a:cubicBezTo>
                    <a:pt x="13" y="113"/>
                    <a:pt x="7" y="118"/>
                    <a:pt x="0" y="117"/>
                  </a:cubicBezTo>
                  <a:cubicBezTo>
                    <a:pt x="7" y="118"/>
                    <a:pt x="15" y="114"/>
                    <a:pt x="15" y="114"/>
                  </a:cubicBezTo>
                  <a:cubicBezTo>
                    <a:pt x="15" y="114"/>
                    <a:pt x="13" y="119"/>
                    <a:pt x="10" y="130"/>
                  </a:cubicBezTo>
                  <a:cubicBezTo>
                    <a:pt x="18" y="111"/>
                    <a:pt x="26" y="103"/>
                    <a:pt x="29" y="101"/>
                  </a:cubicBezTo>
                  <a:cubicBezTo>
                    <a:pt x="31" y="101"/>
                    <a:pt x="39" y="101"/>
                    <a:pt x="55" y="93"/>
                  </a:cubicBezTo>
                  <a:cubicBezTo>
                    <a:pt x="71" y="82"/>
                    <a:pt x="95" y="68"/>
                    <a:pt x="103" y="58"/>
                  </a:cubicBezTo>
                  <a:cubicBezTo>
                    <a:pt x="111" y="47"/>
                    <a:pt x="121" y="43"/>
                    <a:pt x="132" y="37"/>
                  </a:cubicBezTo>
                  <a:cubicBezTo>
                    <a:pt x="129" y="24"/>
                    <a:pt x="129" y="11"/>
                    <a:pt x="129" y="0"/>
                  </a:cubicBezTo>
                  <a:cubicBezTo>
                    <a:pt x="111" y="5"/>
                    <a:pt x="100" y="11"/>
                    <a:pt x="98" y="13"/>
                  </a:cubicBezTo>
                  <a:close/>
                  <a:moveTo>
                    <a:pt x="58" y="64"/>
                  </a:moveTo>
                  <a:lnTo>
                    <a:pt x="50" y="66"/>
                  </a:lnTo>
                  <a:lnTo>
                    <a:pt x="63" y="48"/>
                  </a:lnTo>
                  <a:lnTo>
                    <a:pt x="74" y="48"/>
                  </a:lnTo>
                  <a:lnTo>
                    <a:pt x="58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2" name="Freeform 35">
              <a:extLst>
                <a:ext uri="{FF2B5EF4-FFF2-40B4-BE49-F238E27FC236}">
                  <a16:creationId xmlns:a16="http://schemas.microsoft.com/office/drawing/2014/main" id="{BDFE698D-8D98-4F45-929C-FDADF02A46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2198688"/>
              <a:ext cx="7937" cy="66675"/>
            </a:xfrm>
            <a:custGeom>
              <a:avLst/>
              <a:gdLst>
                <a:gd name="T0" fmla="*/ 6 w 23"/>
                <a:gd name="T1" fmla="*/ 8 h 184"/>
                <a:gd name="T2" fmla="*/ 0 w 23"/>
                <a:gd name="T3" fmla="*/ 11 h 184"/>
                <a:gd name="T4" fmla="*/ 3 w 23"/>
                <a:gd name="T5" fmla="*/ 154 h 184"/>
                <a:gd name="T6" fmla="*/ 19 w 23"/>
                <a:gd name="T7" fmla="*/ 154 h 184"/>
                <a:gd name="T8" fmla="*/ 22 w 23"/>
                <a:gd name="T9" fmla="*/ 0 h 184"/>
                <a:gd name="T10" fmla="*/ 14 w 23"/>
                <a:gd name="T11" fmla="*/ 6 h 184"/>
                <a:gd name="T12" fmla="*/ 6 w 23"/>
                <a:gd name="T13" fmla="*/ 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84">
                  <a:moveTo>
                    <a:pt x="6" y="8"/>
                  </a:moveTo>
                  <a:cubicBezTo>
                    <a:pt x="4" y="8"/>
                    <a:pt x="0" y="11"/>
                    <a:pt x="0" y="11"/>
                  </a:cubicBezTo>
                  <a:cubicBezTo>
                    <a:pt x="0" y="11"/>
                    <a:pt x="3" y="151"/>
                    <a:pt x="3" y="154"/>
                  </a:cubicBezTo>
                  <a:cubicBezTo>
                    <a:pt x="3" y="183"/>
                    <a:pt x="19" y="183"/>
                    <a:pt x="19" y="154"/>
                  </a:cubicBezTo>
                  <a:cubicBezTo>
                    <a:pt x="19" y="151"/>
                    <a:pt x="22" y="0"/>
                    <a:pt x="22" y="0"/>
                  </a:cubicBezTo>
                  <a:cubicBezTo>
                    <a:pt x="22" y="0"/>
                    <a:pt x="16" y="6"/>
                    <a:pt x="14" y="6"/>
                  </a:cubicBezTo>
                  <a:cubicBezTo>
                    <a:pt x="11" y="6"/>
                    <a:pt x="9" y="8"/>
                    <a:pt x="6" y="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3" name="Freeform 36">
              <a:extLst>
                <a:ext uri="{FF2B5EF4-FFF2-40B4-BE49-F238E27FC236}">
                  <a16:creationId xmlns:a16="http://schemas.microsoft.com/office/drawing/2014/main" id="{7E2922FF-6058-9742-AE1D-D7AEEFD4C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2988" y="2125663"/>
              <a:ext cx="11112" cy="58737"/>
            </a:xfrm>
            <a:custGeom>
              <a:avLst/>
              <a:gdLst>
                <a:gd name="T0" fmla="*/ 18 w 30"/>
                <a:gd name="T1" fmla="*/ 156 h 162"/>
                <a:gd name="T2" fmla="*/ 26 w 30"/>
                <a:gd name="T3" fmla="*/ 153 h 162"/>
                <a:gd name="T4" fmla="*/ 29 w 30"/>
                <a:gd name="T5" fmla="*/ 0 h 162"/>
                <a:gd name="T6" fmla="*/ 0 w 30"/>
                <a:gd name="T7" fmla="*/ 7 h 162"/>
                <a:gd name="T8" fmla="*/ 5 w 30"/>
                <a:gd name="T9" fmla="*/ 161 h 162"/>
                <a:gd name="T10" fmla="*/ 18 w 30"/>
                <a:gd name="T11" fmla="*/ 15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62">
                  <a:moveTo>
                    <a:pt x="18" y="156"/>
                  </a:moveTo>
                  <a:cubicBezTo>
                    <a:pt x="21" y="156"/>
                    <a:pt x="23" y="153"/>
                    <a:pt x="26" y="153"/>
                  </a:cubicBezTo>
                  <a:cubicBezTo>
                    <a:pt x="26" y="145"/>
                    <a:pt x="29" y="21"/>
                    <a:pt x="29" y="0"/>
                  </a:cubicBezTo>
                  <a:cubicBezTo>
                    <a:pt x="18" y="2"/>
                    <a:pt x="7" y="5"/>
                    <a:pt x="0" y="7"/>
                  </a:cubicBezTo>
                  <a:cubicBezTo>
                    <a:pt x="2" y="26"/>
                    <a:pt x="5" y="148"/>
                    <a:pt x="5" y="161"/>
                  </a:cubicBezTo>
                  <a:cubicBezTo>
                    <a:pt x="10" y="158"/>
                    <a:pt x="13" y="158"/>
                    <a:pt x="18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4" name="Freeform 37">
              <a:extLst>
                <a:ext uri="{FF2B5EF4-FFF2-40B4-BE49-F238E27FC236}">
                  <a16:creationId xmlns:a16="http://schemas.microsoft.com/office/drawing/2014/main" id="{1567A33A-AA86-C34B-BD5D-353E073C65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5050" y="2014538"/>
              <a:ext cx="30163" cy="90487"/>
            </a:xfrm>
            <a:custGeom>
              <a:avLst/>
              <a:gdLst>
                <a:gd name="T0" fmla="*/ 21 w 85"/>
                <a:gd name="T1" fmla="*/ 82 h 253"/>
                <a:gd name="T2" fmla="*/ 26 w 85"/>
                <a:gd name="T3" fmla="*/ 252 h 253"/>
                <a:gd name="T4" fmla="*/ 45 w 85"/>
                <a:gd name="T5" fmla="*/ 247 h 253"/>
                <a:gd name="T6" fmla="*/ 58 w 85"/>
                <a:gd name="T7" fmla="*/ 244 h 253"/>
                <a:gd name="T8" fmla="*/ 61 w 85"/>
                <a:gd name="T9" fmla="*/ 82 h 253"/>
                <a:gd name="T10" fmla="*/ 42 w 85"/>
                <a:gd name="T11" fmla="*/ 0 h 253"/>
                <a:gd name="T12" fmla="*/ 21 w 85"/>
                <a:gd name="T13" fmla="*/ 8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253">
                  <a:moveTo>
                    <a:pt x="21" y="82"/>
                  </a:moveTo>
                  <a:cubicBezTo>
                    <a:pt x="21" y="82"/>
                    <a:pt x="24" y="220"/>
                    <a:pt x="26" y="252"/>
                  </a:cubicBezTo>
                  <a:cubicBezTo>
                    <a:pt x="31" y="249"/>
                    <a:pt x="39" y="249"/>
                    <a:pt x="45" y="247"/>
                  </a:cubicBezTo>
                  <a:cubicBezTo>
                    <a:pt x="50" y="247"/>
                    <a:pt x="53" y="244"/>
                    <a:pt x="58" y="244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3" y="61"/>
                    <a:pt x="84" y="0"/>
                    <a:pt x="42" y="0"/>
                  </a:cubicBezTo>
                  <a:cubicBezTo>
                    <a:pt x="0" y="0"/>
                    <a:pt x="18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5" name="Freeform 38">
              <a:extLst>
                <a:ext uri="{FF2B5EF4-FFF2-40B4-BE49-F238E27FC236}">
                  <a16:creationId xmlns:a16="http://schemas.microsoft.com/office/drawing/2014/main" id="{46893589-23FF-7D4D-B6AC-8429BF0B4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9363" y="2070100"/>
              <a:ext cx="93662" cy="85725"/>
            </a:xfrm>
            <a:custGeom>
              <a:avLst/>
              <a:gdLst>
                <a:gd name="T0" fmla="*/ 130 w 261"/>
                <a:gd name="T1" fmla="*/ 42 h 237"/>
                <a:gd name="T2" fmla="*/ 130 w 261"/>
                <a:gd name="T3" fmla="*/ 42 h 237"/>
                <a:gd name="T4" fmla="*/ 96 w 261"/>
                <a:gd name="T5" fmla="*/ 236 h 237"/>
                <a:gd name="T6" fmla="*/ 45 w 261"/>
                <a:gd name="T7" fmla="*/ 236 h 237"/>
                <a:gd name="T8" fmla="*/ 0 w 261"/>
                <a:gd name="T9" fmla="*/ 0 h 237"/>
                <a:gd name="T10" fmla="*/ 40 w 261"/>
                <a:gd name="T11" fmla="*/ 0 h 237"/>
                <a:gd name="T12" fmla="*/ 72 w 261"/>
                <a:gd name="T13" fmla="*/ 180 h 237"/>
                <a:gd name="T14" fmla="*/ 72 w 261"/>
                <a:gd name="T15" fmla="*/ 180 h 237"/>
                <a:gd name="T16" fmla="*/ 106 w 261"/>
                <a:gd name="T17" fmla="*/ 0 h 237"/>
                <a:gd name="T18" fmla="*/ 157 w 261"/>
                <a:gd name="T19" fmla="*/ 0 h 237"/>
                <a:gd name="T20" fmla="*/ 188 w 261"/>
                <a:gd name="T21" fmla="*/ 180 h 237"/>
                <a:gd name="T22" fmla="*/ 188 w 261"/>
                <a:gd name="T23" fmla="*/ 180 h 237"/>
                <a:gd name="T24" fmla="*/ 223 w 261"/>
                <a:gd name="T25" fmla="*/ 0 h 237"/>
                <a:gd name="T26" fmla="*/ 260 w 261"/>
                <a:gd name="T27" fmla="*/ 0 h 237"/>
                <a:gd name="T28" fmla="*/ 212 w 261"/>
                <a:gd name="T29" fmla="*/ 236 h 237"/>
                <a:gd name="T30" fmla="*/ 165 w 261"/>
                <a:gd name="T31" fmla="*/ 236 h 237"/>
                <a:gd name="T32" fmla="*/ 130 w 261"/>
                <a:gd name="T33" fmla="*/ 4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1" h="237">
                  <a:moveTo>
                    <a:pt x="130" y="42"/>
                  </a:moveTo>
                  <a:lnTo>
                    <a:pt x="130" y="42"/>
                  </a:lnTo>
                  <a:lnTo>
                    <a:pt x="96" y="236"/>
                  </a:lnTo>
                  <a:lnTo>
                    <a:pt x="45" y="236"/>
                  </a:lnTo>
                  <a:lnTo>
                    <a:pt x="0" y="0"/>
                  </a:lnTo>
                  <a:lnTo>
                    <a:pt x="40" y="0"/>
                  </a:lnTo>
                  <a:lnTo>
                    <a:pt x="72" y="180"/>
                  </a:lnTo>
                  <a:lnTo>
                    <a:pt x="72" y="180"/>
                  </a:lnTo>
                  <a:lnTo>
                    <a:pt x="106" y="0"/>
                  </a:lnTo>
                  <a:lnTo>
                    <a:pt x="157" y="0"/>
                  </a:lnTo>
                  <a:lnTo>
                    <a:pt x="188" y="180"/>
                  </a:lnTo>
                  <a:lnTo>
                    <a:pt x="188" y="180"/>
                  </a:lnTo>
                  <a:lnTo>
                    <a:pt x="223" y="0"/>
                  </a:lnTo>
                  <a:lnTo>
                    <a:pt x="260" y="0"/>
                  </a:lnTo>
                  <a:lnTo>
                    <a:pt x="212" y="236"/>
                  </a:lnTo>
                  <a:lnTo>
                    <a:pt x="165" y="236"/>
                  </a:lnTo>
                  <a:lnTo>
                    <a:pt x="130" y="4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6" name="Freeform 39">
              <a:extLst>
                <a:ext uri="{FF2B5EF4-FFF2-40B4-BE49-F238E27FC236}">
                  <a16:creationId xmlns:a16="http://schemas.microsoft.com/office/drawing/2014/main" id="{FB1735DE-9F18-B346-90A8-9DA747A97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438" y="2092325"/>
              <a:ext cx="53975" cy="65088"/>
            </a:xfrm>
            <a:custGeom>
              <a:avLst/>
              <a:gdLst>
                <a:gd name="T0" fmla="*/ 148 w 149"/>
                <a:gd name="T1" fmla="*/ 90 h 181"/>
                <a:gd name="T2" fmla="*/ 74 w 149"/>
                <a:gd name="T3" fmla="*/ 180 h 181"/>
                <a:gd name="T4" fmla="*/ 0 w 149"/>
                <a:gd name="T5" fmla="*/ 90 h 181"/>
                <a:gd name="T6" fmla="*/ 74 w 149"/>
                <a:gd name="T7" fmla="*/ 0 h 181"/>
                <a:gd name="T8" fmla="*/ 148 w 149"/>
                <a:gd name="T9" fmla="*/ 90 h 181"/>
                <a:gd name="T10" fmla="*/ 106 w 149"/>
                <a:gd name="T11" fmla="*/ 87 h 181"/>
                <a:gd name="T12" fmla="*/ 74 w 149"/>
                <a:gd name="T13" fmla="*/ 29 h 181"/>
                <a:gd name="T14" fmla="*/ 42 w 149"/>
                <a:gd name="T15" fmla="*/ 87 h 181"/>
                <a:gd name="T16" fmla="*/ 74 w 149"/>
                <a:gd name="T17" fmla="*/ 148 h 181"/>
                <a:gd name="T18" fmla="*/ 106 w 149"/>
                <a:gd name="T19" fmla="*/ 8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181">
                  <a:moveTo>
                    <a:pt x="148" y="90"/>
                  </a:moveTo>
                  <a:cubicBezTo>
                    <a:pt x="148" y="161"/>
                    <a:pt x="109" y="180"/>
                    <a:pt x="74" y="180"/>
                  </a:cubicBezTo>
                  <a:cubicBezTo>
                    <a:pt x="40" y="180"/>
                    <a:pt x="0" y="164"/>
                    <a:pt x="0" y="90"/>
                  </a:cubicBezTo>
                  <a:cubicBezTo>
                    <a:pt x="0" y="16"/>
                    <a:pt x="40" y="0"/>
                    <a:pt x="74" y="0"/>
                  </a:cubicBezTo>
                  <a:cubicBezTo>
                    <a:pt x="109" y="0"/>
                    <a:pt x="148" y="18"/>
                    <a:pt x="148" y="90"/>
                  </a:cubicBezTo>
                  <a:close/>
                  <a:moveTo>
                    <a:pt x="106" y="87"/>
                  </a:moveTo>
                  <a:cubicBezTo>
                    <a:pt x="106" y="58"/>
                    <a:pt x="101" y="29"/>
                    <a:pt x="74" y="29"/>
                  </a:cubicBezTo>
                  <a:cubicBezTo>
                    <a:pt x="48" y="29"/>
                    <a:pt x="42" y="58"/>
                    <a:pt x="42" y="87"/>
                  </a:cubicBezTo>
                  <a:cubicBezTo>
                    <a:pt x="42" y="116"/>
                    <a:pt x="48" y="148"/>
                    <a:pt x="74" y="148"/>
                  </a:cubicBezTo>
                  <a:cubicBezTo>
                    <a:pt x="101" y="148"/>
                    <a:pt x="106" y="116"/>
                    <a:pt x="106" y="8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7" name="Freeform 40">
              <a:extLst>
                <a:ext uri="{FF2B5EF4-FFF2-40B4-BE49-F238E27FC236}">
                  <a16:creationId xmlns:a16="http://schemas.microsoft.com/office/drawing/2014/main" id="{0E38448A-4695-DA42-B49D-B8A5DC9B87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3350" y="2090738"/>
              <a:ext cx="31750" cy="63500"/>
            </a:xfrm>
            <a:custGeom>
              <a:avLst/>
              <a:gdLst>
                <a:gd name="T0" fmla="*/ 0 w 88"/>
                <a:gd name="T1" fmla="*/ 32 h 176"/>
                <a:gd name="T2" fmla="*/ 0 w 88"/>
                <a:gd name="T3" fmla="*/ 3 h 176"/>
                <a:gd name="T4" fmla="*/ 37 w 88"/>
                <a:gd name="T5" fmla="*/ 3 h 176"/>
                <a:gd name="T6" fmla="*/ 37 w 88"/>
                <a:gd name="T7" fmla="*/ 35 h 176"/>
                <a:gd name="T8" fmla="*/ 37 w 88"/>
                <a:gd name="T9" fmla="*/ 35 h 176"/>
                <a:gd name="T10" fmla="*/ 79 w 88"/>
                <a:gd name="T11" fmla="*/ 0 h 176"/>
                <a:gd name="T12" fmla="*/ 87 w 88"/>
                <a:gd name="T13" fmla="*/ 0 h 176"/>
                <a:gd name="T14" fmla="*/ 87 w 88"/>
                <a:gd name="T15" fmla="*/ 40 h 176"/>
                <a:gd name="T16" fmla="*/ 77 w 88"/>
                <a:gd name="T17" fmla="*/ 37 h 176"/>
                <a:gd name="T18" fmla="*/ 42 w 88"/>
                <a:gd name="T19" fmla="*/ 80 h 176"/>
                <a:gd name="T20" fmla="*/ 42 w 88"/>
                <a:gd name="T21" fmla="*/ 175 h 176"/>
                <a:gd name="T22" fmla="*/ 2 w 88"/>
                <a:gd name="T23" fmla="*/ 175 h 176"/>
                <a:gd name="T24" fmla="*/ 0 w 88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3"/>
                    <a:pt x="37" y="24"/>
                    <a:pt x="37" y="35"/>
                  </a:cubicBezTo>
                  <a:lnTo>
                    <a:pt x="37" y="35"/>
                  </a:lnTo>
                  <a:cubicBezTo>
                    <a:pt x="42" y="21"/>
                    <a:pt x="55" y="0"/>
                    <a:pt x="79" y="0"/>
                  </a:cubicBezTo>
                  <a:cubicBezTo>
                    <a:pt x="82" y="0"/>
                    <a:pt x="85" y="0"/>
                    <a:pt x="87" y="0"/>
                  </a:cubicBezTo>
                  <a:lnTo>
                    <a:pt x="87" y="40"/>
                  </a:lnTo>
                  <a:cubicBezTo>
                    <a:pt x="85" y="40"/>
                    <a:pt x="79" y="37"/>
                    <a:pt x="77" y="37"/>
                  </a:cubicBezTo>
                  <a:cubicBezTo>
                    <a:pt x="61" y="37"/>
                    <a:pt x="42" y="48"/>
                    <a:pt x="42" y="80"/>
                  </a:cubicBezTo>
                  <a:lnTo>
                    <a:pt x="42" y="175"/>
                  </a:lnTo>
                  <a:lnTo>
                    <a:pt x="2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8" name="Freeform 41">
              <a:extLst>
                <a:ext uri="{FF2B5EF4-FFF2-40B4-BE49-F238E27FC236}">
                  <a16:creationId xmlns:a16="http://schemas.microsoft.com/office/drawing/2014/main" id="{B12FC7EA-F9DB-E144-AF55-D00EE6C7F4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3038" y="2063750"/>
              <a:ext cx="14287" cy="90488"/>
            </a:xfrm>
            <a:custGeom>
              <a:avLst/>
              <a:gdLst>
                <a:gd name="T0" fmla="*/ 20 w 41"/>
                <a:gd name="T1" fmla="*/ 252 h 253"/>
                <a:gd name="T2" fmla="*/ 0 w 41"/>
                <a:gd name="T3" fmla="*/ 252 h 253"/>
                <a:gd name="T4" fmla="*/ 0 w 41"/>
                <a:gd name="T5" fmla="*/ 0 h 253"/>
                <a:gd name="T6" fmla="*/ 40 w 41"/>
                <a:gd name="T7" fmla="*/ 0 h 253"/>
                <a:gd name="T8" fmla="*/ 40 w 41"/>
                <a:gd name="T9" fmla="*/ 252 h 253"/>
                <a:gd name="T10" fmla="*/ 20 w 41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9" name="Freeform 42">
              <a:extLst>
                <a:ext uri="{FF2B5EF4-FFF2-40B4-BE49-F238E27FC236}">
                  <a16:creationId xmlns:a16="http://schemas.microsoft.com/office/drawing/2014/main" id="{EC6DB6EB-FFC0-FB4F-BFAC-D6BC52B88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850" y="2063750"/>
              <a:ext cx="50800" cy="92075"/>
            </a:xfrm>
            <a:custGeom>
              <a:avLst/>
              <a:gdLst>
                <a:gd name="T0" fmla="*/ 141 w 142"/>
                <a:gd name="T1" fmla="*/ 0 h 255"/>
                <a:gd name="T2" fmla="*/ 141 w 142"/>
                <a:gd name="T3" fmla="*/ 223 h 255"/>
                <a:gd name="T4" fmla="*/ 141 w 142"/>
                <a:gd name="T5" fmla="*/ 252 h 255"/>
                <a:gd name="T6" fmla="*/ 103 w 142"/>
                <a:gd name="T7" fmla="*/ 252 h 255"/>
                <a:gd name="T8" fmla="*/ 103 w 142"/>
                <a:gd name="T9" fmla="*/ 225 h 255"/>
                <a:gd name="T10" fmla="*/ 58 w 142"/>
                <a:gd name="T11" fmla="*/ 254 h 255"/>
                <a:gd name="T12" fmla="*/ 0 w 142"/>
                <a:gd name="T13" fmla="*/ 167 h 255"/>
                <a:gd name="T14" fmla="*/ 58 w 142"/>
                <a:gd name="T15" fmla="*/ 77 h 255"/>
                <a:gd name="T16" fmla="*/ 101 w 142"/>
                <a:gd name="T17" fmla="*/ 103 h 255"/>
                <a:gd name="T18" fmla="*/ 101 w 142"/>
                <a:gd name="T19" fmla="*/ 0 h 255"/>
                <a:gd name="T20" fmla="*/ 141 w 142"/>
                <a:gd name="T21" fmla="*/ 0 h 255"/>
                <a:gd name="T22" fmla="*/ 101 w 142"/>
                <a:gd name="T23" fmla="*/ 164 h 255"/>
                <a:gd name="T24" fmla="*/ 69 w 142"/>
                <a:gd name="T25" fmla="*/ 106 h 255"/>
                <a:gd name="T26" fmla="*/ 40 w 142"/>
                <a:gd name="T27" fmla="*/ 164 h 255"/>
                <a:gd name="T28" fmla="*/ 69 w 142"/>
                <a:gd name="T29" fmla="*/ 223 h 255"/>
                <a:gd name="T30" fmla="*/ 101 w 142"/>
                <a:gd name="T31" fmla="*/ 16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" h="255">
                  <a:moveTo>
                    <a:pt x="141" y="0"/>
                  </a:moveTo>
                  <a:lnTo>
                    <a:pt x="141" y="223"/>
                  </a:lnTo>
                  <a:lnTo>
                    <a:pt x="141" y="252"/>
                  </a:lnTo>
                  <a:lnTo>
                    <a:pt x="103" y="252"/>
                  </a:lnTo>
                  <a:lnTo>
                    <a:pt x="103" y="225"/>
                  </a:lnTo>
                  <a:cubicBezTo>
                    <a:pt x="98" y="241"/>
                    <a:pt x="85" y="254"/>
                    <a:pt x="58" y="254"/>
                  </a:cubicBezTo>
                  <a:cubicBezTo>
                    <a:pt x="16" y="254"/>
                    <a:pt x="0" y="215"/>
                    <a:pt x="0" y="167"/>
                  </a:cubicBezTo>
                  <a:cubicBezTo>
                    <a:pt x="0" y="111"/>
                    <a:pt x="21" y="77"/>
                    <a:pt x="58" y="77"/>
                  </a:cubicBezTo>
                  <a:cubicBezTo>
                    <a:pt x="82" y="77"/>
                    <a:pt x="96" y="90"/>
                    <a:pt x="101" y="103"/>
                  </a:cubicBezTo>
                  <a:lnTo>
                    <a:pt x="101" y="0"/>
                  </a:lnTo>
                  <a:lnTo>
                    <a:pt x="141" y="0"/>
                  </a:lnTo>
                  <a:close/>
                  <a:moveTo>
                    <a:pt x="101" y="164"/>
                  </a:moveTo>
                  <a:cubicBezTo>
                    <a:pt x="101" y="130"/>
                    <a:pt x="93" y="106"/>
                    <a:pt x="69" y="106"/>
                  </a:cubicBezTo>
                  <a:cubicBezTo>
                    <a:pt x="48" y="106"/>
                    <a:pt x="40" y="127"/>
                    <a:pt x="40" y="164"/>
                  </a:cubicBezTo>
                  <a:cubicBezTo>
                    <a:pt x="40" y="204"/>
                    <a:pt x="45" y="223"/>
                    <a:pt x="69" y="223"/>
                  </a:cubicBezTo>
                  <a:cubicBezTo>
                    <a:pt x="93" y="223"/>
                    <a:pt x="101" y="196"/>
                    <a:pt x="101" y="16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0" name="Freeform 43">
              <a:extLst>
                <a:ext uri="{FF2B5EF4-FFF2-40B4-BE49-F238E27FC236}">
                  <a16:creationId xmlns:a16="http://schemas.microsoft.com/office/drawing/2014/main" id="{177D4004-07A6-CC44-A888-996AC169E3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275" y="2070100"/>
              <a:ext cx="53975" cy="85725"/>
            </a:xfrm>
            <a:custGeom>
              <a:avLst/>
              <a:gdLst>
                <a:gd name="T0" fmla="*/ 0 w 149"/>
                <a:gd name="T1" fmla="*/ 0 h 237"/>
                <a:gd name="T2" fmla="*/ 40 w 149"/>
                <a:gd name="T3" fmla="*/ 0 h 237"/>
                <a:gd name="T4" fmla="*/ 40 w 149"/>
                <a:gd name="T5" fmla="*/ 95 h 237"/>
                <a:gd name="T6" fmla="*/ 109 w 149"/>
                <a:gd name="T7" fmla="*/ 95 h 237"/>
                <a:gd name="T8" fmla="*/ 109 w 149"/>
                <a:gd name="T9" fmla="*/ 0 h 237"/>
                <a:gd name="T10" fmla="*/ 148 w 149"/>
                <a:gd name="T11" fmla="*/ 0 h 237"/>
                <a:gd name="T12" fmla="*/ 148 w 149"/>
                <a:gd name="T13" fmla="*/ 236 h 237"/>
                <a:gd name="T14" fmla="*/ 109 w 149"/>
                <a:gd name="T15" fmla="*/ 236 h 237"/>
                <a:gd name="T16" fmla="*/ 109 w 149"/>
                <a:gd name="T17" fmla="*/ 132 h 237"/>
                <a:gd name="T18" fmla="*/ 40 w 149"/>
                <a:gd name="T19" fmla="*/ 132 h 237"/>
                <a:gd name="T20" fmla="*/ 40 w 149"/>
                <a:gd name="T21" fmla="*/ 236 h 237"/>
                <a:gd name="T22" fmla="*/ 0 w 149"/>
                <a:gd name="T23" fmla="*/ 236 h 237"/>
                <a:gd name="T24" fmla="*/ 0 w 149"/>
                <a:gd name="T25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9" h="237">
                  <a:moveTo>
                    <a:pt x="0" y="0"/>
                  </a:moveTo>
                  <a:lnTo>
                    <a:pt x="40" y="0"/>
                  </a:lnTo>
                  <a:lnTo>
                    <a:pt x="40" y="95"/>
                  </a:lnTo>
                  <a:lnTo>
                    <a:pt x="109" y="95"/>
                  </a:lnTo>
                  <a:lnTo>
                    <a:pt x="109" y="0"/>
                  </a:lnTo>
                  <a:lnTo>
                    <a:pt x="148" y="0"/>
                  </a:lnTo>
                  <a:lnTo>
                    <a:pt x="148" y="236"/>
                  </a:lnTo>
                  <a:lnTo>
                    <a:pt x="109" y="236"/>
                  </a:lnTo>
                  <a:lnTo>
                    <a:pt x="109" y="132"/>
                  </a:lnTo>
                  <a:lnTo>
                    <a:pt x="40" y="132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1" name="Freeform 44">
              <a:extLst>
                <a:ext uri="{FF2B5EF4-FFF2-40B4-BE49-F238E27FC236}">
                  <a16:creationId xmlns:a16="http://schemas.microsoft.com/office/drawing/2014/main" id="{5EFEC8F1-DEAB-4B41-97A7-3925B0BD5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7188" y="2090738"/>
              <a:ext cx="49212" cy="65087"/>
            </a:xfrm>
            <a:custGeom>
              <a:avLst/>
              <a:gdLst>
                <a:gd name="T0" fmla="*/ 127 w 136"/>
                <a:gd name="T1" fmla="*/ 170 h 181"/>
                <a:gd name="T2" fmla="*/ 77 w 136"/>
                <a:gd name="T3" fmla="*/ 180 h 181"/>
                <a:gd name="T4" fmla="*/ 0 w 136"/>
                <a:gd name="T5" fmla="*/ 93 h 181"/>
                <a:gd name="T6" fmla="*/ 69 w 136"/>
                <a:gd name="T7" fmla="*/ 0 h 181"/>
                <a:gd name="T8" fmla="*/ 135 w 136"/>
                <a:gd name="T9" fmla="*/ 93 h 181"/>
                <a:gd name="T10" fmla="*/ 135 w 136"/>
                <a:gd name="T11" fmla="*/ 101 h 181"/>
                <a:gd name="T12" fmla="*/ 39 w 136"/>
                <a:gd name="T13" fmla="*/ 101 h 181"/>
                <a:gd name="T14" fmla="*/ 82 w 136"/>
                <a:gd name="T15" fmla="*/ 149 h 181"/>
                <a:gd name="T16" fmla="*/ 124 w 136"/>
                <a:gd name="T17" fmla="*/ 135 h 181"/>
                <a:gd name="T18" fmla="*/ 127 w 136"/>
                <a:gd name="T19" fmla="*/ 170 h 181"/>
                <a:gd name="T20" fmla="*/ 98 w 136"/>
                <a:gd name="T21" fmla="*/ 74 h 181"/>
                <a:gd name="T22" fmla="*/ 71 w 136"/>
                <a:gd name="T23" fmla="*/ 29 h 181"/>
                <a:gd name="T24" fmla="*/ 42 w 136"/>
                <a:gd name="T25" fmla="*/ 74 h 181"/>
                <a:gd name="T26" fmla="*/ 98 w 136"/>
                <a:gd name="T27" fmla="*/ 7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6" h="181">
                  <a:moveTo>
                    <a:pt x="127" y="170"/>
                  </a:moveTo>
                  <a:cubicBezTo>
                    <a:pt x="119" y="172"/>
                    <a:pt x="100" y="180"/>
                    <a:pt x="77" y="180"/>
                  </a:cubicBezTo>
                  <a:cubicBezTo>
                    <a:pt x="24" y="180"/>
                    <a:pt x="0" y="141"/>
                    <a:pt x="0" y="93"/>
                  </a:cubicBezTo>
                  <a:cubicBezTo>
                    <a:pt x="0" y="43"/>
                    <a:pt x="26" y="0"/>
                    <a:pt x="69" y="0"/>
                  </a:cubicBezTo>
                  <a:cubicBezTo>
                    <a:pt x="106" y="0"/>
                    <a:pt x="135" y="21"/>
                    <a:pt x="135" y="93"/>
                  </a:cubicBezTo>
                  <a:lnTo>
                    <a:pt x="135" y="101"/>
                  </a:lnTo>
                  <a:lnTo>
                    <a:pt x="39" y="101"/>
                  </a:lnTo>
                  <a:cubicBezTo>
                    <a:pt x="39" y="130"/>
                    <a:pt x="50" y="149"/>
                    <a:pt x="82" y="149"/>
                  </a:cubicBezTo>
                  <a:cubicBezTo>
                    <a:pt x="106" y="149"/>
                    <a:pt x="119" y="141"/>
                    <a:pt x="124" y="135"/>
                  </a:cubicBezTo>
                  <a:lnTo>
                    <a:pt x="127" y="170"/>
                  </a:lnTo>
                  <a:close/>
                  <a:moveTo>
                    <a:pt x="98" y="74"/>
                  </a:moveTo>
                  <a:cubicBezTo>
                    <a:pt x="98" y="43"/>
                    <a:pt x="87" y="29"/>
                    <a:pt x="71" y="29"/>
                  </a:cubicBezTo>
                  <a:cubicBezTo>
                    <a:pt x="50" y="29"/>
                    <a:pt x="42" y="53"/>
                    <a:pt x="42" y="74"/>
                  </a:cubicBezTo>
                  <a:lnTo>
                    <a:pt x="98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2" name="Freeform 45">
              <a:extLst>
                <a:ext uri="{FF2B5EF4-FFF2-40B4-BE49-F238E27FC236}">
                  <a16:creationId xmlns:a16="http://schemas.microsoft.com/office/drawing/2014/main" id="{FCD952EE-5E23-8048-B5BB-10250F730F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2750" y="2090738"/>
              <a:ext cx="50800" cy="65087"/>
            </a:xfrm>
            <a:custGeom>
              <a:avLst/>
              <a:gdLst>
                <a:gd name="T0" fmla="*/ 19 w 139"/>
                <a:gd name="T1" fmla="*/ 13 h 179"/>
                <a:gd name="T2" fmla="*/ 72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1 w 139"/>
                <a:gd name="T11" fmla="*/ 175 h 179"/>
                <a:gd name="T12" fmla="*/ 98 w 139"/>
                <a:gd name="T13" fmla="*/ 151 h 179"/>
                <a:gd name="T14" fmla="*/ 51 w 139"/>
                <a:gd name="T15" fmla="*/ 178 h 179"/>
                <a:gd name="T16" fmla="*/ 0 w 139"/>
                <a:gd name="T17" fmla="*/ 127 h 179"/>
                <a:gd name="T18" fmla="*/ 88 w 139"/>
                <a:gd name="T19" fmla="*/ 69 h 179"/>
                <a:gd name="T20" fmla="*/ 96 w 139"/>
                <a:gd name="T21" fmla="*/ 69 h 179"/>
                <a:gd name="T22" fmla="*/ 96 w 139"/>
                <a:gd name="T23" fmla="*/ 64 h 179"/>
                <a:gd name="T24" fmla="*/ 64 w 139"/>
                <a:gd name="T25" fmla="*/ 32 h 179"/>
                <a:gd name="T26" fmla="*/ 19 w 139"/>
                <a:gd name="T27" fmla="*/ 48 h 179"/>
                <a:gd name="T28" fmla="*/ 19 w 139"/>
                <a:gd name="T29" fmla="*/ 13 h 179"/>
                <a:gd name="T30" fmla="*/ 93 w 139"/>
                <a:gd name="T31" fmla="*/ 93 h 179"/>
                <a:gd name="T32" fmla="*/ 37 w 139"/>
                <a:gd name="T33" fmla="*/ 125 h 179"/>
                <a:gd name="T34" fmla="*/ 64 w 139"/>
                <a:gd name="T35" fmla="*/ 151 h 179"/>
                <a:gd name="T36" fmla="*/ 96 w 139"/>
                <a:gd name="T37" fmla="*/ 101 h 179"/>
                <a:gd name="T38" fmla="*/ 96 w 139"/>
                <a:gd name="T39" fmla="*/ 93 h 179"/>
                <a:gd name="T40" fmla="*/ 93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9" y="13"/>
                  </a:moveTo>
                  <a:cubicBezTo>
                    <a:pt x="29" y="8"/>
                    <a:pt x="45" y="0"/>
                    <a:pt x="72" y="0"/>
                  </a:cubicBezTo>
                  <a:cubicBezTo>
                    <a:pt x="122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6"/>
                    <a:pt x="135" y="167"/>
                    <a:pt x="138" y="175"/>
                  </a:cubicBezTo>
                  <a:lnTo>
                    <a:pt x="101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8" y="164"/>
                    <a:pt x="74" y="178"/>
                    <a:pt x="51" y="178"/>
                  </a:cubicBezTo>
                  <a:cubicBezTo>
                    <a:pt x="24" y="178"/>
                    <a:pt x="0" y="159"/>
                    <a:pt x="0" y="127"/>
                  </a:cubicBezTo>
                  <a:cubicBezTo>
                    <a:pt x="0" y="80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4"/>
                  </a:lnTo>
                  <a:cubicBezTo>
                    <a:pt x="96" y="48"/>
                    <a:pt x="88" y="32"/>
                    <a:pt x="64" y="32"/>
                  </a:cubicBezTo>
                  <a:cubicBezTo>
                    <a:pt x="43" y="32"/>
                    <a:pt x="27" y="43"/>
                    <a:pt x="19" y="48"/>
                  </a:cubicBezTo>
                  <a:lnTo>
                    <a:pt x="19" y="13"/>
                  </a:lnTo>
                  <a:close/>
                  <a:moveTo>
                    <a:pt x="93" y="93"/>
                  </a:moveTo>
                  <a:cubicBezTo>
                    <a:pt x="59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4" y="151"/>
                  </a:cubicBezTo>
                  <a:cubicBezTo>
                    <a:pt x="88" y="151"/>
                    <a:pt x="96" y="133"/>
                    <a:pt x="96" y="101"/>
                  </a:cubicBezTo>
                  <a:lnTo>
                    <a:pt x="96" y="93"/>
                  </a:lnTo>
                  <a:lnTo>
                    <a:pt x="93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3" name="Freeform 46">
              <a:extLst>
                <a:ext uri="{FF2B5EF4-FFF2-40B4-BE49-F238E27FC236}">
                  <a16:creationId xmlns:a16="http://schemas.microsoft.com/office/drawing/2014/main" id="{787C771F-9C95-B54E-8F24-66A0FF726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4663" y="2063750"/>
              <a:ext cx="14287" cy="90488"/>
            </a:xfrm>
            <a:custGeom>
              <a:avLst/>
              <a:gdLst>
                <a:gd name="T0" fmla="*/ 20 w 41"/>
                <a:gd name="T1" fmla="*/ 252 h 253"/>
                <a:gd name="T2" fmla="*/ 0 w 41"/>
                <a:gd name="T3" fmla="*/ 252 h 253"/>
                <a:gd name="T4" fmla="*/ 0 w 41"/>
                <a:gd name="T5" fmla="*/ 0 h 253"/>
                <a:gd name="T6" fmla="*/ 40 w 41"/>
                <a:gd name="T7" fmla="*/ 0 h 253"/>
                <a:gd name="T8" fmla="*/ 40 w 41"/>
                <a:gd name="T9" fmla="*/ 252 h 253"/>
                <a:gd name="T10" fmla="*/ 20 w 41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4" name="Freeform 47">
              <a:extLst>
                <a:ext uri="{FF2B5EF4-FFF2-40B4-BE49-F238E27FC236}">
                  <a16:creationId xmlns:a16="http://schemas.microsoft.com/office/drawing/2014/main" id="{CB8BB86E-21D4-4049-B36C-DF9AC9996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8475" y="2074863"/>
              <a:ext cx="36513" cy="80962"/>
            </a:xfrm>
            <a:custGeom>
              <a:avLst/>
              <a:gdLst>
                <a:gd name="T0" fmla="*/ 26 w 102"/>
                <a:gd name="T1" fmla="*/ 13 h 226"/>
                <a:gd name="T2" fmla="*/ 66 w 102"/>
                <a:gd name="T3" fmla="*/ 0 h 226"/>
                <a:gd name="T4" fmla="*/ 66 w 102"/>
                <a:gd name="T5" fmla="*/ 48 h 226"/>
                <a:gd name="T6" fmla="*/ 101 w 102"/>
                <a:gd name="T7" fmla="*/ 48 h 226"/>
                <a:gd name="T8" fmla="*/ 101 w 102"/>
                <a:gd name="T9" fmla="*/ 80 h 226"/>
                <a:gd name="T10" fmla="*/ 66 w 102"/>
                <a:gd name="T11" fmla="*/ 80 h 226"/>
                <a:gd name="T12" fmla="*/ 66 w 102"/>
                <a:gd name="T13" fmla="*/ 170 h 226"/>
                <a:gd name="T14" fmla="*/ 85 w 102"/>
                <a:gd name="T15" fmla="*/ 194 h 226"/>
                <a:gd name="T16" fmla="*/ 101 w 102"/>
                <a:gd name="T17" fmla="*/ 191 h 226"/>
                <a:gd name="T18" fmla="*/ 101 w 102"/>
                <a:gd name="T19" fmla="*/ 220 h 226"/>
                <a:gd name="T20" fmla="*/ 74 w 102"/>
                <a:gd name="T21" fmla="*/ 225 h 226"/>
                <a:gd name="T22" fmla="*/ 26 w 102"/>
                <a:gd name="T23" fmla="*/ 175 h 226"/>
                <a:gd name="T24" fmla="*/ 26 w 102"/>
                <a:gd name="T25" fmla="*/ 80 h 226"/>
                <a:gd name="T26" fmla="*/ 0 w 102"/>
                <a:gd name="T27" fmla="*/ 80 h 226"/>
                <a:gd name="T28" fmla="*/ 0 w 102"/>
                <a:gd name="T29" fmla="*/ 48 h 226"/>
                <a:gd name="T30" fmla="*/ 26 w 102"/>
                <a:gd name="T31" fmla="*/ 48 h 226"/>
                <a:gd name="T32" fmla="*/ 26 w 102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" h="226">
                  <a:moveTo>
                    <a:pt x="26" y="13"/>
                  </a:moveTo>
                  <a:lnTo>
                    <a:pt x="66" y="0"/>
                  </a:lnTo>
                  <a:lnTo>
                    <a:pt x="66" y="48"/>
                  </a:lnTo>
                  <a:lnTo>
                    <a:pt x="101" y="48"/>
                  </a:lnTo>
                  <a:lnTo>
                    <a:pt x="101" y="80"/>
                  </a:lnTo>
                  <a:lnTo>
                    <a:pt x="66" y="80"/>
                  </a:lnTo>
                  <a:lnTo>
                    <a:pt x="66" y="170"/>
                  </a:lnTo>
                  <a:cubicBezTo>
                    <a:pt x="66" y="188"/>
                    <a:pt x="71" y="194"/>
                    <a:pt x="85" y="194"/>
                  </a:cubicBezTo>
                  <a:cubicBezTo>
                    <a:pt x="93" y="194"/>
                    <a:pt x="98" y="191"/>
                    <a:pt x="101" y="191"/>
                  </a:cubicBezTo>
                  <a:lnTo>
                    <a:pt x="101" y="220"/>
                  </a:lnTo>
                  <a:cubicBezTo>
                    <a:pt x="95" y="223"/>
                    <a:pt x="85" y="225"/>
                    <a:pt x="74" y="225"/>
                  </a:cubicBezTo>
                  <a:cubicBezTo>
                    <a:pt x="45" y="225"/>
                    <a:pt x="26" y="212"/>
                    <a:pt x="26" y="175"/>
                  </a:cubicBezTo>
                  <a:lnTo>
                    <a:pt x="26" y="80"/>
                  </a:lnTo>
                  <a:lnTo>
                    <a:pt x="0" y="80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6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5" name="Freeform 48">
              <a:extLst>
                <a:ext uri="{FF2B5EF4-FFF2-40B4-BE49-F238E27FC236}">
                  <a16:creationId xmlns:a16="http://schemas.microsoft.com/office/drawing/2014/main" id="{C45933C8-A7A1-5D46-A839-C81AC17D61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8" y="2063750"/>
              <a:ext cx="47625" cy="90488"/>
            </a:xfrm>
            <a:custGeom>
              <a:avLst/>
              <a:gdLst>
                <a:gd name="T0" fmla="*/ 0 w 133"/>
                <a:gd name="T1" fmla="*/ 0 h 253"/>
                <a:gd name="T2" fmla="*/ 39 w 133"/>
                <a:gd name="T3" fmla="*/ 0 h 253"/>
                <a:gd name="T4" fmla="*/ 39 w 133"/>
                <a:gd name="T5" fmla="*/ 101 h 253"/>
                <a:gd name="T6" fmla="*/ 39 w 133"/>
                <a:gd name="T7" fmla="*/ 101 h 253"/>
                <a:gd name="T8" fmla="*/ 82 w 133"/>
                <a:gd name="T9" fmla="*/ 77 h 253"/>
                <a:gd name="T10" fmla="*/ 132 w 133"/>
                <a:gd name="T11" fmla="*/ 140 h 253"/>
                <a:gd name="T12" fmla="*/ 132 w 133"/>
                <a:gd name="T13" fmla="*/ 252 h 253"/>
                <a:gd name="T14" fmla="*/ 92 w 133"/>
                <a:gd name="T15" fmla="*/ 252 h 253"/>
                <a:gd name="T16" fmla="*/ 92 w 133"/>
                <a:gd name="T17" fmla="*/ 148 h 253"/>
                <a:gd name="T18" fmla="*/ 69 w 133"/>
                <a:gd name="T19" fmla="*/ 111 h 253"/>
                <a:gd name="T20" fmla="*/ 39 w 133"/>
                <a:gd name="T21" fmla="*/ 151 h 253"/>
                <a:gd name="T22" fmla="*/ 39 w 133"/>
                <a:gd name="T23" fmla="*/ 252 h 253"/>
                <a:gd name="T24" fmla="*/ 0 w 133"/>
                <a:gd name="T25" fmla="*/ 252 h 253"/>
                <a:gd name="T26" fmla="*/ 0 w 133"/>
                <a:gd name="T2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253">
                  <a:moveTo>
                    <a:pt x="0" y="0"/>
                  </a:moveTo>
                  <a:lnTo>
                    <a:pt x="39" y="0"/>
                  </a:lnTo>
                  <a:lnTo>
                    <a:pt x="39" y="101"/>
                  </a:lnTo>
                  <a:lnTo>
                    <a:pt x="39" y="101"/>
                  </a:lnTo>
                  <a:cubicBezTo>
                    <a:pt x="47" y="90"/>
                    <a:pt x="55" y="77"/>
                    <a:pt x="82" y="77"/>
                  </a:cubicBezTo>
                  <a:cubicBezTo>
                    <a:pt x="119" y="77"/>
                    <a:pt x="132" y="106"/>
                    <a:pt x="132" y="140"/>
                  </a:cubicBezTo>
                  <a:lnTo>
                    <a:pt x="132" y="252"/>
                  </a:lnTo>
                  <a:lnTo>
                    <a:pt x="92" y="252"/>
                  </a:lnTo>
                  <a:lnTo>
                    <a:pt x="92" y="148"/>
                  </a:lnTo>
                  <a:cubicBezTo>
                    <a:pt x="92" y="122"/>
                    <a:pt x="87" y="111"/>
                    <a:pt x="69" y="111"/>
                  </a:cubicBezTo>
                  <a:cubicBezTo>
                    <a:pt x="47" y="111"/>
                    <a:pt x="39" y="130"/>
                    <a:pt x="39" y="151"/>
                  </a:cubicBezTo>
                  <a:lnTo>
                    <a:pt x="39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6" name="Freeform 49">
              <a:extLst>
                <a:ext uri="{FF2B5EF4-FFF2-40B4-BE49-F238E27FC236}">
                  <a16:creationId xmlns:a16="http://schemas.microsoft.com/office/drawing/2014/main" id="{540A3104-3025-8442-9818-B1B2D10D19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176463"/>
              <a:ext cx="65088" cy="85725"/>
            </a:xfrm>
            <a:custGeom>
              <a:avLst/>
              <a:gdLst>
                <a:gd name="T0" fmla="*/ 180 w 181"/>
                <a:gd name="T1" fmla="*/ 119 h 239"/>
                <a:gd name="T2" fmla="*/ 90 w 181"/>
                <a:gd name="T3" fmla="*/ 238 h 239"/>
                <a:gd name="T4" fmla="*/ 0 w 181"/>
                <a:gd name="T5" fmla="*/ 119 h 239"/>
                <a:gd name="T6" fmla="*/ 90 w 181"/>
                <a:gd name="T7" fmla="*/ 0 h 239"/>
                <a:gd name="T8" fmla="*/ 180 w 181"/>
                <a:gd name="T9" fmla="*/ 119 h 239"/>
                <a:gd name="T10" fmla="*/ 138 w 181"/>
                <a:gd name="T11" fmla="*/ 121 h 239"/>
                <a:gd name="T12" fmla="*/ 90 w 181"/>
                <a:gd name="T13" fmla="*/ 34 h 239"/>
                <a:gd name="T14" fmla="*/ 42 w 181"/>
                <a:gd name="T15" fmla="*/ 121 h 239"/>
                <a:gd name="T16" fmla="*/ 90 w 181"/>
                <a:gd name="T17" fmla="*/ 209 h 239"/>
                <a:gd name="T18" fmla="*/ 138 w 181"/>
                <a:gd name="T19" fmla="*/ 121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239">
                  <a:moveTo>
                    <a:pt x="180" y="119"/>
                  </a:moveTo>
                  <a:cubicBezTo>
                    <a:pt x="180" y="203"/>
                    <a:pt x="138" y="238"/>
                    <a:pt x="90" y="238"/>
                  </a:cubicBezTo>
                  <a:cubicBezTo>
                    <a:pt x="42" y="238"/>
                    <a:pt x="0" y="201"/>
                    <a:pt x="0" y="119"/>
                  </a:cubicBezTo>
                  <a:cubicBezTo>
                    <a:pt x="0" y="37"/>
                    <a:pt x="45" y="0"/>
                    <a:pt x="90" y="0"/>
                  </a:cubicBezTo>
                  <a:cubicBezTo>
                    <a:pt x="138" y="0"/>
                    <a:pt x="180" y="37"/>
                    <a:pt x="180" y="119"/>
                  </a:cubicBezTo>
                  <a:close/>
                  <a:moveTo>
                    <a:pt x="138" y="121"/>
                  </a:moveTo>
                  <a:cubicBezTo>
                    <a:pt x="138" y="57"/>
                    <a:pt x="117" y="34"/>
                    <a:pt x="90" y="34"/>
                  </a:cubicBezTo>
                  <a:cubicBezTo>
                    <a:pt x="64" y="34"/>
                    <a:pt x="42" y="58"/>
                    <a:pt x="42" y="121"/>
                  </a:cubicBezTo>
                  <a:cubicBezTo>
                    <a:pt x="42" y="185"/>
                    <a:pt x="64" y="209"/>
                    <a:pt x="90" y="209"/>
                  </a:cubicBezTo>
                  <a:cubicBezTo>
                    <a:pt x="117" y="209"/>
                    <a:pt x="138" y="184"/>
                    <a:pt x="138" y="12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7" name="Freeform 50">
              <a:extLst>
                <a:ext uri="{FF2B5EF4-FFF2-40B4-BE49-F238E27FC236}">
                  <a16:creationId xmlns:a16="http://schemas.microsoft.com/office/drawing/2014/main" id="{CE686EBE-71CA-844E-9736-E3C1E4B64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388" y="2198688"/>
              <a:ext cx="31750" cy="63500"/>
            </a:xfrm>
            <a:custGeom>
              <a:avLst/>
              <a:gdLst>
                <a:gd name="T0" fmla="*/ 0 w 89"/>
                <a:gd name="T1" fmla="*/ 32 h 176"/>
                <a:gd name="T2" fmla="*/ 0 w 89"/>
                <a:gd name="T3" fmla="*/ 3 h 176"/>
                <a:gd name="T4" fmla="*/ 37 w 89"/>
                <a:gd name="T5" fmla="*/ 3 h 176"/>
                <a:gd name="T6" fmla="*/ 37 w 89"/>
                <a:gd name="T7" fmla="*/ 35 h 176"/>
                <a:gd name="T8" fmla="*/ 37 w 89"/>
                <a:gd name="T9" fmla="*/ 35 h 176"/>
                <a:gd name="T10" fmla="*/ 80 w 89"/>
                <a:gd name="T11" fmla="*/ 0 h 176"/>
                <a:gd name="T12" fmla="*/ 88 w 89"/>
                <a:gd name="T13" fmla="*/ 0 h 176"/>
                <a:gd name="T14" fmla="*/ 88 w 89"/>
                <a:gd name="T15" fmla="*/ 40 h 176"/>
                <a:gd name="T16" fmla="*/ 77 w 89"/>
                <a:gd name="T17" fmla="*/ 38 h 176"/>
                <a:gd name="T18" fmla="*/ 43 w 89"/>
                <a:gd name="T19" fmla="*/ 80 h 176"/>
                <a:gd name="T20" fmla="*/ 43 w 89"/>
                <a:gd name="T21" fmla="*/ 175 h 176"/>
                <a:gd name="T22" fmla="*/ 3 w 89"/>
                <a:gd name="T23" fmla="*/ 175 h 176"/>
                <a:gd name="T24" fmla="*/ 0 w 89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4"/>
                    <a:pt x="37" y="24"/>
                    <a:pt x="37" y="35"/>
                  </a:cubicBezTo>
                  <a:lnTo>
                    <a:pt x="37" y="35"/>
                  </a:lnTo>
                  <a:cubicBezTo>
                    <a:pt x="43" y="22"/>
                    <a:pt x="56" y="0"/>
                    <a:pt x="80" y="0"/>
                  </a:cubicBezTo>
                  <a:cubicBezTo>
                    <a:pt x="82" y="0"/>
                    <a:pt x="85" y="0"/>
                    <a:pt x="88" y="0"/>
                  </a:cubicBezTo>
                  <a:lnTo>
                    <a:pt x="88" y="40"/>
                  </a:lnTo>
                  <a:cubicBezTo>
                    <a:pt x="85" y="40"/>
                    <a:pt x="80" y="38"/>
                    <a:pt x="77" y="38"/>
                  </a:cubicBezTo>
                  <a:cubicBezTo>
                    <a:pt x="61" y="38"/>
                    <a:pt x="43" y="48"/>
                    <a:pt x="43" y="80"/>
                  </a:cubicBezTo>
                  <a:lnTo>
                    <a:pt x="43" y="175"/>
                  </a:lnTo>
                  <a:lnTo>
                    <a:pt x="3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8" name="Freeform 51">
              <a:extLst>
                <a:ext uri="{FF2B5EF4-FFF2-40B4-BE49-F238E27FC236}">
                  <a16:creationId xmlns:a16="http://schemas.microsoft.com/office/drawing/2014/main" id="{65CC839D-FEBE-BD4F-9D87-9B2141D4FC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0488" y="2198688"/>
              <a:ext cx="52387" cy="90487"/>
            </a:xfrm>
            <a:custGeom>
              <a:avLst/>
              <a:gdLst>
                <a:gd name="T0" fmla="*/ 8 w 144"/>
                <a:gd name="T1" fmla="*/ 201 h 250"/>
                <a:gd name="T2" fmla="*/ 58 w 144"/>
                <a:gd name="T3" fmla="*/ 217 h 250"/>
                <a:gd name="T4" fmla="*/ 103 w 144"/>
                <a:gd name="T5" fmla="*/ 164 h 250"/>
                <a:gd name="T6" fmla="*/ 103 w 144"/>
                <a:gd name="T7" fmla="*/ 146 h 250"/>
                <a:gd name="T8" fmla="*/ 58 w 144"/>
                <a:gd name="T9" fmla="*/ 175 h 250"/>
                <a:gd name="T10" fmla="*/ 0 w 144"/>
                <a:gd name="T11" fmla="*/ 90 h 250"/>
                <a:gd name="T12" fmla="*/ 61 w 144"/>
                <a:gd name="T13" fmla="*/ 0 h 250"/>
                <a:gd name="T14" fmla="*/ 106 w 144"/>
                <a:gd name="T15" fmla="*/ 29 h 250"/>
                <a:gd name="T16" fmla="*/ 106 w 144"/>
                <a:gd name="T17" fmla="*/ 3 h 250"/>
                <a:gd name="T18" fmla="*/ 143 w 144"/>
                <a:gd name="T19" fmla="*/ 3 h 250"/>
                <a:gd name="T20" fmla="*/ 143 w 144"/>
                <a:gd name="T21" fmla="*/ 29 h 250"/>
                <a:gd name="T22" fmla="*/ 143 w 144"/>
                <a:gd name="T23" fmla="*/ 156 h 250"/>
                <a:gd name="T24" fmla="*/ 66 w 144"/>
                <a:gd name="T25" fmla="*/ 249 h 250"/>
                <a:gd name="T26" fmla="*/ 8 w 144"/>
                <a:gd name="T27" fmla="*/ 238 h 250"/>
                <a:gd name="T28" fmla="*/ 8 w 144"/>
                <a:gd name="T29" fmla="*/ 201 h 250"/>
                <a:gd name="T30" fmla="*/ 106 w 144"/>
                <a:gd name="T31" fmla="*/ 85 h 250"/>
                <a:gd name="T32" fmla="*/ 74 w 144"/>
                <a:gd name="T33" fmla="*/ 29 h 250"/>
                <a:gd name="T34" fmla="*/ 45 w 144"/>
                <a:gd name="T35" fmla="*/ 85 h 250"/>
                <a:gd name="T36" fmla="*/ 71 w 144"/>
                <a:gd name="T37" fmla="*/ 143 h 250"/>
                <a:gd name="T38" fmla="*/ 106 w 144"/>
                <a:gd name="T39" fmla="*/ 8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250">
                  <a:moveTo>
                    <a:pt x="8" y="201"/>
                  </a:moveTo>
                  <a:cubicBezTo>
                    <a:pt x="18" y="207"/>
                    <a:pt x="37" y="217"/>
                    <a:pt x="58" y="217"/>
                  </a:cubicBezTo>
                  <a:cubicBezTo>
                    <a:pt x="95" y="217"/>
                    <a:pt x="103" y="191"/>
                    <a:pt x="103" y="164"/>
                  </a:cubicBezTo>
                  <a:lnTo>
                    <a:pt x="103" y="146"/>
                  </a:lnTo>
                  <a:cubicBezTo>
                    <a:pt x="98" y="159"/>
                    <a:pt x="84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2"/>
                    <a:pt x="16" y="0"/>
                    <a:pt x="61" y="0"/>
                  </a:cubicBezTo>
                  <a:cubicBezTo>
                    <a:pt x="84" y="0"/>
                    <a:pt x="95" y="13"/>
                    <a:pt x="106" y="29"/>
                  </a:cubicBezTo>
                  <a:lnTo>
                    <a:pt x="106" y="3"/>
                  </a:lnTo>
                  <a:lnTo>
                    <a:pt x="143" y="3"/>
                  </a:lnTo>
                  <a:lnTo>
                    <a:pt x="143" y="29"/>
                  </a:lnTo>
                  <a:lnTo>
                    <a:pt x="143" y="156"/>
                  </a:lnTo>
                  <a:cubicBezTo>
                    <a:pt x="143" y="209"/>
                    <a:pt x="127" y="249"/>
                    <a:pt x="66" y="249"/>
                  </a:cubicBezTo>
                  <a:cubicBezTo>
                    <a:pt x="39" y="249"/>
                    <a:pt x="18" y="241"/>
                    <a:pt x="8" y="238"/>
                  </a:cubicBezTo>
                  <a:lnTo>
                    <a:pt x="8" y="201"/>
                  </a:lnTo>
                  <a:close/>
                  <a:moveTo>
                    <a:pt x="106" y="85"/>
                  </a:moveTo>
                  <a:cubicBezTo>
                    <a:pt x="106" y="48"/>
                    <a:pt x="92" y="29"/>
                    <a:pt x="74" y="29"/>
                  </a:cubicBezTo>
                  <a:cubicBezTo>
                    <a:pt x="53" y="29"/>
                    <a:pt x="45" y="50"/>
                    <a:pt x="45" y="85"/>
                  </a:cubicBezTo>
                  <a:cubicBezTo>
                    <a:pt x="45" y="127"/>
                    <a:pt x="55" y="143"/>
                    <a:pt x="71" y="143"/>
                  </a:cubicBezTo>
                  <a:cubicBezTo>
                    <a:pt x="98" y="143"/>
                    <a:pt x="106" y="125"/>
                    <a:pt x="106" y="8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9" name="Freeform 52">
              <a:extLst>
                <a:ext uri="{FF2B5EF4-FFF2-40B4-BE49-F238E27FC236}">
                  <a16:creationId xmlns:a16="http://schemas.microsoft.com/office/drawing/2014/main" id="{C4E30CF7-DF39-DD46-9E2F-9E67F2EB4E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5" y="2198688"/>
              <a:ext cx="50800" cy="65087"/>
            </a:xfrm>
            <a:custGeom>
              <a:avLst/>
              <a:gdLst>
                <a:gd name="T0" fmla="*/ 18 w 139"/>
                <a:gd name="T1" fmla="*/ 14 h 179"/>
                <a:gd name="T2" fmla="*/ 71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0 w 139"/>
                <a:gd name="T11" fmla="*/ 175 h 179"/>
                <a:gd name="T12" fmla="*/ 98 w 139"/>
                <a:gd name="T13" fmla="*/ 151 h 179"/>
                <a:gd name="T14" fmla="*/ 50 w 139"/>
                <a:gd name="T15" fmla="*/ 178 h 179"/>
                <a:gd name="T16" fmla="*/ 0 w 139"/>
                <a:gd name="T17" fmla="*/ 128 h 179"/>
                <a:gd name="T18" fmla="*/ 87 w 139"/>
                <a:gd name="T19" fmla="*/ 69 h 179"/>
                <a:gd name="T20" fmla="*/ 95 w 139"/>
                <a:gd name="T21" fmla="*/ 69 h 179"/>
                <a:gd name="T22" fmla="*/ 95 w 139"/>
                <a:gd name="T23" fmla="*/ 64 h 179"/>
                <a:gd name="T24" fmla="*/ 63 w 139"/>
                <a:gd name="T25" fmla="*/ 32 h 179"/>
                <a:gd name="T26" fmla="*/ 18 w 139"/>
                <a:gd name="T27" fmla="*/ 48 h 179"/>
                <a:gd name="T28" fmla="*/ 18 w 139"/>
                <a:gd name="T29" fmla="*/ 14 h 179"/>
                <a:gd name="T30" fmla="*/ 95 w 139"/>
                <a:gd name="T31" fmla="*/ 93 h 179"/>
                <a:gd name="T32" fmla="*/ 40 w 139"/>
                <a:gd name="T33" fmla="*/ 125 h 179"/>
                <a:gd name="T34" fmla="*/ 66 w 139"/>
                <a:gd name="T35" fmla="*/ 151 h 179"/>
                <a:gd name="T36" fmla="*/ 98 w 139"/>
                <a:gd name="T37" fmla="*/ 101 h 179"/>
                <a:gd name="T38" fmla="*/ 98 w 139"/>
                <a:gd name="T39" fmla="*/ 93 h 179"/>
                <a:gd name="T40" fmla="*/ 95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8" y="14"/>
                  </a:moveTo>
                  <a:cubicBezTo>
                    <a:pt x="29" y="8"/>
                    <a:pt x="45" y="0"/>
                    <a:pt x="71" y="0"/>
                  </a:cubicBezTo>
                  <a:cubicBezTo>
                    <a:pt x="124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7"/>
                    <a:pt x="135" y="167"/>
                    <a:pt x="138" y="175"/>
                  </a:cubicBezTo>
                  <a:lnTo>
                    <a:pt x="100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7" y="165"/>
                    <a:pt x="74" y="178"/>
                    <a:pt x="50" y="178"/>
                  </a:cubicBezTo>
                  <a:cubicBezTo>
                    <a:pt x="24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2" y="32"/>
                    <a:pt x="26" y="43"/>
                    <a:pt x="18" y="48"/>
                  </a:cubicBezTo>
                  <a:lnTo>
                    <a:pt x="18" y="14"/>
                  </a:lnTo>
                  <a:close/>
                  <a:moveTo>
                    <a:pt x="95" y="93"/>
                  </a:moveTo>
                  <a:cubicBezTo>
                    <a:pt x="61" y="93"/>
                    <a:pt x="40" y="101"/>
                    <a:pt x="40" y="125"/>
                  </a:cubicBezTo>
                  <a:cubicBezTo>
                    <a:pt x="40" y="141"/>
                    <a:pt x="50" y="151"/>
                    <a:pt x="66" y="151"/>
                  </a:cubicBezTo>
                  <a:cubicBezTo>
                    <a:pt x="90" y="151"/>
                    <a:pt x="98" y="133"/>
                    <a:pt x="98" y="101"/>
                  </a:cubicBezTo>
                  <a:lnTo>
                    <a:pt x="98" y="93"/>
                  </a:lnTo>
                  <a:lnTo>
                    <a:pt x="95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0" name="Freeform 53">
              <a:extLst>
                <a:ext uri="{FF2B5EF4-FFF2-40B4-BE49-F238E27FC236}">
                  <a16:creationId xmlns:a16="http://schemas.microsoft.com/office/drawing/2014/main" id="{BD3B3234-5681-4D44-8A6E-F3F2A8115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2725" y="2198688"/>
              <a:ext cx="47625" cy="63500"/>
            </a:xfrm>
            <a:custGeom>
              <a:avLst/>
              <a:gdLst>
                <a:gd name="T0" fmla="*/ 0 w 133"/>
                <a:gd name="T1" fmla="*/ 32 h 176"/>
                <a:gd name="T2" fmla="*/ 0 w 133"/>
                <a:gd name="T3" fmla="*/ 3 h 176"/>
                <a:gd name="T4" fmla="*/ 37 w 133"/>
                <a:gd name="T5" fmla="*/ 3 h 176"/>
                <a:gd name="T6" fmla="*/ 37 w 133"/>
                <a:gd name="T7" fmla="*/ 30 h 176"/>
                <a:gd name="T8" fmla="*/ 37 w 133"/>
                <a:gd name="T9" fmla="*/ 30 h 176"/>
                <a:gd name="T10" fmla="*/ 37 w 133"/>
                <a:gd name="T11" fmla="*/ 30 h 176"/>
                <a:gd name="T12" fmla="*/ 82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0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30"/>
                  </a:cubicBezTo>
                  <a:lnTo>
                    <a:pt x="37" y="30"/>
                  </a:lnTo>
                  <a:lnTo>
                    <a:pt x="37" y="30"/>
                  </a:lnTo>
                  <a:cubicBezTo>
                    <a:pt x="42" y="19"/>
                    <a:pt x="53" y="0"/>
                    <a:pt x="82" y="0"/>
                  </a:cubicBezTo>
                  <a:cubicBezTo>
                    <a:pt x="119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5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1" name="Freeform 54">
              <a:extLst>
                <a:ext uri="{FF2B5EF4-FFF2-40B4-BE49-F238E27FC236}">
                  <a16:creationId xmlns:a16="http://schemas.microsoft.com/office/drawing/2014/main" id="{973CD36F-67BF-4A4F-8BC3-A38D9B883D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1463" y="2173288"/>
              <a:ext cx="15875" cy="88900"/>
            </a:xfrm>
            <a:custGeom>
              <a:avLst/>
              <a:gdLst>
                <a:gd name="T0" fmla="*/ 0 w 44"/>
                <a:gd name="T1" fmla="*/ 0 h 247"/>
                <a:gd name="T2" fmla="*/ 43 w 44"/>
                <a:gd name="T3" fmla="*/ 0 h 247"/>
                <a:gd name="T4" fmla="*/ 43 w 44"/>
                <a:gd name="T5" fmla="*/ 39 h 247"/>
                <a:gd name="T6" fmla="*/ 0 w 44"/>
                <a:gd name="T7" fmla="*/ 39 h 247"/>
                <a:gd name="T8" fmla="*/ 0 w 44"/>
                <a:gd name="T9" fmla="*/ 0 h 247"/>
                <a:gd name="T10" fmla="*/ 3 w 44"/>
                <a:gd name="T11" fmla="*/ 74 h 247"/>
                <a:gd name="T12" fmla="*/ 43 w 44"/>
                <a:gd name="T13" fmla="*/ 74 h 247"/>
                <a:gd name="T14" fmla="*/ 43 w 44"/>
                <a:gd name="T15" fmla="*/ 246 h 247"/>
                <a:gd name="T16" fmla="*/ 3 w 44"/>
                <a:gd name="T17" fmla="*/ 246 h 247"/>
                <a:gd name="T18" fmla="*/ 3 w 44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247">
                  <a:moveTo>
                    <a:pt x="0" y="0"/>
                  </a:moveTo>
                  <a:lnTo>
                    <a:pt x="43" y="0"/>
                  </a:lnTo>
                  <a:lnTo>
                    <a:pt x="43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4"/>
                  </a:moveTo>
                  <a:lnTo>
                    <a:pt x="43" y="74"/>
                  </a:lnTo>
                  <a:lnTo>
                    <a:pt x="43" y="246"/>
                  </a:lnTo>
                  <a:lnTo>
                    <a:pt x="3" y="246"/>
                  </a:lnTo>
                  <a:lnTo>
                    <a:pt x="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2" name="Freeform 55">
              <a:extLst>
                <a:ext uri="{FF2B5EF4-FFF2-40B4-BE49-F238E27FC236}">
                  <a16:creationId xmlns:a16="http://schemas.microsoft.com/office/drawing/2014/main" id="{463118B7-6657-264C-9CF8-7E79EDB8CB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0038" y="2200275"/>
              <a:ext cx="41275" cy="61913"/>
            </a:xfrm>
            <a:custGeom>
              <a:avLst/>
              <a:gdLst>
                <a:gd name="T0" fmla="*/ 0 w 115"/>
                <a:gd name="T1" fmla="*/ 135 h 173"/>
                <a:gd name="T2" fmla="*/ 71 w 115"/>
                <a:gd name="T3" fmla="*/ 29 h 173"/>
                <a:gd name="T4" fmla="*/ 2 w 115"/>
                <a:gd name="T5" fmla="*/ 29 h 173"/>
                <a:gd name="T6" fmla="*/ 2 w 115"/>
                <a:gd name="T7" fmla="*/ 0 h 173"/>
                <a:gd name="T8" fmla="*/ 111 w 115"/>
                <a:gd name="T9" fmla="*/ 0 h 173"/>
                <a:gd name="T10" fmla="*/ 111 w 115"/>
                <a:gd name="T11" fmla="*/ 34 h 173"/>
                <a:gd name="T12" fmla="*/ 40 w 115"/>
                <a:gd name="T13" fmla="*/ 140 h 173"/>
                <a:gd name="T14" fmla="*/ 114 w 115"/>
                <a:gd name="T15" fmla="*/ 140 h 173"/>
                <a:gd name="T16" fmla="*/ 114 w 115"/>
                <a:gd name="T17" fmla="*/ 172 h 173"/>
                <a:gd name="T18" fmla="*/ 0 w 115"/>
                <a:gd name="T19" fmla="*/ 172 h 173"/>
                <a:gd name="T20" fmla="*/ 0 w 115"/>
                <a:gd name="T21" fmla="*/ 13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73">
                  <a:moveTo>
                    <a:pt x="0" y="135"/>
                  </a:moveTo>
                  <a:lnTo>
                    <a:pt x="71" y="29"/>
                  </a:lnTo>
                  <a:lnTo>
                    <a:pt x="2" y="29"/>
                  </a:lnTo>
                  <a:lnTo>
                    <a:pt x="2" y="0"/>
                  </a:lnTo>
                  <a:lnTo>
                    <a:pt x="111" y="0"/>
                  </a:lnTo>
                  <a:lnTo>
                    <a:pt x="111" y="34"/>
                  </a:lnTo>
                  <a:lnTo>
                    <a:pt x="40" y="140"/>
                  </a:lnTo>
                  <a:lnTo>
                    <a:pt x="114" y="140"/>
                  </a:lnTo>
                  <a:lnTo>
                    <a:pt x="114" y="172"/>
                  </a:lnTo>
                  <a:lnTo>
                    <a:pt x="0" y="172"/>
                  </a:lnTo>
                  <a:lnTo>
                    <a:pt x="0" y="13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3" name="Freeform 56">
              <a:extLst>
                <a:ext uri="{FF2B5EF4-FFF2-40B4-BE49-F238E27FC236}">
                  <a16:creationId xmlns:a16="http://schemas.microsoft.com/office/drawing/2014/main" id="{7B03079B-76FD-9B4D-84F4-5D925616E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7663" y="2198688"/>
              <a:ext cx="50800" cy="65087"/>
            </a:xfrm>
            <a:custGeom>
              <a:avLst/>
              <a:gdLst>
                <a:gd name="T0" fmla="*/ 19 w 139"/>
                <a:gd name="T1" fmla="*/ 14 h 179"/>
                <a:gd name="T2" fmla="*/ 72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1 w 139"/>
                <a:gd name="T11" fmla="*/ 175 h 179"/>
                <a:gd name="T12" fmla="*/ 98 w 139"/>
                <a:gd name="T13" fmla="*/ 151 h 179"/>
                <a:gd name="T14" fmla="*/ 51 w 139"/>
                <a:gd name="T15" fmla="*/ 178 h 179"/>
                <a:gd name="T16" fmla="*/ 0 w 139"/>
                <a:gd name="T17" fmla="*/ 128 h 179"/>
                <a:gd name="T18" fmla="*/ 88 w 139"/>
                <a:gd name="T19" fmla="*/ 69 h 179"/>
                <a:gd name="T20" fmla="*/ 96 w 139"/>
                <a:gd name="T21" fmla="*/ 69 h 179"/>
                <a:gd name="T22" fmla="*/ 96 w 139"/>
                <a:gd name="T23" fmla="*/ 64 h 179"/>
                <a:gd name="T24" fmla="*/ 64 w 139"/>
                <a:gd name="T25" fmla="*/ 32 h 179"/>
                <a:gd name="T26" fmla="*/ 19 w 139"/>
                <a:gd name="T27" fmla="*/ 48 h 179"/>
                <a:gd name="T28" fmla="*/ 19 w 139"/>
                <a:gd name="T29" fmla="*/ 14 h 179"/>
                <a:gd name="T30" fmla="*/ 96 w 139"/>
                <a:gd name="T31" fmla="*/ 93 h 179"/>
                <a:gd name="T32" fmla="*/ 40 w 139"/>
                <a:gd name="T33" fmla="*/ 125 h 179"/>
                <a:gd name="T34" fmla="*/ 66 w 139"/>
                <a:gd name="T35" fmla="*/ 151 h 179"/>
                <a:gd name="T36" fmla="*/ 98 w 139"/>
                <a:gd name="T37" fmla="*/ 101 h 179"/>
                <a:gd name="T38" fmla="*/ 98 w 139"/>
                <a:gd name="T39" fmla="*/ 93 h 179"/>
                <a:gd name="T40" fmla="*/ 96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9" y="14"/>
                  </a:moveTo>
                  <a:cubicBezTo>
                    <a:pt x="29" y="8"/>
                    <a:pt x="45" y="0"/>
                    <a:pt x="72" y="0"/>
                  </a:cubicBezTo>
                  <a:cubicBezTo>
                    <a:pt x="122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7"/>
                    <a:pt x="135" y="167"/>
                    <a:pt x="138" y="175"/>
                  </a:cubicBezTo>
                  <a:lnTo>
                    <a:pt x="101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8" y="165"/>
                    <a:pt x="74" y="178"/>
                    <a:pt x="51" y="178"/>
                  </a:cubicBezTo>
                  <a:cubicBezTo>
                    <a:pt x="24" y="178"/>
                    <a:pt x="0" y="159"/>
                    <a:pt x="0" y="128"/>
                  </a:cubicBezTo>
                  <a:cubicBezTo>
                    <a:pt x="0" y="80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4"/>
                  </a:lnTo>
                  <a:cubicBezTo>
                    <a:pt x="96" y="48"/>
                    <a:pt x="88" y="32"/>
                    <a:pt x="64" y="32"/>
                  </a:cubicBezTo>
                  <a:cubicBezTo>
                    <a:pt x="43" y="32"/>
                    <a:pt x="27" y="43"/>
                    <a:pt x="19" y="48"/>
                  </a:cubicBezTo>
                  <a:lnTo>
                    <a:pt x="19" y="14"/>
                  </a:lnTo>
                  <a:close/>
                  <a:moveTo>
                    <a:pt x="96" y="93"/>
                  </a:moveTo>
                  <a:cubicBezTo>
                    <a:pt x="61" y="93"/>
                    <a:pt x="40" y="101"/>
                    <a:pt x="40" y="125"/>
                  </a:cubicBezTo>
                  <a:cubicBezTo>
                    <a:pt x="40" y="141"/>
                    <a:pt x="51" y="151"/>
                    <a:pt x="66" y="151"/>
                  </a:cubicBezTo>
                  <a:cubicBezTo>
                    <a:pt x="90" y="151"/>
                    <a:pt x="98" y="133"/>
                    <a:pt x="98" y="101"/>
                  </a:cubicBezTo>
                  <a:lnTo>
                    <a:pt x="98" y="93"/>
                  </a:lnTo>
                  <a:lnTo>
                    <a:pt x="96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4" name="Freeform 57">
              <a:extLst>
                <a:ext uri="{FF2B5EF4-FFF2-40B4-BE49-F238E27FC236}">
                  <a16:creationId xmlns:a16="http://schemas.microsoft.com/office/drawing/2014/main" id="{11BDCC49-068A-3249-8E04-4559BFF108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3225" y="2181225"/>
              <a:ext cx="36513" cy="80963"/>
            </a:xfrm>
            <a:custGeom>
              <a:avLst/>
              <a:gdLst>
                <a:gd name="T0" fmla="*/ 26 w 101"/>
                <a:gd name="T1" fmla="*/ 14 h 224"/>
                <a:gd name="T2" fmla="*/ 66 w 101"/>
                <a:gd name="T3" fmla="*/ 0 h 224"/>
                <a:gd name="T4" fmla="*/ 66 w 101"/>
                <a:gd name="T5" fmla="*/ 48 h 224"/>
                <a:gd name="T6" fmla="*/ 100 w 101"/>
                <a:gd name="T7" fmla="*/ 48 h 224"/>
                <a:gd name="T8" fmla="*/ 100 w 101"/>
                <a:gd name="T9" fmla="*/ 77 h 224"/>
                <a:gd name="T10" fmla="*/ 66 w 101"/>
                <a:gd name="T11" fmla="*/ 77 h 224"/>
                <a:gd name="T12" fmla="*/ 66 w 101"/>
                <a:gd name="T13" fmla="*/ 167 h 224"/>
                <a:gd name="T14" fmla="*/ 85 w 101"/>
                <a:gd name="T15" fmla="*/ 191 h 224"/>
                <a:gd name="T16" fmla="*/ 100 w 101"/>
                <a:gd name="T17" fmla="*/ 188 h 224"/>
                <a:gd name="T18" fmla="*/ 100 w 101"/>
                <a:gd name="T19" fmla="*/ 218 h 224"/>
                <a:gd name="T20" fmla="*/ 74 w 101"/>
                <a:gd name="T21" fmla="*/ 223 h 224"/>
                <a:gd name="T22" fmla="*/ 26 w 101"/>
                <a:gd name="T23" fmla="*/ 173 h 224"/>
                <a:gd name="T24" fmla="*/ 26 w 101"/>
                <a:gd name="T25" fmla="*/ 77 h 224"/>
                <a:gd name="T26" fmla="*/ 0 w 101"/>
                <a:gd name="T27" fmla="*/ 77 h 224"/>
                <a:gd name="T28" fmla="*/ 0 w 101"/>
                <a:gd name="T29" fmla="*/ 48 h 224"/>
                <a:gd name="T30" fmla="*/ 26 w 101"/>
                <a:gd name="T31" fmla="*/ 48 h 224"/>
                <a:gd name="T32" fmla="*/ 26 w 101"/>
                <a:gd name="T33" fmla="*/ 1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224">
                  <a:moveTo>
                    <a:pt x="26" y="14"/>
                  </a:moveTo>
                  <a:lnTo>
                    <a:pt x="66" y="0"/>
                  </a:lnTo>
                  <a:lnTo>
                    <a:pt x="66" y="48"/>
                  </a:lnTo>
                  <a:lnTo>
                    <a:pt x="100" y="48"/>
                  </a:lnTo>
                  <a:lnTo>
                    <a:pt x="100" y="77"/>
                  </a:lnTo>
                  <a:lnTo>
                    <a:pt x="66" y="77"/>
                  </a:lnTo>
                  <a:lnTo>
                    <a:pt x="66" y="167"/>
                  </a:lnTo>
                  <a:cubicBezTo>
                    <a:pt x="66" y="186"/>
                    <a:pt x="71" y="191"/>
                    <a:pt x="85" y="191"/>
                  </a:cubicBezTo>
                  <a:cubicBezTo>
                    <a:pt x="92" y="191"/>
                    <a:pt x="98" y="188"/>
                    <a:pt x="100" y="188"/>
                  </a:cubicBezTo>
                  <a:lnTo>
                    <a:pt x="100" y="218"/>
                  </a:lnTo>
                  <a:cubicBezTo>
                    <a:pt x="95" y="220"/>
                    <a:pt x="85" y="223"/>
                    <a:pt x="74" y="223"/>
                  </a:cubicBezTo>
                  <a:cubicBezTo>
                    <a:pt x="45" y="223"/>
                    <a:pt x="26" y="210"/>
                    <a:pt x="26" y="173"/>
                  </a:cubicBezTo>
                  <a:lnTo>
                    <a:pt x="26" y="77"/>
                  </a:lnTo>
                  <a:lnTo>
                    <a:pt x="0" y="77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6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5" name="Freeform 58">
              <a:extLst>
                <a:ext uri="{FF2B5EF4-FFF2-40B4-BE49-F238E27FC236}">
                  <a16:creationId xmlns:a16="http://schemas.microsoft.com/office/drawing/2014/main" id="{0543E3BE-C03F-B442-9336-E6F019E45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9263" y="2173288"/>
              <a:ext cx="15875" cy="88900"/>
            </a:xfrm>
            <a:custGeom>
              <a:avLst/>
              <a:gdLst>
                <a:gd name="T0" fmla="*/ 0 w 46"/>
                <a:gd name="T1" fmla="*/ 0 h 247"/>
                <a:gd name="T2" fmla="*/ 42 w 46"/>
                <a:gd name="T3" fmla="*/ 0 h 247"/>
                <a:gd name="T4" fmla="*/ 42 w 46"/>
                <a:gd name="T5" fmla="*/ 39 h 247"/>
                <a:gd name="T6" fmla="*/ 0 w 46"/>
                <a:gd name="T7" fmla="*/ 39 h 247"/>
                <a:gd name="T8" fmla="*/ 0 w 46"/>
                <a:gd name="T9" fmla="*/ 0 h 247"/>
                <a:gd name="T10" fmla="*/ 5 w 46"/>
                <a:gd name="T11" fmla="*/ 74 h 247"/>
                <a:gd name="T12" fmla="*/ 45 w 46"/>
                <a:gd name="T13" fmla="*/ 74 h 247"/>
                <a:gd name="T14" fmla="*/ 45 w 46"/>
                <a:gd name="T15" fmla="*/ 246 h 247"/>
                <a:gd name="T16" fmla="*/ 5 w 46"/>
                <a:gd name="T17" fmla="*/ 246 h 247"/>
                <a:gd name="T18" fmla="*/ 5 w 46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247">
                  <a:moveTo>
                    <a:pt x="0" y="0"/>
                  </a:moveTo>
                  <a:lnTo>
                    <a:pt x="42" y="0"/>
                  </a:lnTo>
                  <a:lnTo>
                    <a:pt x="42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5" y="74"/>
                  </a:moveTo>
                  <a:lnTo>
                    <a:pt x="45" y="74"/>
                  </a:lnTo>
                  <a:lnTo>
                    <a:pt x="45" y="246"/>
                  </a:lnTo>
                  <a:lnTo>
                    <a:pt x="5" y="246"/>
                  </a:lnTo>
                  <a:lnTo>
                    <a:pt x="5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6" name="Freeform 59">
              <a:extLst>
                <a:ext uri="{FF2B5EF4-FFF2-40B4-BE49-F238E27FC236}">
                  <a16:creationId xmlns:a16="http://schemas.microsoft.com/office/drawing/2014/main" id="{E2A9C5BE-6ED6-FB46-A544-556253B6D6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250" y="2198688"/>
              <a:ext cx="53975" cy="65087"/>
            </a:xfrm>
            <a:custGeom>
              <a:avLst/>
              <a:gdLst>
                <a:gd name="T0" fmla="*/ 148 w 149"/>
                <a:gd name="T1" fmla="*/ 90 h 181"/>
                <a:gd name="T2" fmla="*/ 74 w 149"/>
                <a:gd name="T3" fmla="*/ 180 h 181"/>
                <a:gd name="T4" fmla="*/ 0 w 149"/>
                <a:gd name="T5" fmla="*/ 90 h 181"/>
                <a:gd name="T6" fmla="*/ 74 w 149"/>
                <a:gd name="T7" fmla="*/ 0 h 181"/>
                <a:gd name="T8" fmla="*/ 148 w 149"/>
                <a:gd name="T9" fmla="*/ 90 h 181"/>
                <a:gd name="T10" fmla="*/ 106 w 149"/>
                <a:gd name="T11" fmla="*/ 87 h 181"/>
                <a:gd name="T12" fmla="*/ 74 w 149"/>
                <a:gd name="T13" fmla="*/ 29 h 181"/>
                <a:gd name="T14" fmla="*/ 42 w 149"/>
                <a:gd name="T15" fmla="*/ 87 h 181"/>
                <a:gd name="T16" fmla="*/ 74 w 149"/>
                <a:gd name="T17" fmla="*/ 148 h 181"/>
                <a:gd name="T18" fmla="*/ 106 w 149"/>
                <a:gd name="T19" fmla="*/ 8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181">
                  <a:moveTo>
                    <a:pt x="148" y="90"/>
                  </a:moveTo>
                  <a:cubicBezTo>
                    <a:pt x="148" y="162"/>
                    <a:pt x="109" y="180"/>
                    <a:pt x="74" y="180"/>
                  </a:cubicBezTo>
                  <a:cubicBezTo>
                    <a:pt x="40" y="180"/>
                    <a:pt x="0" y="164"/>
                    <a:pt x="0" y="90"/>
                  </a:cubicBezTo>
                  <a:cubicBezTo>
                    <a:pt x="3" y="19"/>
                    <a:pt x="42" y="0"/>
                    <a:pt x="74" y="0"/>
                  </a:cubicBezTo>
                  <a:cubicBezTo>
                    <a:pt x="109" y="0"/>
                    <a:pt x="148" y="19"/>
                    <a:pt x="148" y="90"/>
                  </a:cubicBezTo>
                  <a:close/>
                  <a:moveTo>
                    <a:pt x="106" y="87"/>
                  </a:moveTo>
                  <a:cubicBezTo>
                    <a:pt x="106" y="58"/>
                    <a:pt x="101" y="29"/>
                    <a:pt x="74" y="29"/>
                  </a:cubicBezTo>
                  <a:cubicBezTo>
                    <a:pt x="48" y="29"/>
                    <a:pt x="42" y="61"/>
                    <a:pt x="42" y="87"/>
                  </a:cubicBezTo>
                  <a:cubicBezTo>
                    <a:pt x="42" y="117"/>
                    <a:pt x="50" y="148"/>
                    <a:pt x="74" y="148"/>
                  </a:cubicBezTo>
                  <a:cubicBezTo>
                    <a:pt x="101" y="148"/>
                    <a:pt x="106" y="117"/>
                    <a:pt x="106" y="8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7" name="Freeform 60">
              <a:extLst>
                <a:ext uri="{FF2B5EF4-FFF2-40B4-BE49-F238E27FC236}">
                  <a16:creationId xmlns:a16="http://schemas.microsoft.com/office/drawing/2014/main" id="{61DDF0D0-2EF6-D541-8B1A-32ACDD6129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8" y="2198688"/>
              <a:ext cx="47625" cy="63500"/>
            </a:xfrm>
            <a:custGeom>
              <a:avLst/>
              <a:gdLst>
                <a:gd name="T0" fmla="*/ 0 w 133"/>
                <a:gd name="T1" fmla="*/ 32 h 176"/>
                <a:gd name="T2" fmla="*/ 0 w 133"/>
                <a:gd name="T3" fmla="*/ 3 h 176"/>
                <a:gd name="T4" fmla="*/ 37 w 133"/>
                <a:gd name="T5" fmla="*/ 3 h 176"/>
                <a:gd name="T6" fmla="*/ 37 w 133"/>
                <a:gd name="T7" fmla="*/ 30 h 176"/>
                <a:gd name="T8" fmla="*/ 37 w 133"/>
                <a:gd name="T9" fmla="*/ 30 h 176"/>
                <a:gd name="T10" fmla="*/ 37 w 133"/>
                <a:gd name="T11" fmla="*/ 30 h 176"/>
                <a:gd name="T12" fmla="*/ 82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9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0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30"/>
                  </a:cubicBezTo>
                  <a:lnTo>
                    <a:pt x="37" y="30"/>
                  </a:lnTo>
                  <a:lnTo>
                    <a:pt x="37" y="30"/>
                  </a:lnTo>
                  <a:cubicBezTo>
                    <a:pt x="42" y="19"/>
                    <a:pt x="53" y="0"/>
                    <a:pt x="82" y="0"/>
                  </a:cubicBezTo>
                  <a:cubicBezTo>
                    <a:pt x="119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5"/>
                    <a:pt x="87" y="35"/>
                    <a:pt x="69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8" name="Freeform 61">
              <a:extLst>
                <a:ext uri="{FF2B5EF4-FFF2-40B4-BE49-F238E27FC236}">
                  <a16:creationId xmlns:a16="http://schemas.microsoft.com/office/drawing/2014/main" id="{1CFD71A3-057B-6145-A1C6-EE1594E5AC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150" y="2032000"/>
              <a:ext cx="47625" cy="84138"/>
            </a:xfrm>
            <a:custGeom>
              <a:avLst/>
              <a:gdLst>
                <a:gd name="T0" fmla="*/ 0 w 133"/>
                <a:gd name="T1" fmla="*/ 0 h 234"/>
                <a:gd name="T2" fmla="*/ 64 w 133"/>
                <a:gd name="T3" fmla="*/ 0 h 234"/>
                <a:gd name="T4" fmla="*/ 132 w 133"/>
                <a:gd name="T5" fmla="*/ 72 h 234"/>
                <a:gd name="T6" fmla="*/ 64 w 133"/>
                <a:gd name="T7" fmla="*/ 143 h 234"/>
                <a:gd name="T8" fmla="*/ 42 w 133"/>
                <a:gd name="T9" fmla="*/ 143 h 234"/>
                <a:gd name="T10" fmla="*/ 42 w 133"/>
                <a:gd name="T11" fmla="*/ 233 h 234"/>
                <a:gd name="T12" fmla="*/ 3 w 133"/>
                <a:gd name="T13" fmla="*/ 233 h 234"/>
                <a:gd name="T14" fmla="*/ 0 w 133"/>
                <a:gd name="T15" fmla="*/ 0 h 234"/>
                <a:gd name="T16" fmla="*/ 56 w 133"/>
                <a:gd name="T17" fmla="*/ 111 h 234"/>
                <a:gd name="T18" fmla="*/ 93 w 133"/>
                <a:gd name="T19" fmla="*/ 72 h 234"/>
                <a:gd name="T20" fmla="*/ 56 w 133"/>
                <a:gd name="T21" fmla="*/ 34 h 234"/>
                <a:gd name="T22" fmla="*/ 40 w 133"/>
                <a:gd name="T23" fmla="*/ 34 h 234"/>
                <a:gd name="T24" fmla="*/ 40 w 133"/>
                <a:gd name="T25" fmla="*/ 111 h 234"/>
                <a:gd name="T26" fmla="*/ 56 w 133"/>
                <a:gd name="T27" fmla="*/ 11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234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2" y="27"/>
                    <a:pt x="132" y="72"/>
                  </a:cubicBezTo>
                  <a:cubicBezTo>
                    <a:pt x="132" y="117"/>
                    <a:pt x="109" y="143"/>
                    <a:pt x="64" y="143"/>
                  </a:cubicBezTo>
                  <a:lnTo>
                    <a:pt x="42" y="143"/>
                  </a:lnTo>
                  <a:lnTo>
                    <a:pt x="42" y="233"/>
                  </a:lnTo>
                  <a:lnTo>
                    <a:pt x="3" y="233"/>
                  </a:lnTo>
                  <a:lnTo>
                    <a:pt x="0" y="0"/>
                  </a:lnTo>
                  <a:close/>
                  <a:moveTo>
                    <a:pt x="56" y="111"/>
                  </a:moveTo>
                  <a:cubicBezTo>
                    <a:pt x="79" y="111"/>
                    <a:pt x="93" y="98"/>
                    <a:pt x="93" y="72"/>
                  </a:cubicBezTo>
                  <a:cubicBezTo>
                    <a:pt x="93" y="45"/>
                    <a:pt x="82" y="34"/>
                    <a:pt x="56" y="34"/>
                  </a:cubicBezTo>
                  <a:lnTo>
                    <a:pt x="40" y="34"/>
                  </a:lnTo>
                  <a:lnTo>
                    <a:pt x="40" y="111"/>
                  </a:lnTo>
                  <a:lnTo>
                    <a:pt x="56" y="11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9" name="Freeform 62">
              <a:extLst>
                <a:ext uri="{FF2B5EF4-FFF2-40B4-BE49-F238E27FC236}">
                  <a16:creationId xmlns:a16="http://schemas.microsoft.com/office/drawing/2014/main" id="{13125A8F-80C3-3049-A2CF-AA4EC2ECD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3363" y="2052638"/>
              <a:ext cx="47625" cy="63500"/>
            </a:xfrm>
            <a:custGeom>
              <a:avLst/>
              <a:gdLst>
                <a:gd name="T0" fmla="*/ 16 w 131"/>
                <a:gd name="T1" fmla="*/ 14 h 176"/>
                <a:gd name="T2" fmla="*/ 66 w 131"/>
                <a:gd name="T3" fmla="*/ 0 h 176"/>
                <a:gd name="T4" fmla="*/ 127 w 131"/>
                <a:gd name="T5" fmla="*/ 69 h 176"/>
                <a:gd name="T6" fmla="*/ 127 w 131"/>
                <a:gd name="T7" fmla="*/ 143 h 176"/>
                <a:gd name="T8" fmla="*/ 130 w 131"/>
                <a:gd name="T9" fmla="*/ 172 h 176"/>
                <a:gd name="T10" fmla="*/ 95 w 131"/>
                <a:gd name="T11" fmla="*/ 172 h 176"/>
                <a:gd name="T12" fmla="*/ 92 w 131"/>
                <a:gd name="T13" fmla="*/ 149 h 176"/>
                <a:gd name="T14" fmla="*/ 47 w 131"/>
                <a:gd name="T15" fmla="*/ 175 h 176"/>
                <a:gd name="T16" fmla="*/ 0 w 131"/>
                <a:gd name="T17" fmla="*/ 125 h 176"/>
                <a:gd name="T18" fmla="*/ 84 w 131"/>
                <a:gd name="T19" fmla="*/ 67 h 176"/>
                <a:gd name="T20" fmla="*/ 92 w 131"/>
                <a:gd name="T21" fmla="*/ 67 h 176"/>
                <a:gd name="T22" fmla="*/ 92 w 131"/>
                <a:gd name="T23" fmla="*/ 61 h 176"/>
                <a:gd name="T24" fmla="*/ 63 w 131"/>
                <a:gd name="T25" fmla="*/ 29 h 176"/>
                <a:gd name="T26" fmla="*/ 18 w 131"/>
                <a:gd name="T27" fmla="*/ 45 h 176"/>
                <a:gd name="T28" fmla="*/ 16 w 131"/>
                <a:gd name="T29" fmla="*/ 14 h 176"/>
                <a:gd name="T30" fmla="*/ 87 w 131"/>
                <a:gd name="T31" fmla="*/ 93 h 176"/>
                <a:gd name="T32" fmla="*/ 34 w 131"/>
                <a:gd name="T33" fmla="*/ 125 h 176"/>
                <a:gd name="T34" fmla="*/ 58 w 131"/>
                <a:gd name="T35" fmla="*/ 151 h 176"/>
                <a:gd name="T36" fmla="*/ 90 w 131"/>
                <a:gd name="T37" fmla="*/ 101 h 176"/>
                <a:gd name="T38" fmla="*/ 90 w 131"/>
                <a:gd name="T39" fmla="*/ 93 h 176"/>
                <a:gd name="T40" fmla="*/ 87 w 131"/>
                <a:gd name="T41" fmla="*/ 9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4" y="67"/>
                  </a:cubicBezTo>
                  <a:lnTo>
                    <a:pt x="92" y="67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18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5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0" name="Freeform 63">
              <a:extLst>
                <a:ext uri="{FF2B5EF4-FFF2-40B4-BE49-F238E27FC236}">
                  <a16:creationId xmlns:a16="http://schemas.microsoft.com/office/drawing/2014/main" id="{DBF1325A-95A1-294D-ABD1-18495D9F9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3688" y="2052638"/>
              <a:ext cx="46037" cy="63500"/>
            </a:xfrm>
            <a:custGeom>
              <a:avLst/>
              <a:gdLst>
                <a:gd name="T0" fmla="*/ 0 w 128"/>
                <a:gd name="T1" fmla="*/ 32 h 176"/>
                <a:gd name="T2" fmla="*/ 0 w 128"/>
                <a:gd name="T3" fmla="*/ 3 h 176"/>
                <a:gd name="T4" fmla="*/ 37 w 128"/>
                <a:gd name="T5" fmla="*/ 3 h 176"/>
                <a:gd name="T6" fmla="*/ 37 w 128"/>
                <a:gd name="T7" fmla="*/ 29 h 176"/>
                <a:gd name="T8" fmla="*/ 37 w 128"/>
                <a:gd name="T9" fmla="*/ 29 h 176"/>
                <a:gd name="T10" fmla="*/ 37 w 128"/>
                <a:gd name="T11" fmla="*/ 29 h 176"/>
                <a:gd name="T12" fmla="*/ 79 w 128"/>
                <a:gd name="T13" fmla="*/ 0 h 176"/>
                <a:gd name="T14" fmla="*/ 127 w 128"/>
                <a:gd name="T15" fmla="*/ 64 h 176"/>
                <a:gd name="T16" fmla="*/ 127 w 128"/>
                <a:gd name="T17" fmla="*/ 175 h 176"/>
                <a:gd name="T18" fmla="*/ 87 w 128"/>
                <a:gd name="T19" fmla="*/ 175 h 176"/>
                <a:gd name="T20" fmla="*/ 87 w 128"/>
                <a:gd name="T21" fmla="*/ 72 h 176"/>
                <a:gd name="T22" fmla="*/ 66 w 128"/>
                <a:gd name="T23" fmla="*/ 35 h 176"/>
                <a:gd name="T24" fmla="*/ 39 w 128"/>
                <a:gd name="T25" fmla="*/ 74 h 176"/>
                <a:gd name="T26" fmla="*/ 39 w 128"/>
                <a:gd name="T27" fmla="*/ 175 h 176"/>
                <a:gd name="T28" fmla="*/ 0 w 128"/>
                <a:gd name="T29" fmla="*/ 175 h 176"/>
                <a:gd name="T30" fmla="*/ 0 w 128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1" name="Freeform 64">
              <a:extLst>
                <a:ext uri="{FF2B5EF4-FFF2-40B4-BE49-F238E27FC236}">
                  <a16:creationId xmlns:a16="http://schemas.microsoft.com/office/drawing/2014/main" id="{9481295E-D63C-1E4E-BF6E-01A72FF96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9888" y="2032000"/>
              <a:ext cx="66675" cy="84138"/>
            </a:xfrm>
            <a:custGeom>
              <a:avLst/>
              <a:gdLst>
                <a:gd name="T0" fmla="*/ 132 w 186"/>
                <a:gd name="T1" fmla="*/ 177 h 234"/>
                <a:gd name="T2" fmla="*/ 56 w 186"/>
                <a:gd name="T3" fmla="*/ 177 h 234"/>
                <a:gd name="T4" fmla="*/ 40 w 186"/>
                <a:gd name="T5" fmla="*/ 233 h 234"/>
                <a:gd name="T6" fmla="*/ 0 w 186"/>
                <a:gd name="T7" fmla="*/ 233 h 234"/>
                <a:gd name="T8" fmla="*/ 74 w 186"/>
                <a:gd name="T9" fmla="*/ 0 h 234"/>
                <a:gd name="T10" fmla="*/ 117 w 186"/>
                <a:gd name="T11" fmla="*/ 0 h 234"/>
                <a:gd name="T12" fmla="*/ 185 w 186"/>
                <a:gd name="T13" fmla="*/ 233 h 234"/>
                <a:gd name="T14" fmla="*/ 143 w 186"/>
                <a:gd name="T15" fmla="*/ 233 h 234"/>
                <a:gd name="T16" fmla="*/ 132 w 186"/>
                <a:gd name="T17" fmla="*/ 177 h 234"/>
                <a:gd name="T18" fmla="*/ 125 w 186"/>
                <a:gd name="T19" fmla="*/ 146 h 234"/>
                <a:gd name="T20" fmla="*/ 98 w 186"/>
                <a:gd name="T21" fmla="*/ 37 h 234"/>
                <a:gd name="T22" fmla="*/ 98 w 186"/>
                <a:gd name="T23" fmla="*/ 37 h 234"/>
                <a:gd name="T24" fmla="*/ 69 w 186"/>
                <a:gd name="T25" fmla="*/ 146 h 234"/>
                <a:gd name="T26" fmla="*/ 125 w 186"/>
                <a:gd name="T27" fmla="*/ 146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6" h="234">
                  <a:moveTo>
                    <a:pt x="132" y="177"/>
                  </a:moveTo>
                  <a:lnTo>
                    <a:pt x="56" y="177"/>
                  </a:lnTo>
                  <a:lnTo>
                    <a:pt x="40" y="233"/>
                  </a:lnTo>
                  <a:lnTo>
                    <a:pt x="0" y="233"/>
                  </a:lnTo>
                  <a:lnTo>
                    <a:pt x="74" y="0"/>
                  </a:lnTo>
                  <a:lnTo>
                    <a:pt x="117" y="0"/>
                  </a:lnTo>
                  <a:lnTo>
                    <a:pt x="185" y="233"/>
                  </a:lnTo>
                  <a:lnTo>
                    <a:pt x="143" y="233"/>
                  </a:lnTo>
                  <a:lnTo>
                    <a:pt x="132" y="177"/>
                  </a:lnTo>
                  <a:close/>
                  <a:moveTo>
                    <a:pt x="125" y="146"/>
                  </a:moveTo>
                  <a:lnTo>
                    <a:pt x="98" y="37"/>
                  </a:lnTo>
                  <a:lnTo>
                    <a:pt x="98" y="37"/>
                  </a:lnTo>
                  <a:lnTo>
                    <a:pt x="69" y="146"/>
                  </a:lnTo>
                  <a:lnTo>
                    <a:pt x="125" y="1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2" name="Freeform 65">
              <a:extLst>
                <a:ext uri="{FF2B5EF4-FFF2-40B4-BE49-F238E27FC236}">
                  <a16:creationId xmlns:a16="http://schemas.microsoft.com/office/drawing/2014/main" id="{EA30CF13-7102-784E-A3EA-E52F0DF8A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4500" y="2052638"/>
              <a:ext cx="76200" cy="63500"/>
            </a:xfrm>
            <a:custGeom>
              <a:avLst/>
              <a:gdLst>
                <a:gd name="T0" fmla="*/ 2 w 210"/>
                <a:gd name="T1" fmla="*/ 32 h 176"/>
                <a:gd name="T2" fmla="*/ 2 w 210"/>
                <a:gd name="T3" fmla="*/ 3 h 176"/>
                <a:gd name="T4" fmla="*/ 42 w 210"/>
                <a:gd name="T5" fmla="*/ 3 h 176"/>
                <a:gd name="T6" fmla="*/ 42 w 210"/>
                <a:gd name="T7" fmla="*/ 29 h 176"/>
                <a:gd name="T8" fmla="*/ 42 w 210"/>
                <a:gd name="T9" fmla="*/ 29 h 176"/>
                <a:gd name="T10" fmla="*/ 82 w 210"/>
                <a:gd name="T11" fmla="*/ 0 h 176"/>
                <a:gd name="T12" fmla="*/ 121 w 210"/>
                <a:gd name="T13" fmla="*/ 27 h 176"/>
                <a:gd name="T14" fmla="*/ 164 w 210"/>
                <a:gd name="T15" fmla="*/ 0 h 176"/>
                <a:gd name="T16" fmla="*/ 209 w 210"/>
                <a:gd name="T17" fmla="*/ 69 h 176"/>
                <a:gd name="T18" fmla="*/ 209 w 210"/>
                <a:gd name="T19" fmla="*/ 175 h 176"/>
                <a:gd name="T20" fmla="*/ 169 w 210"/>
                <a:gd name="T21" fmla="*/ 175 h 176"/>
                <a:gd name="T22" fmla="*/ 169 w 210"/>
                <a:gd name="T23" fmla="*/ 67 h 176"/>
                <a:gd name="T24" fmla="*/ 148 w 210"/>
                <a:gd name="T25" fmla="*/ 35 h 176"/>
                <a:gd name="T26" fmla="*/ 121 w 210"/>
                <a:gd name="T27" fmla="*/ 72 h 176"/>
                <a:gd name="T28" fmla="*/ 121 w 210"/>
                <a:gd name="T29" fmla="*/ 175 h 176"/>
                <a:gd name="T30" fmla="*/ 87 w 210"/>
                <a:gd name="T31" fmla="*/ 175 h 176"/>
                <a:gd name="T32" fmla="*/ 87 w 210"/>
                <a:gd name="T33" fmla="*/ 67 h 176"/>
                <a:gd name="T34" fmla="*/ 66 w 210"/>
                <a:gd name="T35" fmla="*/ 35 h 176"/>
                <a:gd name="T36" fmla="*/ 39 w 210"/>
                <a:gd name="T37" fmla="*/ 72 h 176"/>
                <a:gd name="T38" fmla="*/ 39 w 210"/>
                <a:gd name="T39" fmla="*/ 175 h 176"/>
                <a:gd name="T40" fmla="*/ 0 w 210"/>
                <a:gd name="T41" fmla="*/ 175 h 176"/>
                <a:gd name="T42" fmla="*/ 2 w 210"/>
                <a:gd name="T43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0" h="176">
                  <a:moveTo>
                    <a:pt x="2" y="32"/>
                  </a:moveTo>
                  <a:cubicBezTo>
                    <a:pt x="2" y="19"/>
                    <a:pt x="2" y="11"/>
                    <a:pt x="2" y="3"/>
                  </a:cubicBezTo>
                  <a:lnTo>
                    <a:pt x="42" y="3"/>
                  </a:lnTo>
                  <a:cubicBezTo>
                    <a:pt x="42" y="11"/>
                    <a:pt x="42" y="21"/>
                    <a:pt x="42" y="29"/>
                  </a:cubicBezTo>
                  <a:lnTo>
                    <a:pt x="42" y="29"/>
                  </a:lnTo>
                  <a:cubicBezTo>
                    <a:pt x="47" y="16"/>
                    <a:pt x="61" y="0"/>
                    <a:pt x="82" y="0"/>
                  </a:cubicBezTo>
                  <a:cubicBezTo>
                    <a:pt x="108" y="0"/>
                    <a:pt x="119" y="19"/>
                    <a:pt x="121" y="27"/>
                  </a:cubicBezTo>
                  <a:cubicBezTo>
                    <a:pt x="129" y="14"/>
                    <a:pt x="140" y="0"/>
                    <a:pt x="164" y="0"/>
                  </a:cubicBezTo>
                  <a:cubicBezTo>
                    <a:pt x="198" y="0"/>
                    <a:pt x="209" y="27"/>
                    <a:pt x="209" y="69"/>
                  </a:cubicBezTo>
                  <a:lnTo>
                    <a:pt x="209" y="175"/>
                  </a:lnTo>
                  <a:lnTo>
                    <a:pt x="169" y="175"/>
                  </a:lnTo>
                  <a:lnTo>
                    <a:pt x="169" y="67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1" y="53"/>
                    <a:pt x="121" y="72"/>
                  </a:cubicBezTo>
                  <a:lnTo>
                    <a:pt x="121" y="175"/>
                  </a:lnTo>
                  <a:lnTo>
                    <a:pt x="87" y="175"/>
                  </a:lnTo>
                  <a:lnTo>
                    <a:pt x="87" y="67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50" y="35"/>
                    <a:pt x="39" y="53"/>
                    <a:pt x="39" y="72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2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3" name="Freeform 66">
              <a:extLst>
                <a:ext uri="{FF2B5EF4-FFF2-40B4-BE49-F238E27FC236}">
                  <a16:creationId xmlns:a16="http://schemas.microsoft.com/office/drawing/2014/main" id="{2C7D7E6C-F8A9-9843-9110-A66DEAF6C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400" y="2052638"/>
              <a:ext cx="47625" cy="65087"/>
            </a:xfrm>
            <a:custGeom>
              <a:avLst/>
              <a:gdLst>
                <a:gd name="T0" fmla="*/ 122 w 131"/>
                <a:gd name="T1" fmla="*/ 167 h 179"/>
                <a:gd name="T2" fmla="*/ 74 w 131"/>
                <a:gd name="T3" fmla="*/ 178 h 179"/>
                <a:gd name="T4" fmla="*/ 0 w 131"/>
                <a:gd name="T5" fmla="*/ 90 h 179"/>
                <a:gd name="T6" fmla="*/ 66 w 131"/>
                <a:gd name="T7" fmla="*/ 0 h 179"/>
                <a:gd name="T8" fmla="*/ 130 w 131"/>
                <a:gd name="T9" fmla="*/ 93 h 179"/>
                <a:gd name="T10" fmla="*/ 130 w 131"/>
                <a:gd name="T11" fmla="*/ 101 h 179"/>
                <a:gd name="T12" fmla="*/ 37 w 131"/>
                <a:gd name="T13" fmla="*/ 101 h 179"/>
                <a:gd name="T14" fmla="*/ 77 w 131"/>
                <a:gd name="T15" fmla="*/ 149 h 179"/>
                <a:gd name="T16" fmla="*/ 119 w 131"/>
                <a:gd name="T17" fmla="*/ 135 h 179"/>
                <a:gd name="T18" fmla="*/ 122 w 131"/>
                <a:gd name="T19" fmla="*/ 167 h 179"/>
                <a:gd name="T20" fmla="*/ 93 w 131"/>
                <a:gd name="T21" fmla="*/ 74 h 179"/>
                <a:gd name="T22" fmla="*/ 66 w 131"/>
                <a:gd name="T23" fmla="*/ 29 h 179"/>
                <a:gd name="T24" fmla="*/ 37 w 131"/>
                <a:gd name="T25" fmla="*/ 74 h 179"/>
                <a:gd name="T26" fmla="*/ 93 w 131"/>
                <a:gd name="T27" fmla="*/ 7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1" y="178"/>
                    <a:pt x="0" y="138"/>
                    <a:pt x="0" y="90"/>
                  </a:cubicBezTo>
                  <a:cubicBezTo>
                    <a:pt x="0" y="40"/>
                    <a:pt x="26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8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3" y="74"/>
                  </a:moveTo>
                  <a:cubicBezTo>
                    <a:pt x="93" y="45"/>
                    <a:pt x="82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4" name="Freeform 67">
              <a:extLst>
                <a:ext uri="{FF2B5EF4-FFF2-40B4-BE49-F238E27FC236}">
                  <a16:creationId xmlns:a16="http://schemas.microsoft.com/office/drawing/2014/main" id="{16AD48DE-EE41-4B47-ABEA-D5D853E3AA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0550" y="2052638"/>
              <a:ext cx="30163" cy="63500"/>
            </a:xfrm>
            <a:custGeom>
              <a:avLst/>
              <a:gdLst>
                <a:gd name="T0" fmla="*/ 5 w 85"/>
                <a:gd name="T1" fmla="*/ 32 h 176"/>
                <a:gd name="T2" fmla="*/ 5 w 85"/>
                <a:gd name="T3" fmla="*/ 3 h 176"/>
                <a:gd name="T4" fmla="*/ 39 w 85"/>
                <a:gd name="T5" fmla="*/ 3 h 176"/>
                <a:gd name="T6" fmla="*/ 39 w 85"/>
                <a:gd name="T7" fmla="*/ 35 h 176"/>
                <a:gd name="T8" fmla="*/ 39 w 85"/>
                <a:gd name="T9" fmla="*/ 35 h 176"/>
                <a:gd name="T10" fmla="*/ 79 w 85"/>
                <a:gd name="T11" fmla="*/ 0 h 176"/>
                <a:gd name="T12" fmla="*/ 84 w 85"/>
                <a:gd name="T13" fmla="*/ 0 h 176"/>
                <a:gd name="T14" fmla="*/ 84 w 85"/>
                <a:gd name="T15" fmla="*/ 40 h 176"/>
                <a:gd name="T16" fmla="*/ 74 w 85"/>
                <a:gd name="T17" fmla="*/ 37 h 176"/>
                <a:gd name="T18" fmla="*/ 39 w 85"/>
                <a:gd name="T19" fmla="*/ 80 h 176"/>
                <a:gd name="T20" fmla="*/ 39 w 85"/>
                <a:gd name="T21" fmla="*/ 175 h 176"/>
                <a:gd name="T22" fmla="*/ 0 w 85"/>
                <a:gd name="T23" fmla="*/ 175 h 176"/>
                <a:gd name="T24" fmla="*/ 5 w 85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76">
                  <a:moveTo>
                    <a:pt x="5" y="32"/>
                  </a:moveTo>
                  <a:cubicBezTo>
                    <a:pt x="5" y="21"/>
                    <a:pt x="5" y="11"/>
                    <a:pt x="5" y="3"/>
                  </a:cubicBezTo>
                  <a:lnTo>
                    <a:pt x="39" y="3"/>
                  </a:lnTo>
                  <a:cubicBezTo>
                    <a:pt x="39" y="14"/>
                    <a:pt x="39" y="24"/>
                    <a:pt x="39" y="35"/>
                  </a:cubicBezTo>
                  <a:lnTo>
                    <a:pt x="39" y="35"/>
                  </a:lnTo>
                  <a:cubicBezTo>
                    <a:pt x="45" y="21"/>
                    <a:pt x="55" y="0"/>
                    <a:pt x="79" y="0"/>
                  </a:cubicBezTo>
                  <a:cubicBezTo>
                    <a:pt x="82" y="0"/>
                    <a:pt x="84" y="0"/>
                    <a:pt x="84" y="0"/>
                  </a:cubicBezTo>
                  <a:lnTo>
                    <a:pt x="84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39" y="48"/>
                    <a:pt x="39" y="80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5" name="Freeform 68">
              <a:extLst>
                <a:ext uri="{FF2B5EF4-FFF2-40B4-BE49-F238E27FC236}">
                  <a16:creationId xmlns:a16="http://schemas.microsoft.com/office/drawing/2014/main" id="{1EBD70F2-7E0E-1F4F-9B2C-03813039E6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413" y="2027238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40 w 41"/>
                <a:gd name="T3" fmla="*/ 0 h 245"/>
                <a:gd name="T4" fmla="*/ 40 w 41"/>
                <a:gd name="T5" fmla="*/ 40 h 245"/>
                <a:gd name="T6" fmla="*/ 0 w 41"/>
                <a:gd name="T7" fmla="*/ 40 h 245"/>
                <a:gd name="T8" fmla="*/ 0 w 41"/>
                <a:gd name="T9" fmla="*/ 0 h 245"/>
                <a:gd name="T10" fmla="*/ 0 w 41"/>
                <a:gd name="T11" fmla="*/ 72 h 245"/>
                <a:gd name="T12" fmla="*/ 40 w 41"/>
                <a:gd name="T13" fmla="*/ 72 h 245"/>
                <a:gd name="T14" fmla="*/ 40 w 41"/>
                <a:gd name="T15" fmla="*/ 244 h 245"/>
                <a:gd name="T16" fmla="*/ 0 w 41"/>
                <a:gd name="T17" fmla="*/ 244 h 245"/>
                <a:gd name="T18" fmla="*/ 0 w 41"/>
                <a:gd name="T19" fmla="*/ 72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40" y="72"/>
                  </a:lnTo>
                  <a:lnTo>
                    <a:pt x="40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6" name="Freeform 69">
              <a:extLst>
                <a:ext uri="{FF2B5EF4-FFF2-40B4-BE49-F238E27FC236}">
                  <a16:creationId xmlns:a16="http://schemas.microsoft.com/office/drawing/2014/main" id="{E08247A0-5030-CA47-A85F-410860867E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1988" y="2054225"/>
              <a:ext cx="41275" cy="63500"/>
            </a:xfrm>
            <a:custGeom>
              <a:avLst/>
              <a:gdLst>
                <a:gd name="T0" fmla="*/ 112 w 113"/>
                <a:gd name="T1" fmla="*/ 169 h 178"/>
                <a:gd name="T2" fmla="*/ 74 w 113"/>
                <a:gd name="T3" fmla="*/ 177 h 178"/>
                <a:gd name="T4" fmla="*/ 0 w 113"/>
                <a:gd name="T5" fmla="*/ 90 h 178"/>
                <a:gd name="T6" fmla="*/ 77 w 113"/>
                <a:gd name="T7" fmla="*/ 0 h 178"/>
                <a:gd name="T8" fmla="*/ 112 w 113"/>
                <a:gd name="T9" fmla="*/ 8 h 178"/>
                <a:gd name="T10" fmla="*/ 109 w 113"/>
                <a:gd name="T11" fmla="*/ 40 h 178"/>
                <a:gd name="T12" fmla="*/ 82 w 113"/>
                <a:gd name="T13" fmla="*/ 32 h 178"/>
                <a:gd name="T14" fmla="*/ 40 w 113"/>
                <a:gd name="T15" fmla="*/ 90 h 178"/>
                <a:gd name="T16" fmla="*/ 85 w 113"/>
                <a:gd name="T17" fmla="*/ 146 h 178"/>
                <a:gd name="T18" fmla="*/ 112 w 113"/>
                <a:gd name="T19" fmla="*/ 138 h 178"/>
                <a:gd name="T20" fmla="*/ 112 w 113"/>
                <a:gd name="T21" fmla="*/ 169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78">
                  <a:moveTo>
                    <a:pt x="112" y="169"/>
                  </a:moveTo>
                  <a:cubicBezTo>
                    <a:pt x="104" y="172"/>
                    <a:pt x="90" y="177"/>
                    <a:pt x="74" y="177"/>
                  </a:cubicBezTo>
                  <a:cubicBezTo>
                    <a:pt x="22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4" y="5"/>
                    <a:pt x="112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5" y="146"/>
                  </a:cubicBezTo>
                  <a:cubicBezTo>
                    <a:pt x="96" y="146"/>
                    <a:pt x="106" y="140"/>
                    <a:pt x="112" y="138"/>
                  </a:cubicBezTo>
                  <a:lnTo>
                    <a:pt x="112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7" name="Freeform 70">
              <a:extLst>
                <a:ext uri="{FF2B5EF4-FFF2-40B4-BE49-F238E27FC236}">
                  <a16:creationId xmlns:a16="http://schemas.microsoft.com/office/drawing/2014/main" id="{36701E54-FEBF-8848-8BDD-722BC1C60D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8025" y="2052638"/>
              <a:ext cx="47625" cy="63500"/>
            </a:xfrm>
            <a:custGeom>
              <a:avLst/>
              <a:gdLst>
                <a:gd name="T0" fmla="*/ 16 w 131"/>
                <a:gd name="T1" fmla="*/ 14 h 176"/>
                <a:gd name="T2" fmla="*/ 66 w 131"/>
                <a:gd name="T3" fmla="*/ 0 h 176"/>
                <a:gd name="T4" fmla="*/ 127 w 131"/>
                <a:gd name="T5" fmla="*/ 69 h 176"/>
                <a:gd name="T6" fmla="*/ 127 w 131"/>
                <a:gd name="T7" fmla="*/ 143 h 176"/>
                <a:gd name="T8" fmla="*/ 130 w 131"/>
                <a:gd name="T9" fmla="*/ 172 h 176"/>
                <a:gd name="T10" fmla="*/ 95 w 131"/>
                <a:gd name="T11" fmla="*/ 172 h 176"/>
                <a:gd name="T12" fmla="*/ 93 w 131"/>
                <a:gd name="T13" fmla="*/ 149 h 176"/>
                <a:gd name="T14" fmla="*/ 48 w 131"/>
                <a:gd name="T15" fmla="*/ 175 h 176"/>
                <a:gd name="T16" fmla="*/ 0 w 131"/>
                <a:gd name="T17" fmla="*/ 125 h 176"/>
                <a:gd name="T18" fmla="*/ 85 w 131"/>
                <a:gd name="T19" fmla="*/ 67 h 176"/>
                <a:gd name="T20" fmla="*/ 93 w 131"/>
                <a:gd name="T21" fmla="*/ 67 h 176"/>
                <a:gd name="T22" fmla="*/ 93 w 131"/>
                <a:gd name="T23" fmla="*/ 61 h 176"/>
                <a:gd name="T24" fmla="*/ 64 w 131"/>
                <a:gd name="T25" fmla="*/ 29 h 176"/>
                <a:gd name="T26" fmla="*/ 19 w 131"/>
                <a:gd name="T27" fmla="*/ 45 h 176"/>
                <a:gd name="T28" fmla="*/ 16 w 131"/>
                <a:gd name="T29" fmla="*/ 14 h 176"/>
                <a:gd name="T30" fmla="*/ 90 w 131"/>
                <a:gd name="T31" fmla="*/ 93 h 176"/>
                <a:gd name="T32" fmla="*/ 37 w 131"/>
                <a:gd name="T33" fmla="*/ 125 h 176"/>
                <a:gd name="T34" fmla="*/ 61 w 131"/>
                <a:gd name="T35" fmla="*/ 151 h 176"/>
                <a:gd name="T36" fmla="*/ 93 w 131"/>
                <a:gd name="T37" fmla="*/ 101 h 176"/>
                <a:gd name="T38" fmla="*/ 93 w 131"/>
                <a:gd name="T39" fmla="*/ 93 h 176"/>
                <a:gd name="T40" fmla="*/ 90 w 131"/>
                <a:gd name="T41" fmla="*/ 9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19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8" name="Freeform 71">
              <a:extLst>
                <a:ext uri="{FF2B5EF4-FFF2-40B4-BE49-F238E27FC236}">
                  <a16:creationId xmlns:a16="http://schemas.microsoft.com/office/drawing/2014/main" id="{1D389D5D-6DC1-0B4C-A00B-B83EFFC8C0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8350" y="2052638"/>
              <a:ext cx="46038" cy="63500"/>
            </a:xfrm>
            <a:custGeom>
              <a:avLst/>
              <a:gdLst>
                <a:gd name="T0" fmla="*/ 0 w 128"/>
                <a:gd name="T1" fmla="*/ 32 h 176"/>
                <a:gd name="T2" fmla="*/ 0 w 128"/>
                <a:gd name="T3" fmla="*/ 3 h 176"/>
                <a:gd name="T4" fmla="*/ 37 w 128"/>
                <a:gd name="T5" fmla="*/ 3 h 176"/>
                <a:gd name="T6" fmla="*/ 37 w 128"/>
                <a:gd name="T7" fmla="*/ 29 h 176"/>
                <a:gd name="T8" fmla="*/ 37 w 128"/>
                <a:gd name="T9" fmla="*/ 29 h 176"/>
                <a:gd name="T10" fmla="*/ 37 w 128"/>
                <a:gd name="T11" fmla="*/ 29 h 176"/>
                <a:gd name="T12" fmla="*/ 79 w 128"/>
                <a:gd name="T13" fmla="*/ 0 h 176"/>
                <a:gd name="T14" fmla="*/ 127 w 128"/>
                <a:gd name="T15" fmla="*/ 64 h 176"/>
                <a:gd name="T16" fmla="*/ 127 w 128"/>
                <a:gd name="T17" fmla="*/ 175 h 176"/>
                <a:gd name="T18" fmla="*/ 87 w 128"/>
                <a:gd name="T19" fmla="*/ 175 h 176"/>
                <a:gd name="T20" fmla="*/ 87 w 128"/>
                <a:gd name="T21" fmla="*/ 72 h 176"/>
                <a:gd name="T22" fmla="*/ 66 w 128"/>
                <a:gd name="T23" fmla="*/ 35 h 176"/>
                <a:gd name="T24" fmla="*/ 40 w 128"/>
                <a:gd name="T25" fmla="*/ 74 h 176"/>
                <a:gd name="T26" fmla="*/ 40 w 128"/>
                <a:gd name="T27" fmla="*/ 175 h 176"/>
                <a:gd name="T28" fmla="*/ 0 w 128"/>
                <a:gd name="T29" fmla="*/ 175 h 176"/>
                <a:gd name="T30" fmla="*/ 0 w 128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9" name="Freeform 72">
              <a:extLst>
                <a:ext uri="{FF2B5EF4-FFF2-40B4-BE49-F238E27FC236}">
                  <a16:creationId xmlns:a16="http://schemas.microsoft.com/office/drawing/2014/main" id="{96DB03FF-5666-C24F-ADAB-78EEA6402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150" y="2136775"/>
              <a:ext cx="52388" cy="84138"/>
            </a:xfrm>
            <a:custGeom>
              <a:avLst/>
              <a:gdLst>
                <a:gd name="T0" fmla="*/ 0 w 146"/>
                <a:gd name="T1" fmla="*/ 0 h 234"/>
                <a:gd name="T2" fmla="*/ 39 w 146"/>
                <a:gd name="T3" fmla="*/ 0 h 234"/>
                <a:gd name="T4" fmla="*/ 39 w 146"/>
                <a:gd name="T5" fmla="*/ 95 h 234"/>
                <a:gd name="T6" fmla="*/ 103 w 146"/>
                <a:gd name="T7" fmla="*/ 95 h 234"/>
                <a:gd name="T8" fmla="*/ 103 w 146"/>
                <a:gd name="T9" fmla="*/ 0 h 234"/>
                <a:gd name="T10" fmla="*/ 145 w 146"/>
                <a:gd name="T11" fmla="*/ 0 h 234"/>
                <a:gd name="T12" fmla="*/ 145 w 146"/>
                <a:gd name="T13" fmla="*/ 233 h 234"/>
                <a:gd name="T14" fmla="*/ 103 w 146"/>
                <a:gd name="T15" fmla="*/ 233 h 234"/>
                <a:gd name="T16" fmla="*/ 103 w 146"/>
                <a:gd name="T17" fmla="*/ 130 h 234"/>
                <a:gd name="T18" fmla="*/ 39 w 146"/>
                <a:gd name="T19" fmla="*/ 130 h 234"/>
                <a:gd name="T20" fmla="*/ 39 w 146"/>
                <a:gd name="T21" fmla="*/ 233 h 234"/>
                <a:gd name="T22" fmla="*/ 0 w 146"/>
                <a:gd name="T23" fmla="*/ 233 h 234"/>
                <a:gd name="T24" fmla="*/ 0 w 146"/>
                <a:gd name="T25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234">
                  <a:moveTo>
                    <a:pt x="0" y="0"/>
                  </a:moveTo>
                  <a:lnTo>
                    <a:pt x="39" y="0"/>
                  </a:lnTo>
                  <a:lnTo>
                    <a:pt x="39" y="95"/>
                  </a:lnTo>
                  <a:lnTo>
                    <a:pt x="103" y="95"/>
                  </a:lnTo>
                  <a:lnTo>
                    <a:pt x="103" y="0"/>
                  </a:lnTo>
                  <a:lnTo>
                    <a:pt x="145" y="0"/>
                  </a:lnTo>
                  <a:lnTo>
                    <a:pt x="145" y="233"/>
                  </a:lnTo>
                  <a:lnTo>
                    <a:pt x="103" y="233"/>
                  </a:lnTo>
                  <a:lnTo>
                    <a:pt x="103" y="130"/>
                  </a:lnTo>
                  <a:lnTo>
                    <a:pt x="39" y="130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0" name="Freeform 73">
              <a:extLst>
                <a:ext uri="{FF2B5EF4-FFF2-40B4-BE49-F238E27FC236}">
                  <a16:creationId xmlns:a16="http://schemas.microsoft.com/office/drawing/2014/main" id="{CF65CADD-CB53-E04C-BA0F-766E06A65C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0825" y="2157413"/>
              <a:ext cx="47625" cy="65087"/>
            </a:xfrm>
            <a:custGeom>
              <a:avLst/>
              <a:gdLst>
                <a:gd name="T0" fmla="*/ 122 w 131"/>
                <a:gd name="T1" fmla="*/ 167 h 179"/>
                <a:gd name="T2" fmla="*/ 74 w 131"/>
                <a:gd name="T3" fmla="*/ 178 h 179"/>
                <a:gd name="T4" fmla="*/ 0 w 131"/>
                <a:gd name="T5" fmla="*/ 90 h 179"/>
                <a:gd name="T6" fmla="*/ 66 w 131"/>
                <a:gd name="T7" fmla="*/ 0 h 179"/>
                <a:gd name="T8" fmla="*/ 130 w 131"/>
                <a:gd name="T9" fmla="*/ 93 h 179"/>
                <a:gd name="T10" fmla="*/ 130 w 131"/>
                <a:gd name="T11" fmla="*/ 101 h 179"/>
                <a:gd name="T12" fmla="*/ 37 w 131"/>
                <a:gd name="T13" fmla="*/ 101 h 179"/>
                <a:gd name="T14" fmla="*/ 77 w 131"/>
                <a:gd name="T15" fmla="*/ 149 h 179"/>
                <a:gd name="T16" fmla="*/ 119 w 131"/>
                <a:gd name="T17" fmla="*/ 135 h 179"/>
                <a:gd name="T18" fmla="*/ 122 w 131"/>
                <a:gd name="T19" fmla="*/ 167 h 179"/>
                <a:gd name="T20" fmla="*/ 90 w 131"/>
                <a:gd name="T21" fmla="*/ 74 h 179"/>
                <a:gd name="T22" fmla="*/ 64 w 131"/>
                <a:gd name="T23" fmla="*/ 29 h 179"/>
                <a:gd name="T24" fmla="*/ 34 w 131"/>
                <a:gd name="T25" fmla="*/ 74 h 179"/>
                <a:gd name="T26" fmla="*/ 90 w 131"/>
                <a:gd name="T27" fmla="*/ 7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1" y="178"/>
                    <a:pt x="0" y="138"/>
                    <a:pt x="0" y="90"/>
                  </a:cubicBezTo>
                  <a:cubicBezTo>
                    <a:pt x="0" y="40"/>
                    <a:pt x="27" y="0"/>
                    <a:pt x="66" y="0"/>
                  </a:cubicBezTo>
                  <a:cubicBezTo>
                    <a:pt x="101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8" y="149"/>
                    <a:pt x="77" y="149"/>
                  </a:cubicBezTo>
                  <a:cubicBezTo>
                    <a:pt x="101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0" y="74"/>
                  </a:moveTo>
                  <a:cubicBezTo>
                    <a:pt x="90" y="45"/>
                    <a:pt x="80" y="29"/>
                    <a:pt x="64" y="29"/>
                  </a:cubicBezTo>
                  <a:cubicBezTo>
                    <a:pt x="42" y="29"/>
                    <a:pt x="34" y="53"/>
                    <a:pt x="34" y="74"/>
                  </a:cubicBezTo>
                  <a:lnTo>
                    <a:pt x="90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1" name="Freeform 74">
              <a:extLst>
                <a:ext uri="{FF2B5EF4-FFF2-40B4-BE49-F238E27FC236}">
                  <a16:creationId xmlns:a16="http://schemas.microsoft.com/office/drawing/2014/main" id="{CA7C37A0-1F68-0C4B-85D0-D23866A4FE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6388" y="2157413"/>
              <a:ext cx="46037" cy="63500"/>
            </a:xfrm>
            <a:custGeom>
              <a:avLst/>
              <a:gdLst>
                <a:gd name="T0" fmla="*/ 16 w 130"/>
                <a:gd name="T1" fmla="*/ 13 h 176"/>
                <a:gd name="T2" fmla="*/ 66 w 130"/>
                <a:gd name="T3" fmla="*/ 0 h 176"/>
                <a:gd name="T4" fmla="*/ 127 w 130"/>
                <a:gd name="T5" fmla="*/ 69 h 176"/>
                <a:gd name="T6" fmla="*/ 127 w 130"/>
                <a:gd name="T7" fmla="*/ 143 h 176"/>
                <a:gd name="T8" fmla="*/ 129 w 130"/>
                <a:gd name="T9" fmla="*/ 172 h 176"/>
                <a:gd name="T10" fmla="*/ 95 w 130"/>
                <a:gd name="T11" fmla="*/ 172 h 176"/>
                <a:gd name="T12" fmla="*/ 92 w 130"/>
                <a:gd name="T13" fmla="*/ 149 h 176"/>
                <a:gd name="T14" fmla="*/ 47 w 130"/>
                <a:gd name="T15" fmla="*/ 175 h 176"/>
                <a:gd name="T16" fmla="*/ 0 w 130"/>
                <a:gd name="T17" fmla="*/ 125 h 176"/>
                <a:gd name="T18" fmla="*/ 84 w 130"/>
                <a:gd name="T19" fmla="*/ 66 h 176"/>
                <a:gd name="T20" fmla="*/ 92 w 130"/>
                <a:gd name="T21" fmla="*/ 66 h 176"/>
                <a:gd name="T22" fmla="*/ 92 w 130"/>
                <a:gd name="T23" fmla="*/ 61 h 176"/>
                <a:gd name="T24" fmla="*/ 63 w 130"/>
                <a:gd name="T25" fmla="*/ 29 h 176"/>
                <a:gd name="T26" fmla="*/ 18 w 130"/>
                <a:gd name="T27" fmla="*/ 45 h 176"/>
                <a:gd name="T28" fmla="*/ 16 w 130"/>
                <a:gd name="T29" fmla="*/ 13 h 176"/>
                <a:gd name="T30" fmla="*/ 90 w 130"/>
                <a:gd name="T31" fmla="*/ 90 h 176"/>
                <a:gd name="T32" fmla="*/ 37 w 130"/>
                <a:gd name="T33" fmla="*/ 122 h 176"/>
                <a:gd name="T34" fmla="*/ 61 w 130"/>
                <a:gd name="T35" fmla="*/ 149 h 176"/>
                <a:gd name="T36" fmla="*/ 92 w 130"/>
                <a:gd name="T37" fmla="*/ 98 h 176"/>
                <a:gd name="T38" fmla="*/ 92 w 130"/>
                <a:gd name="T39" fmla="*/ 90 h 176"/>
                <a:gd name="T40" fmla="*/ 90 w 130"/>
                <a:gd name="T41" fmla="*/ 9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6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18" y="45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1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2" name="Freeform 75">
              <a:extLst>
                <a:ext uri="{FF2B5EF4-FFF2-40B4-BE49-F238E27FC236}">
                  <a16:creationId xmlns:a16="http://schemas.microsoft.com/office/drawing/2014/main" id="{415AED93-035C-1A42-9002-0BE41FBEB7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8300" y="2130425"/>
              <a:ext cx="14288" cy="90488"/>
            </a:xfrm>
            <a:custGeom>
              <a:avLst/>
              <a:gdLst>
                <a:gd name="T0" fmla="*/ 20 w 40"/>
                <a:gd name="T1" fmla="*/ 252 h 253"/>
                <a:gd name="T2" fmla="*/ 0 w 40"/>
                <a:gd name="T3" fmla="*/ 252 h 253"/>
                <a:gd name="T4" fmla="*/ 0 w 40"/>
                <a:gd name="T5" fmla="*/ 0 h 253"/>
                <a:gd name="T6" fmla="*/ 39 w 40"/>
                <a:gd name="T7" fmla="*/ 0 h 253"/>
                <a:gd name="T8" fmla="*/ 39 w 40"/>
                <a:gd name="T9" fmla="*/ 252 h 253"/>
                <a:gd name="T10" fmla="*/ 20 w 40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39" y="0"/>
                  </a:lnTo>
                  <a:lnTo>
                    <a:pt x="39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3" name="Freeform 76">
              <a:extLst>
                <a:ext uri="{FF2B5EF4-FFF2-40B4-BE49-F238E27FC236}">
                  <a16:creationId xmlns:a16="http://schemas.microsoft.com/office/drawing/2014/main" id="{390C6754-7F84-284C-B151-69D885511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3700" y="2141538"/>
              <a:ext cx="34925" cy="80962"/>
            </a:xfrm>
            <a:custGeom>
              <a:avLst/>
              <a:gdLst>
                <a:gd name="T0" fmla="*/ 23 w 99"/>
                <a:gd name="T1" fmla="*/ 13 h 224"/>
                <a:gd name="T2" fmla="*/ 63 w 99"/>
                <a:gd name="T3" fmla="*/ 0 h 224"/>
                <a:gd name="T4" fmla="*/ 63 w 99"/>
                <a:gd name="T5" fmla="*/ 48 h 224"/>
                <a:gd name="T6" fmla="*/ 95 w 99"/>
                <a:gd name="T7" fmla="*/ 48 h 224"/>
                <a:gd name="T8" fmla="*/ 95 w 99"/>
                <a:gd name="T9" fmla="*/ 77 h 224"/>
                <a:gd name="T10" fmla="*/ 63 w 99"/>
                <a:gd name="T11" fmla="*/ 77 h 224"/>
                <a:gd name="T12" fmla="*/ 63 w 99"/>
                <a:gd name="T13" fmla="*/ 167 h 224"/>
                <a:gd name="T14" fmla="*/ 82 w 99"/>
                <a:gd name="T15" fmla="*/ 191 h 224"/>
                <a:gd name="T16" fmla="*/ 98 w 99"/>
                <a:gd name="T17" fmla="*/ 188 h 224"/>
                <a:gd name="T18" fmla="*/ 98 w 99"/>
                <a:gd name="T19" fmla="*/ 217 h 224"/>
                <a:gd name="T20" fmla="*/ 71 w 99"/>
                <a:gd name="T21" fmla="*/ 223 h 224"/>
                <a:gd name="T22" fmla="*/ 26 w 99"/>
                <a:gd name="T23" fmla="*/ 172 h 224"/>
                <a:gd name="T24" fmla="*/ 26 w 99"/>
                <a:gd name="T25" fmla="*/ 77 h 224"/>
                <a:gd name="T26" fmla="*/ 0 w 99"/>
                <a:gd name="T27" fmla="*/ 77 h 224"/>
                <a:gd name="T28" fmla="*/ 0 w 99"/>
                <a:gd name="T29" fmla="*/ 48 h 224"/>
                <a:gd name="T30" fmla="*/ 26 w 99"/>
                <a:gd name="T31" fmla="*/ 48 h 224"/>
                <a:gd name="T32" fmla="*/ 23 w 99"/>
                <a:gd name="T33" fmla="*/ 13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4">
                  <a:moveTo>
                    <a:pt x="23" y="13"/>
                  </a:moveTo>
                  <a:lnTo>
                    <a:pt x="63" y="0"/>
                  </a:lnTo>
                  <a:lnTo>
                    <a:pt x="63" y="48"/>
                  </a:lnTo>
                  <a:lnTo>
                    <a:pt x="95" y="48"/>
                  </a:lnTo>
                  <a:lnTo>
                    <a:pt x="95" y="77"/>
                  </a:lnTo>
                  <a:lnTo>
                    <a:pt x="63" y="77"/>
                  </a:lnTo>
                  <a:lnTo>
                    <a:pt x="63" y="167"/>
                  </a:lnTo>
                  <a:cubicBezTo>
                    <a:pt x="63" y="186"/>
                    <a:pt x="68" y="191"/>
                    <a:pt x="82" y="191"/>
                  </a:cubicBezTo>
                  <a:cubicBezTo>
                    <a:pt x="90" y="191"/>
                    <a:pt x="92" y="188"/>
                    <a:pt x="98" y="188"/>
                  </a:cubicBezTo>
                  <a:lnTo>
                    <a:pt x="98" y="217"/>
                  </a:lnTo>
                  <a:cubicBezTo>
                    <a:pt x="92" y="220"/>
                    <a:pt x="84" y="223"/>
                    <a:pt x="71" y="223"/>
                  </a:cubicBezTo>
                  <a:cubicBezTo>
                    <a:pt x="42" y="223"/>
                    <a:pt x="26" y="209"/>
                    <a:pt x="26" y="172"/>
                  </a:cubicBezTo>
                  <a:lnTo>
                    <a:pt x="26" y="77"/>
                  </a:lnTo>
                  <a:lnTo>
                    <a:pt x="0" y="77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3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4" name="Freeform 77">
              <a:extLst>
                <a:ext uri="{FF2B5EF4-FFF2-40B4-BE49-F238E27FC236}">
                  <a16:creationId xmlns:a16="http://schemas.microsoft.com/office/drawing/2014/main" id="{FCDB9E68-C84F-2946-B97B-EA890905D2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150" y="2130425"/>
              <a:ext cx="46038" cy="90488"/>
            </a:xfrm>
            <a:custGeom>
              <a:avLst/>
              <a:gdLst>
                <a:gd name="T0" fmla="*/ 0 w 128"/>
                <a:gd name="T1" fmla="*/ 0 h 253"/>
                <a:gd name="T2" fmla="*/ 40 w 128"/>
                <a:gd name="T3" fmla="*/ 0 h 253"/>
                <a:gd name="T4" fmla="*/ 40 w 128"/>
                <a:gd name="T5" fmla="*/ 101 h 253"/>
                <a:gd name="T6" fmla="*/ 40 w 128"/>
                <a:gd name="T7" fmla="*/ 101 h 253"/>
                <a:gd name="T8" fmla="*/ 80 w 128"/>
                <a:gd name="T9" fmla="*/ 77 h 253"/>
                <a:gd name="T10" fmla="*/ 127 w 128"/>
                <a:gd name="T11" fmla="*/ 141 h 253"/>
                <a:gd name="T12" fmla="*/ 127 w 128"/>
                <a:gd name="T13" fmla="*/ 252 h 253"/>
                <a:gd name="T14" fmla="*/ 87 w 128"/>
                <a:gd name="T15" fmla="*/ 252 h 253"/>
                <a:gd name="T16" fmla="*/ 87 w 128"/>
                <a:gd name="T17" fmla="*/ 149 h 253"/>
                <a:gd name="T18" fmla="*/ 66 w 128"/>
                <a:gd name="T19" fmla="*/ 112 h 253"/>
                <a:gd name="T20" fmla="*/ 40 w 128"/>
                <a:gd name="T21" fmla="*/ 151 h 253"/>
                <a:gd name="T22" fmla="*/ 40 w 128"/>
                <a:gd name="T23" fmla="*/ 252 h 253"/>
                <a:gd name="T24" fmla="*/ 0 w 128"/>
                <a:gd name="T25" fmla="*/ 252 h 253"/>
                <a:gd name="T26" fmla="*/ 0 w 128"/>
                <a:gd name="T2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253">
                  <a:moveTo>
                    <a:pt x="0" y="0"/>
                  </a:moveTo>
                  <a:lnTo>
                    <a:pt x="40" y="0"/>
                  </a:lnTo>
                  <a:lnTo>
                    <a:pt x="40" y="101"/>
                  </a:lnTo>
                  <a:lnTo>
                    <a:pt x="40" y="101"/>
                  </a:lnTo>
                  <a:cubicBezTo>
                    <a:pt x="48" y="90"/>
                    <a:pt x="56" y="77"/>
                    <a:pt x="80" y="77"/>
                  </a:cubicBezTo>
                  <a:cubicBezTo>
                    <a:pt x="117" y="77"/>
                    <a:pt x="127" y="106"/>
                    <a:pt x="127" y="141"/>
                  </a:cubicBezTo>
                  <a:lnTo>
                    <a:pt x="127" y="252"/>
                  </a:lnTo>
                  <a:lnTo>
                    <a:pt x="87" y="252"/>
                  </a:lnTo>
                  <a:lnTo>
                    <a:pt x="87" y="149"/>
                  </a:lnTo>
                  <a:cubicBezTo>
                    <a:pt x="87" y="122"/>
                    <a:pt x="82" y="112"/>
                    <a:pt x="66" y="112"/>
                  </a:cubicBezTo>
                  <a:cubicBezTo>
                    <a:pt x="45" y="112"/>
                    <a:pt x="40" y="130"/>
                    <a:pt x="40" y="151"/>
                  </a:cubicBezTo>
                  <a:lnTo>
                    <a:pt x="40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5" name="Freeform 78">
              <a:extLst>
                <a:ext uri="{FF2B5EF4-FFF2-40B4-BE49-F238E27FC236}">
                  <a16:creationId xmlns:a16="http://schemas.microsoft.com/office/drawing/2014/main" id="{99E671DE-8B73-654A-8BE5-FF3C1DEB72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0975" y="2241550"/>
              <a:ext cx="63500" cy="85725"/>
            </a:xfrm>
            <a:custGeom>
              <a:avLst/>
              <a:gdLst>
                <a:gd name="T0" fmla="*/ 175 w 176"/>
                <a:gd name="T1" fmla="*/ 119 h 239"/>
                <a:gd name="T2" fmla="*/ 87 w 176"/>
                <a:gd name="T3" fmla="*/ 238 h 239"/>
                <a:gd name="T4" fmla="*/ 0 w 176"/>
                <a:gd name="T5" fmla="*/ 119 h 239"/>
                <a:gd name="T6" fmla="*/ 87 w 176"/>
                <a:gd name="T7" fmla="*/ 0 h 239"/>
                <a:gd name="T8" fmla="*/ 175 w 176"/>
                <a:gd name="T9" fmla="*/ 119 h 239"/>
                <a:gd name="T10" fmla="*/ 133 w 176"/>
                <a:gd name="T11" fmla="*/ 119 h 239"/>
                <a:gd name="T12" fmla="*/ 87 w 176"/>
                <a:gd name="T13" fmla="*/ 31 h 239"/>
                <a:gd name="T14" fmla="*/ 42 w 176"/>
                <a:gd name="T15" fmla="*/ 119 h 239"/>
                <a:gd name="T16" fmla="*/ 87 w 176"/>
                <a:gd name="T17" fmla="*/ 206 h 239"/>
                <a:gd name="T18" fmla="*/ 133 w 176"/>
                <a:gd name="T19" fmla="*/ 11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239">
                  <a:moveTo>
                    <a:pt x="175" y="119"/>
                  </a:moveTo>
                  <a:cubicBezTo>
                    <a:pt x="175" y="204"/>
                    <a:pt x="133" y="238"/>
                    <a:pt x="87" y="238"/>
                  </a:cubicBezTo>
                  <a:cubicBezTo>
                    <a:pt x="42" y="238"/>
                    <a:pt x="0" y="201"/>
                    <a:pt x="0" y="119"/>
                  </a:cubicBezTo>
                  <a:cubicBezTo>
                    <a:pt x="3" y="37"/>
                    <a:pt x="42" y="0"/>
                    <a:pt x="87" y="0"/>
                  </a:cubicBezTo>
                  <a:cubicBezTo>
                    <a:pt x="133" y="0"/>
                    <a:pt x="175" y="37"/>
                    <a:pt x="175" y="119"/>
                  </a:cubicBezTo>
                  <a:close/>
                  <a:moveTo>
                    <a:pt x="133" y="119"/>
                  </a:moveTo>
                  <a:cubicBezTo>
                    <a:pt x="133" y="55"/>
                    <a:pt x="111" y="31"/>
                    <a:pt x="87" y="31"/>
                  </a:cubicBezTo>
                  <a:cubicBezTo>
                    <a:pt x="61" y="31"/>
                    <a:pt x="42" y="55"/>
                    <a:pt x="42" y="119"/>
                  </a:cubicBezTo>
                  <a:cubicBezTo>
                    <a:pt x="42" y="185"/>
                    <a:pt x="64" y="206"/>
                    <a:pt x="87" y="206"/>
                  </a:cubicBezTo>
                  <a:cubicBezTo>
                    <a:pt x="114" y="206"/>
                    <a:pt x="133" y="182"/>
                    <a:pt x="133" y="11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6" name="Freeform 79">
              <a:extLst>
                <a:ext uri="{FF2B5EF4-FFF2-40B4-BE49-F238E27FC236}">
                  <a16:creationId xmlns:a16="http://schemas.microsoft.com/office/drawing/2014/main" id="{5BF84642-91B1-2340-B938-3010111D2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7175" y="2263775"/>
              <a:ext cx="28575" cy="63500"/>
            </a:xfrm>
            <a:custGeom>
              <a:avLst/>
              <a:gdLst>
                <a:gd name="T0" fmla="*/ 0 w 80"/>
                <a:gd name="T1" fmla="*/ 31 h 175"/>
                <a:gd name="T2" fmla="*/ 0 w 80"/>
                <a:gd name="T3" fmla="*/ 2 h 175"/>
                <a:gd name="T4" fmla="*/ 34 w 80"/>
                <a:gd name="T5" fmla="*/ 2 h 175"/>
                <a:gd name="T6" fmla="*/ 34 w 80"/>
                <a:gd name="T7" fmla="*/ 34 h 175"/>
                <a:gd name="T8" fmla="*/ 34 w 80"/>
                <a:gd name="T9" fmla="*/ 34 h 175"/>
                <a:gd name="T10" fmla="*/ 74 w 80"/>
                <a:gd name="T11" fmla="*/ 0 h 175"/>
                <a:gd name="T12" fmla="*/ 79 w 80"/>
                <a:gd name="T13" fmla="*/ 0 h 175"/>
                <a:gd name="T14" fmla="*/ 79 w 80"/>
                <a:gd name="T15" fmla="*/ 39 h 175"/>
                <a:gd name="T16" fmla="*/ 69 w 80"/>
                <a:gd name="T17" fmla="*/ 37 h 175"/>
                <a:gd name="T18" fmla="*/ 34 w 80"/>
                <a:gd name="T19" fmla="*/ 79 h 175"/>
                <a:gd name="T20" fmla="*/ 34 w 80"/>
                <a:gd name="T21" fmla="*/ 174 h 175"/>
                <a:gd name="T22" fmla="*/ 0 w 80"/>
                <a:gd name="T23" fmla="*/ 174 h 175"/>
                <a:gd name="T24" fmla="*/ 0 w 80"/>
                <a:gd name="T25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175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3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4" y="0"/>
                  </a:cubicBezTo>
                  <a:cubicBezTo>
                    <a:pt x="77" y="0"/>
                    <a:pt x="79" y="0"/>
                    <a:pt x="79" y="0"/>
                  </a:cubicBezTo>
                  <a:lnTo>
                    <a:pt x="79" y="39"/>
                  </a:lnTo>
                  <a:cubicBezTo>
                    <a:pt x="77" y="39"/>
                    <a:pt x="71" y="37"/>
                    <a:pt x="69" y="37"/>
                  </a:cubicBezTo>
                  <a:cubicBezTo>
                    <a:pt x="53" y="37"/>
                    <a:pt x="34" y="47"/>
                    <a:pt x="34" y="79"/>
                  </a:cubicBezTo>
                  <a:lnTo>
                    <a:pt x="34" y="174"/>
                  </a:lnTo>
                  <a:lnTo>
                    <a:pt x="0" y="174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7" name="Freeform 80">
              <a:extLst>
                <a:ext uri="{FF2B5EF4-FFF2-40B4-BE49-F238E27FC236}">
                  <a16:creationId xmlns:a16="http://schemas.microsoft.com/office/drawing/2014/main" id="{955E2C43-3D41-CB49-8108-C15B186B3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275" y="2265363"/>
              <a:ext cx="49213" cy="90487"/>
            </a:xfrm>
            <a:custGeom>
              <a:avLst/>
              <a:gdLst>
                <a:gd name="T0" fmla="*/ 8 w 136"/>
                <a:gd name="T1" fmla="*/ 198 h 250"/>
                <a:gd name="T2" fmla="*/ 55 w 136"/>
                <a:gd name="T3" fmla="*/ 214 h 250"/>
                <a:gd name="T4" fmla="*/ 98 w 136"/>
                <a:gd name="T5" fmla="*/ 161 h 250"/>
                <a:gd name="T6" fmla="*/ 98 w 136"/>
                <a:gd name="T7" fmla="*/ 145 h 250"/>
                <a:gd name="T8" fmla="*/ 55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2 h 250"/>
                <a:gd name="T18" fmla="*/ 135 w 136"/>
                <a:gd name="T19" fmla="*/ 2 h 250"/>
                <a:gd name="T20" fmla="*/ 135 w 136"/>
                <a:gd name="T21" fmla="*/ 29 h 250"/>
                <a:gd name="T22" fmla="*/ 135 w 136"/>
                <a:gd name="T23" fmla="*/ 156 h 250"/>
                <a:gd name="T24" fmla="*/ 61 w 136"/>
                <a:gd name="T25" fmla="*/ 249 h 250"/>
                <a:gd name="T26" fmla="*/ 5 w 136"/>
                <a:gd name="T27" fmla="*/ 238 h 250"/>
                <a:gd name="T28" fmla="*/ 8 w 136"/>
                <a:gd name="T29" fmla="*/ 198 h 250"/>
                <a:gd name="T30" fmla="*/ 98 w 136"/>
                <a:gd name="T31" fmla="*/ 82 h 250"/>
                <a:gd name="T32" fmla="*/ 66 w 136"/>
                <a:gd name="T33" fmla="*/ 26 h 250"/>
                <a:gd name="T34" fmla="*/ 37 w 136"/>
                <a:gd name="T35" fmla="*/ 82 h 250"/>
                <a:gd name="T36" fmla="*/ 63 w 136"/>
                <a:gd name="T37" fmla="*/ 140 h 250"/>
                <a:gd name="T38" fmla="*/ 98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8" y="198"/>
                  </a:moveTo>
                  <a:cubicBezTo>
                    <a:pt x="16" y="204"/>
                    <a:pt x="34" y="214"/>
                    <a:pt x="55" y="214"/>
                  </a:cubicBezTo>
                  <a:cubicBezTo>
                    <a:pt x="93" y="214"/>
                    <a:pt x="98" y="188"/>
                    <a:pt x="98" y="161"/>
                  </a:cubicBezTo>
                  <a:lnTo>
                    <a:pt x="98" y="145"/>
                  </a:lnTo>
                  <a:cubicBezTo>
                    <a:pt x="93" y="159"/>
                    <a:pt x="82" y="175"/>
                    <a:pt x="55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2"/>
                  </a:lnTo>
                  <a:lnTo>
                    <a:pt x="135" y="2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4" y="249"/>
                    <a:pt x="16" y="241"/>
                    <a:pt x="5" y="238"/>
                  </a:cubicBezTo>
                  <a:lnTo>
                    <a:pt x="8" y="198"/>
                  </a:lnTo>
                  <a:close/>
                  <a:moveTo>
                    <a:pt x="98" y="82"/>
                  </a:moveTo>
                  <a:cubicBezTo>
                    <a:pt x="98" y="45"/>
                    <a:pt x="85" y="26"/>
                    <a:pt x="66" y="26"/>
                  </a:cubicBezTo>
                  <a:cubicBezTo>
                    <a:pt x="45" y="26"/>
                    <a:pt x="37" y="47"/>
                    <a:pt x="37" y="82"/>
                  </a:cubicBezTo>
                  <a:cubicBezTo>
                    <a:pt x="37" y="124"/>
                    <a:pt x="50" y="140"/>
                    <a:pt x="63" y="140"/>
                  </a:cubicBezTo>
                  <a:cubicBezTo>
                    <a:pt x="87" y="140"/>
                    <a:pt x="98" y="122"/>
                    <a:pt x="98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8" name="Freeform 81">
              <a:extLst>
                <a:ext uri="{FF2B5EF4-FFF2-40B4-BE49-F238E27FC236}">
                  <a16:creationId xmlns:a16="http://schemas.microsoft.com/office/drawing/2014/main" id="{5C2B0CC1-DB30-0145-A837-F0D83D057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4013" y="2263775"/>
              <a:ext cx="47625" cy="63500"/>
            </a:xfrm>
            <a:custGeom>
              <a:avLst/>
              <a:gdLst>
                <a:gd name="T0" fmla="*/ 16 w 131"/>
                <a:gd name="T1" fmla="*/ 13 h 175"/>
                <a:gd name="T2" fmla="*/ 66 w 131"/>
                <a:gd name="T3" fmla="*/ 0 h 175"/>
                <a:gd name="T4" fmla="*/ 127 w 131"/>
                <a:gd name="T5" fmla="*/ 68 h 175"/>
                <a:gd name="T6" fmla="*/ 127 w 131"/>
                <a:gd name="T7" fmla="*/ 143 h 175"/>
                <a:gd name="T8" fmla="*/ 130 w 131"/>
                <a:gd name="T9" fmla="*/ 172 h 175"/>
                <a:gd name="T10" fmla="*/ 95 w 131"/>
                <a:gd name="T11" fmla="*/ 172 h 175"/>
                <a:gd name="T12" fmla="*/ 93 w 131"/>
                <a:gd name="T13" fmla="*/ 148 h 175"/>
                <a:gd name="T14" fmla="*/ 48 w 131"/>
                <a:gd name="T15" fmla="*/ 174 h 175"/>
                <a:gd name="T16" fmla="*/ 0 w 131"/>
                <a:gd name="T17" fmla="*/ 124 h 175"/>
                <a:gd name="T18" fmla="*/ 85 w 131"/>
                <a:gd name="T19" fmla="*/ 66 h 175"/>
                <a:gd name="T20" fmla="*/ 93 w 131"/>
                <a:gd name="T21" fmla="*/ 66 h 175"/>
                <a:gd name="T22" fmla="*/ 93 w 131"/>
                <a:gd name="T23" fmla="*/ 60 h 175"/>
                <a:gd name="T24" fmla="*/ 64 w 131"/>
                <a:gd name="T25" fmla="*/ 29 h 175"/>
                <a:gd name="T26" fmla="*/ 19 w 131"/>
                <a:gd name="T27" fmla="*/ 45 h 175"/>
                <a:gd name="T28" fmla="*/ 16 w 131"/>
                <a:gd name="T29" fmla="*/ 13 h 175"/>
                <a:gd name="T30" fmla="*/ 90 w 131"/>
                <a:gd name="T31" fmla="*/ 92 h 175"/>
                <a:gd name="T32" fmla="*/ 37 w 131"/>
                <a:gd name="T33" fmla="*/ 124 h 175"/>
                <a:gd name="T34" fmla="*/ 61 w 131"/>
                <a:gd name="T35" fmla="*/ 150 h 175"/>
                <a:gd name="T36" fmla="*/ 93 w 131"/>
                <a:gd name="T37" fmla="*/ 100 h 175"/>
                <a:gd name="T38" fmla="*/ 93 w 131"/>
                <a:gd name="T39" fmla="*/ 92 h 175"/>
                <a:gd name="T40" fmla="*/ 90 w 131"/>
                <a:gd name="T41" fmla="*/ 9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5">
                  <a:moveTo>
                    <a:pt x="16" y="13"/>
                  </a:moveTo>
                  <a:cubicBezTo>
                    <a:pt x="27" y="7"/>
                    <a:pt x="42" y="0"/>
                    <a:pt x="66" y="0"/>
                  </a:cubicBezTo>
                  <a:cubicBezTo>
                    <a:pt x="117" y="0"/>
                    <a:pt x="127" y="26"/>
                    <a:pt x="127" y="68"/>
                  </a:cubicBezTo>
                  <a:lnTo>
                    <a:pt x="127" y="143"/>
                  </a:lnTo>
                  <a:cubicBezTo>
                    <a:pt x="127" y="156"/>
                    <a:pt x="127" y="166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6"/>
                    <a:pt x="93" y="148"/>
                  </a:cubicBezTo>
                  <a:cubicBezTo>
                    <a:pt x="82" y="161"/>
                    <a:pt x="72" y="174"/>
                    <a:pt x="48" y="174"/>
                  </a:cubicBezTo>
                  <a:cubicBezTo>
                    <a:pt x="24" y="174"/>
                    <a:pt x="0" y="156"/>
                    <a:pt x="0" y="124"/>
                  </a:cubicBezTo>
                  <a:cubicBezTo>
                    <a:pt x="0" y="76"/>
                    <a:pt x="34" y="66"/>
                    <a:pt x="85" y="66"/>
                  </a:cubicBezTo>
                  <a:lnTo>
                    <a:pt x="93" y="66"/>
                  </a:lnTo>
                  <a:lnTo>
                    <a:pt x="93" y="60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39"/>
                    <a:pt x="19" y="45"/>
                  </a:cubicBezTo>
                  <a:lnTo>
                    <a:pt x="16" y="13"/>
                  </a:lnTo>
                  <a:close/>
                  <a:moveTo>
                    <a:pt x="90" y="92"/>
                  </a:moveTo>
                  <a:cubicBezTo>
                    <a:pt x="58" y="92"/>
                    <a:pt x="37" y="100"/>
                    <a:pt x="37" y="124"/>
                  </a:cubicBezTo>
                  <a:cubicBezTo>
                    <a:pt x="37" y="140"/>
                    <a:pt x="48" y="150"/>
                    <a:pt x="61" y="150"/>
                  </a:cubicBezTo>
                  <a:cubicBezTo>
                    <a:pt x="85" y="150"/>
                    <a:pt x="93" y="132"/>
                    <a:pt x="93" y="100"/>
                  </a:cubicBezTo>
                  <a:lnTo>
                    <a:pt x="93" y="92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9" name="Freeform 82">
              <a:extLst>
                <a:ext uri="{FF2B5EF4-FFF2-40B4-BE49-F238E27FC236}">
                  <a16:creationId xmlns:a16="http://schemas.microsoft.com/office/drawing/2014/main" id="{C8DD9773-B89D-4144-AC80-5E62AA3BA5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4338" y="2263775"/>
              <a:ext cx="46037" cy="63500"/>
            </a:xfrm>
            <a:custGeom>
              <a:avLst/>
              <a:gdLst>
                <a:gd name="T0" fmla="*/ 0 w 128"/>
                <a:gd name="T1" fmla="*/ 31 h 178"/>
                <a:gd name="T2" fmla="*/ 0 w 128"/>
                <a:gd name="T3" fmla="*/ 2 h 178"/>
                <a:gd name="T4" fmla="*/ 37 w 128"/>
                <a:gd name="T5" fmla="*/ 2 h 178"/>
                <a:gd name="T6" fmla="*/ 37 w 128"/>
                <a:gd name="T7" fmla="*/ 29 h 178"/>
                <a:gd name="T8" fmla="*/ 37 w 128"/>
                <a:gd name="T9" fmla="*/ 29 h 178"/>
                <a:gd name="T10" fmla="*/ 37 w 128"/>
                <a:gd name="T11" fmla="*/ 29 h 178"/>
                <a:gd name="T12" fmla="*/ 79 w 128"/>
                <a:gd name="T13" fmla="*/ 0 h 178"/>
                <a:gd name="T14" fmla="*/ 127 w 128"/>
                <a:gd name="T15" fmla="*/ 63 h 178"/>
                <a:gd name="T16" fmla="*/ 127 w 128"/>
                <a:gd name="T17" fmla="*/ 174 h 178"/>
                <a:gd name="T18" fmla="*/ 87 w 128"/>
                <a:gd name="T19" fmla="*/ 174 h 178"/>
                <a:gd name="T20" fmla="*/ 87 w 128"/>
                <a:gd name="T21" fmla="*/ 74 h 178"/>
                <a:gd name="T22" fmla="*/ 66 w 128"/>
                <a:gd name="T23" fmla="*/ 37 h 178"/>
                <a:gd name="T24" fmla="*/ 40 w 128"/>
                <a:gd name="T25" fmla="*/ 76 h 178"/>
                <a:gd name="T26" fmla="*/ 40 w 128"/>
                <a:gd name="T27" fmla="*/ 177 h 178"/>
                <a:gd name="T28" fmla="*/ 0 w 128"/>
                <a:gd name="T29" fmla="*/ 177 h 178"/>
                <a:gd name="T30" fmla="*/ 0 w 128"/>
                <a:gd name="T31" fmla="*/ 3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8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7" y="2"/>
                  </a:lnTo>
                  <a:cubicBezTo>
                    <a:pt x="37" y="10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8"/>
                    <a:pt x="53" y="0"/>
                    <a:pt x="79" y="0"/>
                  </a:cubicBezTo>
                  <a:cubicBezTo>
                    <a:pt x="116" y="0"/>
                    <a:pt x="127" y="29"/>
                    <a:pt x="127" y="63"/>
                  </a:cubicBezTo>
                  <a:lnTo>
                    <a:pt x="127" y="174"/>
                  </a:lnTo>
                  <a:lnTo>
                    <a:pt x="87" y="174"/>
                  </a:lnTo>
                  <a:lnTo>
                    <a:pt x="87" y="74"/>
                  </a:lnTo>
                  <a:cubicBezTo>
                    <a:pt x="87" y="47"/>
                    <a:pt x="82" y="37"/>
                    <a:pt x="66" y="37"/>
                  </a:cubicBezTo>
                  <a:cubicBezTo>
                    <a:pt x="45" y="37"/>
                    <a:pt x="40" y="55"/>
                    <a:pt x="40" y="76"/>
                  </a:cubicBezTo>
                  <a:lnTo>
                    <a:pt x="40" y="177"/>
                  </a:lnTo>
                  <a:lnTo>
                    <a:pt x="0" y="177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0" name="Freeform 83">
              <a:extLst>
                <a:ext uri="{FF2B5EF4-FFF2-40B4-BE49-F238E27FC236}">
                  <a16:creationId xmlns:a16="http://schemas.microsoft.com/office/drawing/2014/main" id="{3C3B36AA-C1AF-6246-9520-D2DE8B100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4663" y="22383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39 h 247"/>
                <a:gd name="T6" fmla="*/ 0 w 41"/>
                <a:gd name="T7" fmla="*/ 39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1" name="Freeform 84">
              <a:extLst>
                <a:ext uri="{FF2B5EF4-FFF2-40B4-BE49-F238E27FC236}">
                  <a16:creationId xmlns:a16="http://schemas.microsoft.com/office/drawing/2014/main" id="{0AF48200-7890-FD4D-B656-0A1E55DD3F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2265363"/>
              <a:ext cx="39688" cy="61912"/>
            </a:xfrm>
            <a:custGeom>
              <a:avLst/>
              <a:gdLst>
                <a:gd name="T0" fmla="*/ 0 w 109"/>
                <a:gd name="T1" fmla="*/ 135 h 173"/>
                <a:gd name="T2" fmla="*/ 69 w 109"/>
                <a:gd name="T3" fmla="*/ 29 h 173"/>
                <a:gd name="T4" fmla="*/ 2 w 109"/>
                <a:gd name="T5" fmla="*/ 29 h 173"/>
                <a:gd name="T6" fmla="*/ 2 w 109"/>
                <a:gd name="T7" fmla="*/ 0 h 173"/>
                <a:gd name="T8" fmla="*/ 108 w 109"/>
                <a:gd name="T9" fmla="*/ 0 h 173"/>
                <a:gd name="T10" fmla="*/ 108 w 109"/>
                <a:gd name="T11" fmla="*/ 34 h 173"/>
                <a:gd name="T12" fmla="*/ 40 w 109"/>
                <a:gd name="T13" fmla="*/ 140 h 173"/>
                <a:gd name="T14" fmla="*/ 108 w 109"/>
                <a:gd name="T15" fmla="*/ 140 h 173"/>
                <a:gd name="T16" fmla="*/ 108 w 109"/>
                <a:gd name="T17" fmla="*/ 172 h 173"/>
                <a:gd name="T18" fmla="*/ 0 w 109"/>
                <a:gd name="T19" fmla="*/ 172 h 173"/>
                <a:gd name="T20" fmla="*/ 0 w 109"/>
                <a:gd name="T21" fmla="*/ 13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173">
                  <a:moveTo>
                    <a:pt x="0" y="135"/>
                  </a:moveTo>
                  <a:lnTo>
                    <a:pt x="69" y="29"/>
                  </a:lnTo>
                  <a:lnTo>
                    <a:pt x="2" y="29"/>
                  </a:lnTo>
                  <a:lnTo>
                    <a:pt x="2" y="0"/>
                  </a:lnTo>
                  <a:lnTo>
                    <a:pt x="108" y="0"/>
                  </a:lnTo>
                  <a:lnTo>
                    <a:pt x="108" y="34"/>
                  </a:lnTo>
                  <a:lnTo>
                    <a:pt x="40" y="140"/>
                  </a:lnTo>
                  <a:lnTo>
                    <a:pt x="108" y="140"/>
                  </a:lnTo>
                  <a:lnTo>
                    <a:pt x="108" y="172"/>
                  </a:lnTo>
                  <a:lnTo>
                    <a:pt x="0" y="172"/>
                  </a:lnTo>
                  <a:lnTo>
                    <a:pt x="0" y="13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2" name="Freeform 85">
              <a:extLst>
                <a:ext uri="{FF2B5EF4-FFF2-40B4-BE49-F238E27FC236}">
                  <a16:creationId xmlns:a16="http://schemas.microsoft.com/office/drawing/2014/main" id="{DECDE8ED-4BC9-DD49-AEE7-E337BD821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2263775"/>
              <a:ext cx="46037" cy="63500"/>
            </a:xfrm>
            <a:custGeom>
              <a:avLst/>
              <a:gdLst>
                <a:gd name="T0" fmla="*/ 15 w 130"/>
                <a:gd name="T1" fmla="*/ 13 h 175"/>
                <a:gd name="T2" fmla="*/ 66 w 130"/>
                <a:gd name="T3" fmla="*/ 0 h 175"/>
                <a:gd name="T4" fmla="*/ 127 w 130"/>
                <a:gd name="T5" fmla="*/ 68 h 175"/>
                <a:gd name="T6" fmla="*/ 127 w 130"/>
                <a:gd name="T7" fmla="*/ 143 h 175"/>
                <a:gd name="T8" fmla="*/ 129 w 130"/>
                <a:gd name="T9" fmla="*/ 172 h 175"/>
                <a:gd name="T10" fmla="*/ 95 w 130"/>
                <a:gd name="T11" fmla="*/ 172 h 175"/>
                <a:gd name="T12" fmla="*/ 92 w 130"/>
                <a:gd name="T13" fmla="*/ 148 h 175"/>
                <a:gd name="T14" fmla="*/ 47 w 130"/>
                <a:gd name="T15" fmla="*/ 174 h 175"/>
                <a:gd name="T16" fmla="*/ 0 w 130"/>
                <a:gd name="T17" fmla="*/ 124 h 175"/>
                <a:gd name="T18" fmla="*/ 84 w 130"/>
                <a:gd name="T19" fmla="*/ 66 h 175"/>
                <a:gd name="T20" fmla="*/ 92 w 130"/>
                <a:gd name="T21" fmla="*/ 66 h 175"/>
                <a:gd name="T22" fmla="*/ 92 w 130"/>
                <a:gd name="T23" fmla="*/ 60 h 175"/>
                <a:gd name="T24" fmla="*/ 63 w 130"/>
                <a:gd name="T25" fmla="*/ 29 h 175"/>
                <a:gd name="T26" fmla="*/ 18 w 130"/>
                <a:gd name="T27" fmla="*/ 45 h 175"/>
                <a:gd name="T28" fmla="*/ 15 w 130"/>
                <a:gd name="T29" fmla="*/ 13 h 175"/>
                <a:gd name="T30" fmla="*/ 90 w 130"/>
                <a:gd name="T31" fmla="*/ 92 h 175"/>
                <a:gd name="T32" fmla="*/ 37 w 130"/>
                <a:gd name="T33" fmla="*/ 124 h 175"/>
                <a:gd name="T34" fmla="*/ 60 w 130"/>
                <a:gd name="T35" fmla="*/ 150 h 175"/>
                <a:gd name="T36" fmla="*/ 92 w 130"/>
                <a:gd name="T37" fmla="*/ 100 h 175"/>
                <a:gd name="T38" fmla="*/ 92 w 130"/>
                <a:gd name="T39" fmla="*/ 92 h 175"/>
                <a:gd name="T40" fmla="*/ 90 w 130"/>
                <a:gd name="T41" fmla="*/ 9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5">
                  <a:moveTo>
                    <a:pt x="15" y="13"/>
                  </a:moveTo>
                  <a:cubicBezTo>
                    <a:pt x="26" y="7"/>
                    <a:pt x="42" y="0"/>
                    <a:pt x="66" y="0"/>
                  </a:cubicBezTo>
                  <a:cubicBezTo>
                    <a:pt x="116" y="0"/>
                    <a:pt x="127" y="26"/>
                    <a:pt x="127" y="68"/>
                  </a:cubicBezTo>
                  <a:lnTo>
                    <a:pt x="127" y="143"/>
                  </a:lnTo>
                  <a:cubicBezTo>
                    <a:pt x="127" y="156"/>
                    <a:pt x="127" y="166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8"/>
                  </a:cubicBezTo>
                  <a:cubicBezTo>
                    <a:pt x="82" y="161"/>
                    <a:pt x="71" y="174"/>
                    <a:pt x="47" y="174"/>
                  </a:cubicBezTo>
                  <a:cubicBezTo>
                    <a:pt x="23" y="174"/>
                    <a:pt x="0" y="156"/>
                    <a:pt x="0" y="124"/>
                  </a:cubicBezTo>
                  <a:cubicBezTo>
                    <a:pt x="0" y="76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0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39"/>
                    <a:pt x="18" y="45"/>
                  </a:cubicBezTo>
                  <a:lnTo>
                    <a:pt x="15" y="13"/>
                  </a:lnTo>
                  <a:close/>
                  <a:moveTo>
                    <a:pt x="90" y="92"/>
                  </a:moveTo>
                  <a:cubicBezTo>
                    <a:pt x="58" y="92"/>
                    <a:pt x="37" y="100"/>
                    <a:pt x="37" y="124"/>
                  </a:cubicBezTo>
                  <a:cubicBezTo>
                    <a:pt x="37" y="140"/>
                    <a:pt x="47" y="150"/>
                    <a:pt x="60" y="150"/>
                  </a:cubicBezTo>
                  <a:cubicBezTo>
                    <a:pt x="84" y="150"/>
                    <a:pt x="92" y="132"/>
                    <a:pt x="92" y="100"/>
                  </a:cubicBezTo>
                  <a:lnTo>
                    <a:pt x="92" y="92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3" name="Freeform 86">
              <a:extLst>
                <a:ext uri="{FF2B5EF4-FFF2-40B4-BE49-F238E27FC236}">
                  <a16:creationId xmlns:a16="http://schemas.microsoft.com/office/drawing/2014/main" id="{71CAEC8D-1671-0F49-B770-C662F49E5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2247900"/>
              <a:ext cx="34925" cy="80963"/>
            </a:xfrm>
            <a:custGeom>
              <a:avLst/>
              <a:gdLst>
                <a:gd name="T0" fmla="*/ 24 w 99"/>
                <a:gd name="T1" fmla="*/ 13 h 223"/>
                <a:gd name="T2" fmla="*/ 64 w 99"/>
                <a:gd name="T3" fmla="*/ 0 h 223"/>
                <a:gd name="T4" fmla="*/ 64 w 99"/>
                <a:gd name="T5" fmla="*/ 47 h 223"/>
                <a:gd name="T6" fmla="*/ 96 w 99"/>
                <a:gd name="T7" fmla="*/ 47 h 223"/>
                <a:gd name="T8" fmla="*/ 96 w 99"/>
                <a:gd name="T9" fmla="*/ 76 h 223"/>
                <a:gd name="T10" fmla="*/ 64 w 99"/>
                <a:gd name="T11" fmla="*/ 76 h 223"/>
                <a:gd name="T12" fmla="*/ 64 w 99"/>
                <a:gd name="T13" fmla="*/ 166 h 223"/>
                <a:gd name="T14" fmla="*/ 83 w 99"/>
                <a:gd name="T15" fmla="*/ 190 h 223"/>
                <a:gd name="T16" fmla="*/ 98 w 99"/>
                <a:gd name="T17" fmla="*/ 188 h 223"/>
                <a:gd name="T18" fmla="*/ 98 w 99"/>
                <a:gd name="T19" fmla="*/ 217 h 223"/>
                <a:gd name="T20" fmla="*/ 72 w 99"/>
                <a:gd name="T21" fmla="*/ 222 h 223"/>
                <a:gd name="T22" fmla="*/ 27 w 99"/>
                <a:gd name="T23" fmla="*/ 172 h 223"/>
                <a:gd name="T24" fmla="*/ 27 w 99"/>
                <a:gd name="T25" fmla="*/ 76 h 223"/>
                <a:gd name="T26" fmla="*/ 0 w 99"/>
                <a:gd name="T27" fmla="*/ 76 h 223"/>
                <a:gd name="T28" fmla="*/ 0 w 99"/>
                <a:gd name="T29" fmla="*/ 47 h 223"/>
                <a:gd name="T30" fmla="*/ 27 w 99"/>
                <a:gd name="T31" fmla="*/ 47 h 223"/>
                <a:gd name="T32" fmla="*/ 24 w 99"/>
                <a:gd name="T33" fmla="*/ 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3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6"/>
                  </a:lnTo>
                  <a:lnTo>
                    <a:pt x="64" y="76"/>
                  </a:lnTo>
                  <a:lnTo>
                    <a:pt x="64" y="166"/>
                  </a:lnTo>
                  <a:cubicBezTo>
                    <a:pt x="64" y="185"/>
                    <a:pt x="69" y="190"/>
                    <a:pt x="83" y="190"/>
                  </a:cubicBezTo>
                  <a:cubicBezTo>
                    <a:pt x="90" y="190"/>
                    <a:pt x="93" y="188"/>
                    <a:pt x="98" y="188"/>
                  </a:cubicBezTo>
                  <a:lnTo>
                    <a:pt x="98" y="217"/>
                  </a:lnTo>
                  <a:cubicBezTo>
                    <a:pt x="93" y="219"/>
                    <a:pt x="85" y="222"/>
                    <a:pt x="72" y="222"/>
                  </a:cubicBezTo>
                  <a:cubicBezTo>
                    <a:pt x="43" y="222"/>
                    <a:pt x="27" y="209"/>
                    <a:pt x="27" y="172"/>
                  </a:cubicBezTo>
                  <a:lnTo>
                    <a:pt x="27" y="76"/>
                  </a:lnTo>
                  <a:lnTo>
                    <a:pt x="0" y="76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4" name="Freeform 87">
              <a:extLst>
                <a:ext uri="{FF2B5EF4-FFF2-40B4-BE49-F238E27FC236}">
                  <a16:creationId xmlns:a16="http://schemas.microsoft.com/office/drawing/2014/main" id="{71D328C2-27A3-5C40-9741-88E14E404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9288" y="2238375"/>
              <a:ext cx="15875" cy="88900"/>
            </a:xfrm>
            <a:custGeom>
              <a:avLst/>
              <a:gdLst>
                <a:gd name="T0" fmla="*/ 0 w 43"/>
                <a:gd name="T1" fmla="*/ 0 h 247"/>
                <a:gd name="T2" fmla="*/ 40 w 43"/>
                <a:gd name="T3" fmla="*/ 0 h 247"/>
                <a:gd name="T4" fmla="*/ 40 w 43"/>
                <a:gd name="T5" fmla="*/ 39 h 247"/>
                <a:gd name="T6" fmla="*/ 0 w 43"/>
                <a:gd name="T7" fmla="*/ 39 h 247"/>
                <a:gd name="T8" fmla="*/ 0 w 43"/>
                <a:gd name="T9" fmla="*/ 0 h 247"/>
                <a:gd name="T10" fmla="*/ 3 w 43"/>
                <a:gd name="T11" fmla="*/ 74 h 247"/>
                <a:gd name="T12" fmla="*/ 42 w 43"/>
                <a:gd name="T13" fmla="*/ 74 h 247"/>
                <a:gd name="T14" fmla="*/ 42 w 43"/>
                <a:gd name="T15" fmla="*/ 246 h 247"/>
                <a:gd name="T16" fmla="*/ 3 w 43"/>
                <a:gd name="T17" fmla="*/ 246 h 247"/>
                <a:gd name="T18" fmla="*/ 3 w 43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247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4"/>
                  </a:moveTo>
                  <a:lnTo>
                    <a:pt x="42" y="74"/>
                  </a:lnTo>
                  <a:lnTo>
                    <a:pt x="42" y="246"/>
                  </a:lnTo>
                  <a:lnTo>
                    <a:pt x="3" y="246"/>
                  </a:lnTo>
                  <a:lnTo>
                    <a:pt x="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5" name="Freeform 88">
              <a:extLst>
                <a:ext uri="{FF2B5EF4-FFF2-40B4-BE49-F238E27FC236}">
                  <a16:creationId xmlns:a16="http://schemas.microsoft.com/office/drawing/2014/main" id="{E0D3C876-BCDC-3444-A148-68C6341C15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7863" y="2263775"/>
              <a:ext cx="52387" cy="65088"/>
            </a:xfrm>
            <a:custGeom>
              <a:avLst/>
              <a:gdLst>
                <a:gd name="T0" fmla="*/ 143 w 144"/>
                <a:gd name="T1" fmla="*/ 88 h 179"/>
                <a:gd name="T2" fmla="*/ 71 w 144"/>
                <a:gd name="T3" fmla="*/ 178 h 179"/>
                <a:gd name="T4" fmla="*/ 0 w 144"/>
                <a:gd name="T5" fmla="*/ 88 h 179"/>
                <a:gd name="T6" fmla="*/ 71 w 144"/>
                <a:gd name="T7" fmla="*/ 0 h 179"/>
                <a:gd name="T8" fmla="*/ 143 w 144"/>
                <a:gd name="T9" fmla="*/ 88 h 179"/>
                <a:gd name="T10" fmla="*/ 103 w 144"/>
                <a:gd name="T11" fmla="*/ 88 h 179"/>
                <a:gd name="T12" fmla="*/ 71 w 144"/>
                <a:gd name="T13" fmla="*/ 29 h 179"/>
                <a:gd name="T14" fmla="*/ 39 w 144"/>
                <a:gd name="T15" fmla="*/ 88 h 179"/>
                <a:gd name="T16" fmla="*/ 71 w 144"/>
                <a:gd name="T17" fmla="*/ 146 h 179"/>
                <a:gd name="T18" fmla="*/ 103 w 144"/>
                <a:gd name="T19" fmla="*/ 8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79">
                  <a:moveTo>
                    <a:pt x="143" y="88"/>
                  </a:moveTo>
                  <a:cubicBezTo>
                    <a:pt x="143" y="159"/>
                    <a:pt x="106" y="178"/>
                    <a:pt x="71" y="178"/>
                  </a:cubicBezTo>
                  <a:cubicBezTo>
                    <a:pt x="39" y="178"/>
                    <a:pt x="0" y="162"/>
                    <a:pt x="0" y="88"/>
                  </a:cubicBezTo>
                  <a:cubicBezTo>
                    <a:pt x="0" y="19"/>
                    <a:pt x="39" y="0"/>
                    <a:pt x="71" y="0"/>
                  </a:cubicBezTo>
                  <a:cubicBezTo>
                    <a:pt x="103" y="0"/>
                    <a:pt x="143" y="19"/>
                    <a:pt x="143" y="88"/>
                  </a:cubicBezTo>
                  <a:close/>
                  <a:moveTo>
                    <a:pt x="103" y="88"/>
                  </a:moveTo>
                  <a:cubicBezTo>
                    <a:pt x="103" y="58"/>
                    <a:pt x="98" y="29"/>
                    <a:pt x="71" y="29"/>
                  </a:cubicBezTo>
                  <a:cubicBezTo>
                    <a:pt x="47" y="29"/>
                    <a:pt x="39" y="58"/>
                    <a:pt x="39" y="88"/>
                  </a:cubicBezTo>
                  <a:cubicBezTo>
                    <a:pt x="39" y="117"/>
                    <a:pt x="47" y="146"/>
                    <a:pt x="71" y="146"/>
                  </a:cubicBezTo>
                  <a:cubicBezTo>
                    <a:pt x="95" y="146"/>
                    <a:pt x="103" y="114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6" name="Freeform 89">
              <a:extLst>
                <a:ext uri="{FF2B5EF4-FFF2-40B4-BE49-F238E27FC236}">
                  <a16:creationId xmlns:a16="http://schemas.microsoft.com/office/drawing/2014/main" id="{516ED612-5416-C74E-8C75-D5C94ABFA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9775" y="2263775"/>
              <a:ext cx="46038" cy="63500"/>
            </a:xfrm>
            <a:custGeom>
              <a:avLst/>
              <a:gdLst>
                <a:gd name="T0" fmla="*/ 0 w 129"/>
                <a:gd name="T1" fmla="*/ 31 h 178"/>
                <a:gd name="T2" fmla="*/ 0 w 129"/>
                <a:gd name="T3" fmla="*/ 2 h 178"/>
                <a:gd name="T4" fmla="*/ 38 w 129"/>
                <a:gd name="T5" fmla="*/ 2 h 178"/>
                <a:gd name="T6" fmla="*/ 38 w 129"/>
                <a:gd name="T7" fmla="*/ 29 h 178"/>
                <a:gd name="T8" fmla="*/ 38 w 129"/>
                <a:gd name="T9" fmla="*/ 29 h 178"/>
                <a:gd name="T10" fmla="*/ 38 w 129"/>
                <a:gd name="T11" fmla="*/ 29 h 178"/>
                <a:gd name="T12" fmla="*/ 80 w 129"/>
                <a:gd name="T13" fmla="*/ 0 h 178"/>
                <a:gd name="T14" fmla="*/ 128 w 129"/>
                <a:gd name="T15" fmla="*/ 63 h 178"/>
                <a:gd name="T16" fmla="*/ 128 w 129"/>
                <a:gd name="T17" fmla="*/ 174 h 178"/>
                <a:gd name="T18" fmla="*/ 88 w 129"/>
                <a:gd name="T19" fmla="*/ 174 h 178"/>
                <a:gd name="T20" fmla="*/ 88 w 129"/>
                <a:gd name="T21" fmla="*/ 74 h 178"/>
                <a:gd name="T22" fmla="*/ 67 w 129"/>
                <a:gd name="T23" fmla="*/ 37 h 178"/>
                <a:gd name="T24" fmla="*/ 40 w 129"/>
                <a:gd name="T25" fmla="*/ 76 h 178"/>
                <a:gd name="T26" fmla="*/ 40 w 129"/>
                <a:gd name="T27" fmla="*/ 177 h 178"/>
                <a:gd name="T28" fmla="*/ 0 w 129"/>
                <a:gd name="T29" fmla="*/ 177 h 178"/>
                <a:gd name="T30" fmla="*/ 0 w 129"/>
                <a:gd name="T31" fmla="*/ 3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9" h="178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8" y="2"/>
                  </a:lnTo>
                  <a:cubicBezTo>
                    <a:pt x="38" y="10"/>
                    <a:pt x="38" y="21"/>
                    <a:pt x="38" y="29"/>
                  </a:cubicBezTo>
                  <a:lnTo>
                    <a:pt x="38" y="29"/>
                  </a:lnTo>
                  <a:lnTo>
                    <a:pt x="38" y="29"/>
                  </a:lnTo>
                  <a:cubicBezTo>
                    <a:pt x="43" y="18"/>
                    <a:pt x="53" y="0"/>
                    <a:pt x="80" y="0"/>
                  </a:cubicBezTo>
                  <a:cubicBezTo>
                    <a:pt x="117" y="0"/>
                    <a:pt x="128" y="29"/>
                    <a:pt x="128" y="63"/>
                  </a:cubicBezTo>
                  <a:lnTo>
                    <a:pt x="128" y="174"/>
                  </a:lnTo>
                  <a:lnTo>
                    <a:pt x="88" y="174"/>
                  </a:lnTo>
                  <a:lnTo>
                    <a:pt x="88" y="74"/>
                  </a:lnTo>
                  <a:cubicBezTo>
                    <a:pt x="88" y="47"/>
                    <a:pt x="83" y="37"/>
                    <a:pt x="67" y="37"/>
                  </a:cubicBezTo>
                  <a:cubicBezTo>
                    <a:pt x="45" y="37"/>
                    <a:pt x="40" y="55"/>
                    <a:pt x="40" y="76"/>
                  </a:cubicBezTo>
                  <a:lnTo>
                    <a:pt x="40" y="177"/>
                  </a:lnTo>
                  <a:lnTo>
                    <a:pt x="0" y="177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7" name="Freeform 90">
              <a:extLst>
                <a:ext uri="{FF2B5EF4-FFF2-40B4-BE49-F238E27FC236}">
                  <a16:creationId xmlns:a16="http://schemas.microsoft.com/office/drawing/2014/main" id="{649F1950-370E-AD42-8655-82F14DDE8B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5850" y="2014538"/>
              <a:ext cx="339725" cy="336550"/>
            </a:xfrm>
            <a:custGeom>
              <a:avLst/>
              <a:gdLst>
                <a:gd name="T0" fmla="*/ 0 w 943"/>
                <a:gd name="T1" fmla="*/ 466 h 933"/>
                <a:gd name="T2" fmla="*/ 471 w 943"/>
                <a:gd name="T3" fmla="*/ 0 h 933"/>
                <a:gd name="T4" fmla="*/ 942 w 943"/>
                <a:gd name="T5" fmla="*/ 466 h 933"/>
                <a:gd name="T6" fmla="*/ 471 w 943"/>
                <a:gd name="T7" fmla="*/ 932 h 933"/>
                <a:gd name="T8" fmla="*/ 0 w 943"/>
                <a:gd name="T9" fmla="*/ 466 h 933"/>
                <a:gd name="T10" fmla="*/ 21 w 943"/>
                <a:gd name="T11" fmla="*/ 466 h 933"/>
                <a:gd name="T12" fmla="*/ 471 w 943"/>
                <a:gd name="T13" fmla="*/ 911 h 933"/>
                <a:gd name="T14" fmla="*/ 920 w 943"/>
                <a:gd name="T15" fmla="*/ 466 h 933"/>
                <a:gd name="T16" fmla="*/ 471 w 943"/>
                <a:gd name="T17" fmla="*/ 22 h 933"/>
                <a:gd name="T18" fmla="*/ 21 w 943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3" h="933">
                  <a:moveTo>
                    <a:pt x="0" y="466"/>
                  </a:moveTo>
                  <a:cubicBezTo>
                    <a:pt x="0" y="209"/>
                    <a:pt x="211" y="0"/>
                    <a:pt x="471" y="0"/>
                  </a:cubicBezTo>
                  <a:cubicBezTo>
                    <a:pt x="730" y="0"/>
                    <a:pt x="942" y="209"/>
                    <a:pt x="942" y="466"/>
                  </a:cubicBezTo>
                  <a:cubicBezTo>
                    <a:pt x="942" y="722"/>
                    <a:pt x="730" y="932"/>
                    <a:pt x="471" y="932"/>
                  </a:cubicBezTo>
                  <a:cubicBezTo>
                    <a:pt x="211" y="932"/>
                    <a:pt x="0" y="722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0"/>
                    <a:pt x="222" y="911"/>
                    <a:pt x="471" y="911"/>
                  </a:cubicBezTo>
                  <a:cubicBezTo>
                    <a:pt x="719" y="911"/>
                    <a:pt x="920" y="713"/>
                    <a:pt x="920" y="466"/>
                  </a:cubicBezTo>
                  <a:cubicBezTo>
                    <a:pt x="920" y="223"/>
                    <a:pt x="719" y="22"/>
                    <a:pt x="471" y="22"/>
                  </a:cubicBezTo>
                  <a:cubicBezTo>
                    <a:pt x="222" y="22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8" name="Freeform 91">
              <a:extLst>
                <a:ext uri="{FF2B5EF4-FFF2-40B4-BE49-F238E27FC236}">
                  <a16:creationId xmlns:a16="http://schemas.microsoft.com/office/drawing/2014/main" id="{2424FAA6-4515-2A44-B273-2B1A55264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0300" y="2060575"/>
              <a:ext cx="252413" cy="242888"/>
            </a:xfrm>
            <a:custGeom>
              <a:avLst/>
              <a:gdLst>
                <a:gd name="T0" fmla="*/ 0 w 701"/>
                <a:gd name="T1" fmla="*/ 336 h 674"/>
                <a:gd name="T2" fmla="*/ 349 w 701"/>
                <a:gd name="T3" fmla="*/ 0 h 674"/>
                <a:gd name="T4" fmla="*/ 698 w 701"/>
                <a:gd name="T5" fmla="*/ 336 h 674"/>
                <a:gd name="T6" fmla="*/ 349 w 701"/>
                <a:gd name="T7" fmla="*/ 673 h 674"/>
                <a:gd name="T8" fmla="*/ 0 w 701"/>
                <a:gd name="T9" fmla="*/ 336 h 674"/>
                <a:gd name="T10" fmla="*/ 24 w 701"/>
                <a:gd name="T11" fmla="*/ 336 h 674"/>
                <a:gd name="T12" fmla="*/ 349 w 701"/>
                <a:gd name="T13" fmla="*/ 649 h 674"/>
                <a:gd name="T14" fmla="*/ 674 w 701"/>
                <a:gd name="T15" fmla="*/ 336 h 674"/>
                <a:gd name="T16" fmla="*/ 349 w 701"/>
                <a:gd name="T17" fmla="*/ 24 h 674"/>
                <a:gd name="T18" fmla="*/ 24 w 701"/>
                <a:gd name="T19" fmla="*/ 336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1" h="674">
                  <a:moveTo>
                    <a:pt x="0" y="336"/>
                  </a:moveTo>
                  <a:cubicBezTo>
                    <a:pt x="0" y="150"/>
                    <a:pt x="155" y="0"/>
                    <a:pt x="349" y="0"/>
                  </a:cubicBezTo>
                  <a:cubicBezTo>
                    <a:pt x="542" y="0"/>
                    <a:pt x="698" y="151"/>
                    <a:pt x="698" y="336"/>
                  </a:cubicBezTo>
                  <a:cubicBezTo>
                    <a:pt x="700" y="522"/>
                    <a:pt x="542" y="673"/>
                    <a:pt x="349" y="673"/>
                  </a:cubicBezTo>
                  <a:cubicBezTo>
                    <a:pt x="155" y="673"/>
                    <a:pt x="0" y="521"/>
                    <a:pt x="0" y="336"/>
                  </a:cubicBezTo>
                  <a:close/>
                  <a:moveTo>
                    <a:pt x="24" y="336"/>
                  </a:moveTo>
                  <a:cubicBezTo>
                    <a:pt x="24" y="508"/>
                    <a:pt x="169" y="649"/>
                    <a:pt x="349" y="649"/>
                  </a:cubicBezTo>
                  <a:cubicBezTo>
                    <a:pt x="528" y="649"/>
                    <a:pt x="674" y="509"/>
                    <a:pt x="674" y="336"/>
                  </a:cubicBezTo>
                  <a:cubicBezTo>
                    <a:pt x="674" y="164"/>
                    <a:pt x="528" y="24"/>
                    <a:pt x="349" y="24"/>
                  </a:cubicBezTo>
                  <a:cubicBezTo>
                    <a:pt x="169" y="24"/>
                    <a:pt x="24" y="163"/>
                    <a:pt x="24" y="33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9" name="Freeform 92">
              <a:extLst>
                <a:ext uri="{FF2B5EF4-FFF2-40B4-BE49-F238E27FC236}">
                  <a16:creationId xmlns:a16="http://schemas.microsoft.com/office/drawing/2014/main" id="{D28339FE-72D5-9D44-9085-676221CD9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2124075"/>
              <a:ext cx="20638" cy="20638"/>
            </a:xfrm>
            <a:custGeom>
              <a:avLst/>
              <a:gdLst>
                <a:gd name="T0" fmla="*/ 32 w 59"/>
                <a:gd name="T1" fmla="*/ 0 h 57"/>
                <a:gd name="T2" fmla="*/ 37 w 59"/>
                <a:gd name="T3" fmla="*/ 24 h 57"/>
                <a:gd name="T4" fmla="*/ 58 w 59"/>
                <a:gd name="T5" fmla="*/ 24 h 57"/>
                <a:gd name="T6" fmla="*/ 42 w 59"/>
                <a:gd name="T7" fmla="*/ 34 h 57"/>
                <a:gd name="T8" fmla="*/ 50 w 59"/>
                <a:gd name="T9" fmla="*/ 56 h 57"/>
                <a:gd name="T10" fmla="*/ 29 w 59"/>
                <a:gd name="T11" fmla="*/ 40 h 57"/>
                <a:gd name="T12" fmla="*/ 10 w 59"/>
                <a:gd name="T13" fmla="*/ 56 h 57"/>
                <a:gd name="T14" fmla="*/ 18 w 59"/>
                <a:gd name="T15" fmla="*/ 34 h 57"/>
                <a:gd name="T16" fmla="*/ 0 w 59"/>
                <a:gd name="T17" fmla="*/ 24 h 57"/>
                <a:gd name="T18" fmla="*/ 21 w 59"/>
                <a:gd name="T19" fmla="*/ 24 h 57"/>
                <a:gd name="T20" fmla="*/ 32 w 59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57">
                  <a:moveTo>
                    <a:pt x="32" y="0"/>
                  </a:moveTo>
                  <a:lnTo>
                    <a:pt x="37" y="24"/>
                  </a:lnTo>
                  <a:lnTo>
                    <a:pt x="58" y="24"/>
                  </a:lnTo>
                  <a:lnTo>
                    <a:pt x="42" y="34"/>
                  </a:lnTo>
                  <a:lnTo>
                    <a:pt x="50" y="56"/>
                  </a:lnTo>
                  <a:lnTo>
                    <a:pt x="29" y="40"/>
                  </a:lnTo>
                  <a:lnTo>
                    <a:pt x="10" y="56"/>
                  </a:lnTo>
                  <a:lnTo>
                    <a:pt x="18" y="34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0" name="Freeform 93">
              <a:extLst>
                <a:ext uri="{FF2B5EF4-FFF2-40B4-BE49-F238E27FC236}">
                  <a16:creationId xmlns:a16="http://schemas.microsoft.com/office/drawing/2014/main" id="{EFF1DD61-3577-1342-AB09-CEF987F5A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2122488"/>
              <a:ext cx="25400" cy="23812"/>
            </a:xfrm>
            <a:custGeom>
              <a:avLst/>
              <a:gdLst>
                <a:gd name="T0" fmla="*/ 56 w 70"/>
                <a:gd name="T1" fmla="*/ 63 h 64"/>
                <a:gd name="T2" fmla="*/ 35 w 70"/>
                <a:gd name="T3" fmla="*/ 45 h 64"/>
                <a:gd name="T4" fmla="*/ 16 w 70"/>
                <a:gd name="T5" fmla="*/ 61 h 64"/>
                <a:gd name="T6" fmla="*/ 14 w 70"/>
                <a:gd name="T7" fmla="*/ 61 h 64"/>
                <a:gd name="T8" fmla="*/ 22 w 70"/>
                <a:gd name="T9" fmla="*/ 39 h 64"/>
                <a:gd name="T10" fmla="*/ 0 w 70"/>
                <a:gd name="T11" fmla="*/ 26 h 64"/>
                <a:gd name="T12" fmla="*/ 25 w 70"/>
                <a:gd name="T13" fmla="*/ 26 h 64"/>
                <a:gd name="T14" fmla="*/ 24 w 70"/>
                <a:gd name="T15" fmla="*/ 29 h 64"/>
                <a:gd name="T16" fmla="*/ 8 w 70"/>
                <a:gd name="T17" fmla="*/ 29 h 64"/>
                <a:gd name="T18" fmla="*/ 24 w 70"/>
                <a:gd name="T19" fmla="*/ 39 h 64"/>
                <a:gd name="T20" fmla="*/ 19 w 70"/>
                <a:gd name="T21" fmla="*/ 58 h 64"/>
                <a:gd name="T22" fmla="*/ 35 w 70"/>
                <a:gd name="T23" fmla="*/ 42 h 64"/>
                <a:gd name="T24" fmla="*/ 51 w 70"/>
                <a:gd name="T25" fmla="*/ 55 h 64"/>
                <a:gd name="T26" fmla="*/ 46 w 70"/>
                <a:gd name="T27" fmla="*/ 39 h 64"/>
                <a:gd name="T28" fmla="*/ 59 w 70"/>
                <a:gd name="T29" fmla="*/ 29 h 64"/>
                <a:gd name="T30" fmla="*/ 38 w 70"/>
                <a:gd name="T31" fmla="*/ 29 h 64"/>
                <a:gd name="T32" fmla="*/ 33 w 70"/>
                <a:gd name="T33" fmla="*/ 11 h 64"/>
                <a:gd name="T34" fmla="*/ 38 w 70"/>
                <a:gd name="T35" fmla="*/ 0 h 64"/>
                <a:gd name="T36" fmla="*/ 46 w 70"/>
                <a:gd name="T37" fmla="*/ 26 h 64"/>
                <a:gd name="T38" fmla="*/ 69 w 70"/>
                <a:gd name="T39" fmla="*/ 26 h 64"/>
                <a:gd name="T40" fmla="*/ 51 w 70"/>
                <a:gd name="T41" fmla="*/ 42 h 64"/>
                <a:gd name="T42" fmla="*/ 56 w 70"/>
                <a:gd name="T43" fmla="*/ 63 h 64"/>
                <a:gd name="T44" fmla="*/ 27 w 70"/>
                <a:gd name="T45" fmla="*/ 26 h 64"/>
                <a:gd name="T46" fmla="*/ 33 w 70"/>
                <a:gd name="T47" fmla="*/ 11 h 64"/>
                <a:gd name="T48" fmla="*/ 32 w 70"/>
                <a:gd name="T49" fmla="*/ 8 h 64"/>
                <a:gd name="T50" fmla="*/ 25 w 70"/>
                <a:gd name="T51" fmla="*/ 26 h 64"/>
                <a:gd name="T52" fmla="*/ 27 w 70"/>
                <a:gd name="T53" fmla="*/ 2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4">
                  <a:moveTo>
                    <a:pt x="56" y="63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4" y="61"/>
                  </a:lnTo>
                  <a:lnTo>
                    <a:pt x="22" y="39"/>
                  </a:lnTo>
                  <a:lnTo>
                    <a:pt x="0" y="26"/>
                  </a:lnTo>
                  <a:lnTo>
                    <a:pt x="25" y="26"/>
                  </a:lnTo>
                  <a:lnTo>
                    <a:pt x="24" y="29"/>
                  </a:lnTo>
                  <a:lnTo>
                    <a:pt x="8" y="29"/>
                  </a:ln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1" y="55"/>
                  </a:lnTo>
                  <a:lnTo>
                    <a:pt x="46" y="39"/>
                  </a:lnTo>
                  <a:lnTo>
                    <a:pt x="59" y="29"/>
                  </a:lnTo>
                  <a:lnTo>
                    <a:pt x="38" y="29"/>
                  </a:lnTo>
                  <a:lnTo>
                    <a:pt x="33" y="11"/>
                  </a:lnTo>
                  <a:lnTo>
                    <a:pt x="38" y="0"/>
                  </a:lnTo>
                  <a:lnTo>
                    <a:pt x="46" y="26"/>
                  </a:lnTo>
                  <a:lnTo>
                    <a:pt x="69" y="26"/>
                  </a:lnTo>
                  <a:lnTo>
                    <a:pt x="51" y="42"/>
                  </a:lnTo>
                  <a:lnTo>
                    <a:pt x="56" y="63"/>
                  </a:lnTo>
                  <a:close/>
                  <a:moveTo>
                    <a:pt x="27" y="26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6"/>
                  </a:ln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1" name="Freeform 94">
              <a:extLst>
                <a:ext uri="{FF2B5EF4-FFF2-40B4-BE49-F238E27FC236}">
                  <a16:creationId xmlns:a16="http://schemas.microsoft.com/office/drawing/2014/main" id="{7C3286F9-A6E0-5A45-B3CA-3BC1FF88E0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239963"/>
              <a:ext cx="22225" cy="20637"/>
            </a:xfrm>
            <a:custGeom>
              <a:avLst/>
              <a:gdLst>
                <a:gd name="T0" fmla="*/ 32 w 62"/>
                <a:gd name="T1" fmla="*/ 0 h 57"/>
                <a:gd name="T2" fmla="*/ 37 w 62"/>
                <a:gd name="T3" fmla="*/ 21 h 57"/>
                <a:gd name="T4" fmla="*/ 61 w 62"/>
                <a:gd name="T5" fmla="*/ 21 h 57"/>
                <a:gd name="T6" fmla="*/ 45 w 62"/>
                <a:gd name="T7" fmla="*/ 34 h 57"/>
                <a:gd name="T8" fmla="*/ 51 w 62"/>
                <a:gd name="T9" fmla="*/ 56 h 57"/>
                <a:gd name="T10" fmla="*/ 32 w 62"/>
                <a:gd name="T11" fmla="*/ 40 h 57"/>
                <a:gd name="T12" fmla="*/ 11 w 62"/>
                <a:gd name="T13" fmla="*/ 56 h 57"/>
                <a:gd name="T14" fmla="*/ 19 w 62"/>
                <a:gd name="T15" fmla="*/ 34 h 57"/>
                <a:gd name="T16" fmla="*/ 0 w 62"/>
                <a:gd name="T17" fmla="*/ 21 h 57"/>
                <a:gd name="T18" fmla="*/ 22 w 62"/>
                <a:gd name="T19" fmla="*/ 24 h 57"/>
                <a:gd name="T20" fmla="*/ 32 w 62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7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6"/>
                  </a:lnTo>
                  <a:lnTo>
                    <a:pt x="32" y="40"/>
                  </a:lnTo>
                  <a:lnTo>
                    <a:pt x="11" y="56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2" name="Freeform 95">
              <a:extLst>
                <a:ext uri="{FF2B5EF4-FFF2-40B4-BE49-F238E27FC236}">
                  <a16:creationId xmlns:a16="http://schemas.microsoft.com/office/drawing/2014/main" id="{2419F5C4-DCF6-F54D-8C71-E7572C645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238375"/>
              <a:ext cx="25400" cy="23813"/>
            </a:xfrm>
            <a:custGeom>
              <a:avLst/>
              <a:gdLst>
                <a:gd name="T0" fmla="*/ 55 w 70"/>
                <a:gd name="T1" fmla="*/ 63 h 64"/>
                <a:gd name="T2" fmla="*/ 34 w 70"/>
                <a:gd name="T3" fmla="*/ 45 h 64"/>
                <a:gd name="T4" fmla="*/ 16 w 70"/>
                <a:gd name="T5" fmla="*/ 61 h 64"/>
                <a:gd name="T6" fmla="*/ 13 w 70"/>
                <a:gd name="T7" fmla="*/ 61 h 64"/>
                <a:gd name="T8" fmla="*/ 21 w 70"/>
                <a:gd name="T9" fmla="*/ 39 h 64"/>
                <a:gd name="T10" fmla="*/ 0 w 70"/>
                <a:gd name="T11" fmla="*/ 26 h 64"/>
                <a:gd name="T12" fmla="*/ 22 w 70"/>
                <a:gd name="T13" fmla="*/ 26 h 64"/>
                <a:gd name="T14" fmla="*/ 21 w 70"/>
                <a:gd name="T15" fmla="*/ 29 h 64"/>
                <a:gd name="T16" fmla="*/ 5 w 70"/>
                <a:gd name="T17" fmla="*/ 29 h 64"/>
                <a:gd name="T18" fmla="*/ 21 w 70"/>
                <a:gd name="T19" fmla="*/ 39 h 64"/>
                <a:gd name="T20" fmla="*/ 16 w 70"/>
                <a:gd name="T21" fmla="*/ 58 h 64"/>
                <a:gd name="T22" fmla="*/ 32 w 70"/>
                <a:gd name="T23" fmla="*/ 42 h 64"/>
                <a:gd name="T24" fmla="*/ 47 w 70"/>
                <a:gd name="T25" fmla="*/ 55 h 64"/>
                <a:gd name="T26" fmla="*/ 42 w 70"/>
                <a:gd name="T27" fmla="*/ 39 h 64"/>
                <a:gd name="T28" fmla="*/ 55 w 70"/>
                <a:gd name="T29" fmla="*/ 29 h 64"/>
                <a:gd name="T30" fmla="*/ 34 w 70"/>
                <a:gd name="T31" fmla="*/ 29 h 64"/>
                <a:gd name="T32" fmla="*/ 31 w 70"/>
                <a:gd name="T33" fmla="*/ 15 h 64"/>
                <a:gd name="T34" fmla="*/ 37 w 70"/>
                <a:gd name="T35" fmla="*/ 0 h 64"/>
                <a:gd name="T36" fmla="*/ 45 w 70"/>
                <a:gd name="T37" fmla="*/ 26 h 64"/>
                <a:gd name="T38" fmla="*/ 69 w 70"/>
                <a:gd name="T39" fmla="*/ 26 h 64"/>
                <a:gd name="T40" fmla="*/ 50 w 70"/>
                <a:gd name="T41" fmla="*/ 39 h 64"/>
                <a:gd name="T42" fmla="*/ 55 w 70"/>
                <a:gd name="T43" fmla="*/ 63 h 64"/>
                <a:gd name="T44" fmla="*/ 26 w 70"/>
                <a:gd name="T45" fmla="*/ 26 h 64"/>
                <a:gd name="T46" fmla="*/ 31 w 70"/>
                <a:gd name="T47" fmla="*/ 15 h 64"/>
                <a:gd name="T48" fmla="*/ 29 w 70"/>
                <a:gd name="T49" fmla="*/ 8 h 64"/>
                <a:gd name="T50" fmla="*/ 22 w 70"/>
                <a:gd name="T51" fmla="*/ 26 h 64"/>
                <a:gd name="T52" fmla="*/ 26 w 70"/>
                <a:gd name="T53" fmla="*/ 2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4">
                  <a:moveTo>
                    <a:pt x="55" y="63"/>
                  </a:moveTo>
                  <a:lnTo>
                    <a:pt x="34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39"/>
                  </a:lnTo>
                  <a:lnTo>
                    <a:pt x="0" y="26"/>
                  </a:lnTo>
                  <a:lnTo>
                    <a:pt x="22" y="26"/>
                  </a:lnTo>
                  <a:lnTo>
                    <a:pt x="21" y="29"/>
                  </a:lnTo>
                  <a:lnTo>
                    <a:pt x="5" y="29"/>
                  </a:lnTo>
                  <a:lnTo>
                    <a:pt x="21" y="39"/>
                  </a:lnTo>
                  <a:lnTo>
                    <a:pt x="16" y="58"/>
                  </a:lnTo>
                  <a:lnTo>
                    <a:pt x="32" y="42"/>
                  </a:lnTo>
                  <a:lnTo>
                    <a:pt x="47" y="55"/>
                  </a:lnTo>
                  <a:lnTo>
                    <a:pt x="42" y="39"/>
                  </a:lnTo>
                  <a:lnTo>
                    <a:pt x="55" y="29"/>
                  </a:lnTo>
                  <a:lnTo>
                    <a:pt x="34" y="29"/>
                  </a:lnTo>
                  <a:lnTo>
                    <a:pt x="31" y="15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69" y="26"/>
                  </a:lnTo>
                  <a:lnTo>
                    <a:pt x="50" y="39"/>
                  </a:lnTo>
                  <a:lnTo>
                    <a:pt x="55" y="63"/>
                  </a:lnTo>
                  <a:close/>
                  <a:moveTo>
                    <a:pt x="26" y="26"/>
                  </a:moveTo>
                  <a:lnTo>
                    <a:pt x="31" y="15"/>
                  </a:lnTo>
                  <a:lnTo>
                    <a:pt x="29" y="8"/>
                  </a:lnTo>
                  <a:lnTo>
                    <a:pt x="22" y="26"/>
                  </a:lnTo>
                  <a:lnTo>
                    <a:pt x="26" y="2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3" name="Freeform 96">
              <a:extLst>
                <a:ext uri="{FF2B5EF4-FFF2-40B4-BE49-F238E27FC236}">
                  <a16:creationId xmlns:a16="http://schemas.microsoft.com/office/drawing/2014/main" id="{FCDC5333-FE90-6C4A-859B-8221AC924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9188" y="2238375"/>
              <a:ext cx="20637" cy="20638"/>
            </a:xfrm>
            <a:custGeom>
              <a:avLst/>
              <a:gdLst>
                <a:gd name="T0" fmla="*/ 31 w 59"/>
                <a:gd name="T1" fmla="*/ 0 h 56"/>
                <a:gd name="T2" fmla="*/ 37 w 59"/>
                <a:gd name="T3" fmla="*/ 21 h 56"/>
                <a:gd name="T4" fmla="*/ 58 w 59"/>
                <a:gd name="T5" fmla="*/ 21 h 56"/>
                <a:gd name="T6" fmla="*/ 42 w 59"/>
                <a:gd name="T7" fmla="*/ 34 h 56"/>
                <a:gd name="T8" fmla="*/ 50 w 59"/>
                <a:gd name="T9" fmla="*/ 55 h 56"/>
                <a:gd name="T10" fmla="*/ 29 w 59"/>
                <a:gd name="T11" fmla="*/ 39 h 56"/>
                <a:gd name="T12" fmla="*/ 10 w 59"/>
                <a:gd name="T13" fmla="*/ 55 h 56"/>
                <a:gd name="T14" fmla="*/ 18 w 59"/>
                <a:gd name="T15" fmla="*/ 34 h 56"/>
                <a:gd name="T16" fmla="*/ 0 w 59"/>
                <a:gd name="T17" fmla="*/ 21 h 56"/>
                <a:gd name="T18" fmla="*/ 21 w 59"/>
                <a:gd name="T19" fmla="*/ 24 h 56"/>
                <a:gd name="T20" fmla="*/ 31 w 59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56">
                  <a:moveTo>
                    <a:pt x="31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50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4" name="Freeform 97">
              <a:extLst>
                <a:ext uri="{FF2B5EF4-FFF2-40B4-BE49-F238E27FC236}">
                  <a16:creationId xmlns:a16="http://schemas.microsoft.com/office/drawing/2014/main" id="{AFBCC7B6-C84C-1642-ACD4-A268A7994F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2236788"/>
              <a:ext cx="25400" cy="23812"/>
            </a:xfrm>
            <a:custGeom>
              <a:avLst/>
              <a:gdLst>
                <a:gd name="T0" fmla="*/ 56 w 70"/>
                <a:gd name="T1" fmla="*/ 64 h 65"/>
                <a:gd name="T2" fmla="*/ 35 w 70"/>
                <a:gd name="T3" fmla="*/ 45 h 65"/>
                <a:gd name="T4" fmla="*/ 16 w 70"/>
                <a:gd name="T5" fmla="*/ 61 h 65"/>
                <a:gd name="T6" fmla="*/ 14 w 70"/>
                <a:gd name="T7" fmla="*/ 61 h 65"/>
                <a:gd name="T8" fmla="*/ 22 w 70"/>
                <a:gd name="T9" fmla="*/ 40 h 65"/>
                <a:gd name="T10" fmla="*/ 0 w 70"/>
                <a:gd name="T11" fmla="*/ 27 h 65"/>
                <a:gd name="T12" fmla="*/ 25 w 70"/>
                <a:gd name="T13" fmla="*/ 27 h 65"/>
                <a:gd name="T14" fmla="*/ 24 w 70"/>
                <a:gd name="T15" fmla="*/ 30 h 65"/>
                <a:gd name="T16" fmla="*/ 8 w 70"/>
                <a:gd name="T17" fmla="*/ 30 h 65"/>
                <a:gd name="T18" fmla="*/ 24 w 70"/>
                <a:gd name="T19" fmla="*/ 40 h 65"/>
                <a:gd name="T20" fmla="*/ 19 w 70"/>
                <a:gd name="T21" fmla="*/ 59 h 65"/>
                <a:gd name="T22" fmla="*/ 35 w 70"/>
                <a:gd name="T23" fmla="*/ 43 h 65"/>
                <a:gd name="T24" fmla="*/ 51 w 70"/>
                <a:gd name="T25" fmla="*/ 56 h 65"/>
                <a:gd name="T26" fmla="*/ 45 w 70"/>
                <a:gd name="T27" fmla="*/ 40 h 65"/>
                <a:gd name="T28" fmla="*/ 59 w 70"/>
                <a:gd name="T29" fmla="*/ 30 h 65"/>
                <a:gd name="T30" fmla="*/ 37 w 70"/>
                <a:gd name="T31" fmla="*/ 30 h 65"/>
                <a:gd name="T32" fmla="*/ 33 w 70"/>
                <a:gd name="T33" fmla="*/ 12 h 65"/>
                <a:gd name="T34" fmla="*/ 37 w 70"/>
                <a:gd name="T35" fmla="*/ 0 h 65"/>
                <a:gd name="T36" fmla="*/ 45 w 70"/>
                <a:gd name="T37" fmla="*/ 27 h 65"/>
                <a:gd name="T38" fmla="*/ 69 w 70"/>
                <a:gd name="T39" fmla="*/ 27 h 65"/>
                <a:gd name="T40" fmla="*/ 51 w 70"/>
                <a:gd name="T41" fmla="*/ 40 h 65"/>
                <a:gd name="T42" fmla="*/ 56 w 70"/>
                <a:gd name="T43" fmla="*/ 64 h 65"/>
                <a:gd name="T44" fmla="*/ 27 w 70"/>
                <a:gd name="T45" fmla="*/ 27 h 65"/>
                <a:gd name="T46" fmla="*/ 33 w 70"/>
                <a:gd name="T47" fmla="*/ 12 h 65"/>
                <a:gd name="T48" fmla="*/ 32 w 70"/>
                <a:gd name="T49" fmla="*/ 8 h 65"/>
                <a:gd name="T50" fmla="*/ 25 w 70"/>
                <a:gd name="T51" fmla="*/ 27 h 65"/>
                <a:gd name="T52" fmla="*/ 27 w 70"/>
                <a:gd name="T53" fmla="*/ 2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4" y="61"/>
                  </a:lnTo>
                  <a:lnTo>
                    <a:pt x="22" y="40"/>
                  </a:lnTo>
                  <a:lnTo>
                    <a:pt x="0" y="27"/>
                  </a:lnTo>
                  <a:lnTo>
                    <a:pt x="25" y="27"/>
                  </a:lnTo>
                  <a:lnTo>
                    <a:pt x="24" y="30"/>
                  </a:lnTo>
                  <a:lnTo>
                    <a:pt x="8" y="30"/>
                  </a:ln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37" y="30"/>
                  </a:lnTo>
                  <a:lnTo>
                    <a:pt x="33" y="12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27" y="27"/>
                  </a:moveTo>
                  <a:lnTo>
                    <a:pt x="33" y="12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5" name="Freeform 98">
              <a:extLst>
                <a:ext uri="{FF2B5EF4-FFF2-40B4-BE49-F238E27FC236}">
                  <a16:creationId xmlns:a16="http://schemas.microsoft.com/office/drawing/2014/main" id="{5DE76F48-53C8-E04E-9885-7AA7DDFF1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7950" y="2117725"/>
              <a:ext cx="22225" cy="20638"/>
            </a:xfrm>
            <a:custGeom>
              <a:avLst/>
              <a:gdLst>
                <a:gd name="T0" fmla="*/ 32 w 62"/>
                <a:gd name="T1" fmla="*/ 0 h 57"/>
                <a:gd name="T2" fmla="*/ 42 w 62"/>
                <a:gd name="T3" fmla="*/ 21 h 57"/>
                <a:gd name="T4" fmla="*/ 61 w 62"/>
                <a:gd name="T5" fmla="*/ 21 h 57"/>
                <a:gd name="T6" fmla="*/ 45 w 62"/>
                <a:gd name="T7" fmla="*/ 34 h 57"/>
                <a:gd name="T8" fmla="*/ 50 w 62"/>
                <a:gd name="T9" fmla="*/ 56 h 57"/>
                <a:gd name="T10" fmla="*/ 32 w 62"/>
                <a:gd name="T11" fmla="*/ 37 h 57"/>
                <a:gd name="T12" fmla="*/ 13 w 62"/>
                <a:gd name="T13" fmla="*/ 56 h 57"/>
                <a:gd name="T14" fmla="*/ 21 w 62"/>
                <a:gd name="T15" fmla="*/ 34 h 57"/>
                <a:gd name="T16" fmla="*/ 0 w 62"/>
                <a:gd name="T17" fmla="*/ 21 h 57"/>
                <a:gd name="T18" fmla="*/ 24 w 62"/>
                <a:gd name="T19" fmla="*/ 24 h 57"/>
                <a:gd name="T20" fmla="*/ 32 w 62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7">
                  <a:moveTo>
                    <a:pt x="32" y="0"/>
                  </a:moveTo>
                  <a:lnTo>
                    <a:pt x="42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0" y="56"/>
                  </a:lnTo>
                  <a:lnTo>
                    <a:pt x="32" y="37"/>
                  </a:lnTo>
                  <a:lnTo>
                    <a:pt x="13" y="56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6" name="Freeform 99">
              <a:extLst>
                <a:ext uri="{FF2B5EF4-FFF2-40B4-BE49-F238E27FC236}">
                  <a16:creationId xmlns:a16="http://schemas.microsoft.com/office/drawing/2014/main" id="{D5DA94F0-7414-3146-8720-BE57CE504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7950" y="2117725"/>
              <a:ext cx="25400" cy="22225"/>
            </a:xfrm>
            <a:custGeom>
              <a:avLst/>
              <a:gdLst>
                <a:gd name="T0" fmla="*/ 56 w 70"/>
                <a:gd name="T1" fmla="*/ 61 h 62"/>
                <a:gd name="T2" fmla="*/ 35 w 70"/>
                <a:gd name="T3" fmla="*/ 43 h 62"/>
                <a:gd name="T4" fmla="*/ 16 w 70"/>
                <a:gd name="T5" fmla="*/ 61 h 62"/>
                <a:gd name="T6" fmla="*/ 13 w 70"/>
                <a:gd name="T7" fmla="*/ 61 h 62"/>
                <a:gd name="T8" fmla="*/ 21 w 70"/>
                <a:gd name="T9" fmla="*/ 40 h 62"/>
                <a:gd name="T10" fmla="*/ 0 w 70"/>
                <a:gd name="T11" fmla="*/ 27 h 62"/>
                <a:gd name="T12" fmla="*/ 25 w 70"/>
                <a:gd name="T13" fmla="*/ 27 h 62"/>
                <a:gd name="T14" fmla="*/ 24 w 70"/>
                <a:gd name="T15" fmla="*/ 29 h 62"/>
                <a:gd name="T16" fmla="*/ 8 w 70"/>
                <a:gd name="T17" fmla="*/ 27 h 62"/>
                <a:gd name="T18" fmla="*/ 24 w 70"/>
                <a:gd name="T19" fmla="*/ 37 h 62"/>
                <a:gd name="T20" fmla="*/ 19 w 70"/>
                <a:gd name="T21" fmla="*/ 56 h 62"/>
                <a:gd name="T22" fmla="*/ 35 w 70"/>
                <a:gd name="T23" fmla="*/ 40 h 62"/>
                <a:gd name="T24" fmla="*/ 51 w 70"/>
                <a:gd name="T25" fmla="*/ 56 h 62"/>
                <a:gd name="T26" fmla="*/ 45 w 70"/>
                <a:gd name="T27" fmla="*/ 40 h 62"/>
                <a:gd name="T28" fmla="*/ 58 w 70"/>
                <a:gd name="T29" fmla="*/ 29 h 62"/>
                <a:gd name="T30" fmla="*/ 40 w 70"/>
                <a:gd name="T31" fmla="*/ 29 h 62"/>
                <a:gd name="T32" fmla="*/ 33 w 70"/>
                <a:gd name="T33" fmla="*/ 11 h 62"/>
                <a:gd name="T34" fmla="*/ 37 w 70"/>
                <a:gd name="T35" fmla="*/ 0 h 62"/>
                <a:gd name="T36" fmla="*/ 45 w 70"/>
                <a:gd name="T37" fmla="*/ 24 h 62"/>
                <a:gd name="T38" fmla="*/ 69 w 70"/>
                <a:gd name="T39" fmla="*/ 24 h 62"/>
                <a:gd name="T40" fmla="*/ 51 w 70"/>
                <a:gd name="T41" fmla="*/ 37 h 62"/>
                <a:gd name="T42" fmla="*/ 56 w 70"/>
                <a:gd name="T43" fmla="*/ 61 h 62"/>
                <a:gd name="T44" fmla="*/ 27 w 70"/>
                <a:gd name="T45" fmla="*/ 27 h 62"/>
                <a:gd name="T46" fmla="*/ 33 w 70"/>
                <a:gd name="T47" fmla="*/ 11 h 62"/>
                <a:gd name="T48" fmla="*/ 32 w 70"/>
                <a:gd name="T49" fmla="*/ 8 h 62"/>
                <a:gd name="T50" fmla="*/ 25 w 70"/>
                <a:gd name="T51" fmla="*/ 27 h 62"/>
                <a:gd name="T52" fmla="*/ 27 w 70"/>
                <a:gd name="T5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5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5" y="40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1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7" name="Freeform 100">
              <a:extLst>
                <a:ext uri="{FF2B5EF4-FFF2-40B4-BE49-F238E27FC236}">
                  <a16:creationId xmlns:a16="http://schemas.microsoft.com/office/drawing/2014/main" id="{C0B3F8BA-2FDA-5846-91CE-0BABA60E80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2266950"/>
              <a:ext cx="33337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1 w 91"/>
                <a:gd name="T7" fmla="*/ 77 h 88"/>
                <a:gd name="T8" fmla="*/ 45 w 91"/>
                <a:gd name="T9" fmla="*/ 24 h 88"/>
                <a:gd name="T10" fmla="*/ 45 w 91"/>
                <a:gd name="T11" fmla="*/ 24 h 88"/>
                <a:gd name="T12" fmla="*/ 10 w 91"/>
                <a:gd name="T13" fmla="*/ 58 h 88"/>
                <a:gd name="T14" fmla="*/ 0 w 91"/>
                <a:gd name="T15" fmla="*/ 50 h 88"/>
                <a:gd name="T16" fmla="*/ 47 w 91"/>
                <a:gd name="T17" fmla="*/ 0 h 88"/>
                <a:gd name="T18" fmla="*/ 58 w 91"/>
                <a:gd name="T19" fmla="*/ 11 h 88"/>
                <a:gd name="T20" fmla="*/ 47 w 91"/>
                <a:gd name="T21" fmla="*/ 64 h 88"/>
                <a:gd name="T22" fmla="*/ 47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1" y="77"/>
                  </a:lnTo>
                  <a:lnTo>
                    <a:pt x="45" y="24"/>
                  </a:lnTo>
                  <a:lnTo>
                    <a:pt x="45" y="24"/>
                  </a:lnTo>
                  <a:lnTo>
                    <a:pt x="10" y="58"/>
                  </a:lnTo>
                  <a:lnTo>
                    <a:pt x="0" y="50"/>
                  </a:lnTo>
                  <a:lnTo>
                    <a:pt x="47" y="0"/>
                  </a:lnTo>
                  <a:lnTo>
                    <a:pt x="58" y="11"/>
                  </a:lnTo>
                  <a:lnTo>
                    <a:pt x="47" y="64"/>
                  </a:lnTo>
                  <a:lnTo>
                    <a:pt x="47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8" name="Freeform 101">
              <a:extLst>
                <a:ext uri="{FF2B5EF4-FFF2-40B4-BE49-F238E27FC236}">
                  <a16:creationId xmlns:a16="http://schemas.microsoft.com/office/drawing/2014/main" id="{D1360177-A889-E84C-97D9-A9DA2C8B4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300" y="2030413"/>
              <a:ext cx="23813" cy="26987"/>
            </a:xfrm>
            <a:custGeom>
              <a:avLst/>
              <a:gdLst>
                <a:gd name="T0" fmla="*/ 16 w 66"/>
                <a:gd name="T1" fmla="*/ 67 h 73"/>
                <a:gd name="T2" fmla="*/ 0 w 66"/>
                <a:gd name="T3" fmla="*/ 64 h 73"/>
                <a:gd name="T4" fmla="*/ 32 w 66"/>
                <a:gd name="T5" fmla="*/ 0 h 73"/>
                <a:gd name="T6" fmla="*/ 47 w 66"/>
                <a:gd name="T7" fmla="*/ 3 h 73"/>
                <a:gd name="T8" fmla="*/ 65 w 66"/>
                <a:gd name="T9" fmla="*/ 72 h 73"/>
                <a:gd name="T10" fmla="*/ 49 w 66"/>
                <a:gd name="T11" fmla="*/ 69 h 73"/>
                <a:gd name="T12" fmla="*/ 47 w 66"/>
                <a:gd name="T13" fmla="*/ 56 h 73"/>
                <a:gd name="T14" fmla="*/ 21 w 66"/>
                <a:gd name="T15" fmla="*/ 53 h 73"/>
                <a:gd name="T16" fmla="*/ 16 w 66"/>
                <a:gd name="T17" fmla="*/ 67 h 73"/>
                <a:gd name="T18" fmla="*/ 26 w 66"/>
                <a:gd name="T19" fmla="*/ 40 h 73"/>
                <a:gd name="T20" fmla="*/ 44 w 66"/>
                <a:gd name="T21" fmla="*/ 43 h 73"/>
                <a:gd name="T22" fmla="*/ 39 w 66"/>
                <a:gd name="T23" fmla="*/ 16 h 73"/>
                <a:gd name="T24" fmla="*/ 39 w 66"/>
                <a:gd name="T25" fmla="*/ 16 h 73"/>
                <a:gd name="T26" fmla="*/ 26 w 66"/>
                <a:gd name="T27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73">
                  <a:moveTo>
                    <a:pt x="16" y="67"/>
                  </a:moveTo>
                  <a:lnTo>
                    <a:pt x="0" y="64"/>
                  </a:lnTo>
                  <a:lnTo>
                    <a:pt x="32" y="0"/>
                  </a:lnTo>
                  <a:lnTo>
                    <a:pt x="47" y="3"/>
                  </a:lnTo>
                  <a:lnTo>
                    <a:pt x="65" y="72"/>
                  </a:lnTo>
                  <a:lnTo>
                    <a:pt x="49" y="69"/>
                  </a:lnTo>
                  <a:lnTo>
                    <a:pt x="47" y="56"/>
                  </a:lnTo>
                  <a:lnTo>
                    <a:pt x="21" y="53"/>
                  </a:lnTo>
                  <a:lnTo>
                    <a:pt x="16" y="67"/>
                  </a:lnTo>
                  <a:close/>
                  <a:moveTo>
                    <a:pt x="26" y="40"/>
                  </a:moveTo>
                  <a:lnTo>
                    <a:pt x="44" y="43"/>
                  </a:lnTo>
                  <a:lnTo>
                    <a:pt x="39" y="16"/>
                  </a:lnTo>
                  <a:lnTo>
                    <a:pt x="39" y="16"/>
                  </a:lnTo>
                  <a:lnTo>
                    <a:pt x="26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9" name="Freeform 102">
              <a:extLst>
                <a:ext uri="{FF2B5EF4-FFF2-40B4-BE49-F238E27FC236}">
                  <a16:creationId xmlns:a16="http://schemas.microsoft.com/office/drawing/2014/main" id="{5B14E80E-7076-E64E-A62E-A20AFF111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9050" y="2033588"/>
              <a:ext cx="19050" cy="28575"/>
            </a:xfrm>
            <a:custGeom>
              <a:avLst/>
              <a:gdLst>
                <a:gd name="T0" fmla="*/ 18 w 54"/>
                <a:gd name="T1" fmla="*/ 58 h 80"/>
                <a:gd name="T2" fmla="*/ 53 w 54"/>
                <a:gd name="T3" fmla="*/ 69 h 80"/>
                <a:gd name="T4" fmla="*/ 48 w 54"/>
                <a:gd name="T5" fmla="*/ 79 h 80"/>
                <a:gd name="T6" fmla="*/ 0 w 54"/>
                <a:gd name="T7" fmla="*/ 66 h 80"/>
                <a:gd name="T8" fmla="*/ 24 w 54"/>
                <a:gd name="T9" fmla="*/ 0 h 80"/>
                <a:gd name="T10" fmla="*/ 37 w 54"/>
                <a:gd name="T11" fmla="*/ 5 h 80"/>
                <a:gd name="T12" fmla="*/ 18 w 54"/>
                <a:gd name="T13" fmla="*/ 5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80">
                  <a:moveTo>
                    <a:pt x="18" y="58"/>
                  </a:moveTo>
                  <a:lnTo>
                    <a:pt x="53" y="69"/>
                  </a:lnTo>
                  <a:lnTo>
                    <a:pt x="48" y="79"/>
                  </a:lnTo>
                  <a:lnTo>
                    <a:pt x="0" y="66"/>
                  </a:lnTo>
                  <a:lnTo>
                    <a:pt x="24" y="0"/>
                  </a:lnTo>
                  <a:lnTo>
                    <a:pt x="37" y="5"/>
                  </a:lnTo>
                  <a:lnTo>
                    <a:pt x="18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0" name="Freeform 103">
              <a:extLst>
                <a:ext uri="{FF2B5EF4-FFF2-40B4-BE49-F238E27FC236}">
                  <a16:creationId xmlns:a16="http://schemas.microsoft.com/office/drawing/2014/main" id="{BD505D1F-39BE-6840-BB53-A74A90DE1B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038" y="2046288"/>
              <a:ext cx="28575" cy="30162"/>
            </a:xfrm>
            <a:custGeom>
              <a:avLst/>
              <a:gdLst>
                <a:gd name="T0" fmla="*/ 50 w 81"/>
                <a:gd name="T1" fmla="*/ 66 h 83"/>
                <a:gd name="T2" fmla="*/ 13 w 81"/>
                <a:gd name="T3" fmla="*/ 71 h 83"/>
                <a:gd name="T4" fmla="*/ 0 w 81"/>
                <a:gd name="T5" fmla="*/ 53 h 83"/>
                <a:gd name="T6" fmla="*/ 5 w 81"/>
                <a:gd name="T7" fmla="*/ 37 h 83"/>
                <a:gd name="T8" fmla="*/ 32 w 81"/>
                <a:gd name="T9" fmla="*/ 0 h 83"/>
                <a:gd name="T10" fmla="*/ 45 w 81"/>
                <a:gd name="T11" fmla="*/ 8 h 83"/>
                <a:gd name="T12" fmla="*/ 21 w 81"/>
                <a:gd name="T13" fmla="*/ 45 h 83"/>
                <a:gd name="T14" fmla="*/ 24 w 81"/>
                <a:gd name="T15" fmla="*/ 63 h 83"/>
                <a:gd name="T16" fmla="*/ 42 w 81"/>
                <a:gd name="T17" fmla="*/ 61 h 83"/>
                <a:gd name="T18" fmla="*/ 66 w 81"/>
                <a:gd name="T19" fmla="*/ 24 h 83"/>
                <a:gd name="T20" fmla="*/ 80 w 81"/>
                <a:gd name="T21" fmla="*/ 32 h 83"/>
                <a:gd name="T22" fmla="*/ 50 w 81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" h="83">
                  <a:moveTo>
                    <a:pt x="50" y="66"/>
                  </a:moveTo>
                  <a:cubicBezTo>
                    <a:pt x="40" y="82"/>
                    <a:pt x="27" y="82"/>
                    <a:pt x="13" y="71"/>
                  </a:cubicBezTo>
                  <a:cubicBezTo>
                    <a:pt x="8" y="69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2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6" y="53"/>
                    <a:pt x="19" y="58"/>
                    <a:pt x="24" y="63"/>
                  </a:cubicBezTo>
                  <a:cubicBezTo>
                    <a:pt x="32" y="69"/>
                    <a:pt x="37" y="66"/>
                    <a:pt x="42" y="61"/>
                  </a:cubicBezTo>
                  <a:lnTo>
                    <a:pt x="66" y="24"/>
                  </a:lnTo>
                  <a:lnTo>
                    <a:pt x="80" y="32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1" name="Freeform 104">
              <a:extLst>
                <a:ext uri="{FF2B5EF4-FFF2-40B4-BE49-F238E27FC236}">
                  <a16:creationId xmlns:a16="http://schemas.microsoft.com/office/drawing/2014/main" id="{92C95383-6A75-0A48-80D5-7E155BDC88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2062163"/>
              <a:ext cx="25400" cy="26987"/>
            </a:xfrm>
            <a:custGeom>
              <a:avLst/>
              <a:gdLst>
                <a:gd name="T0" fmla="*/ 10 w 72"/>
                <a:gd name="T1" fmla="*/ 75 h 76"/>
                <a:gd name="T2" fmla="*/ 0 w 72"/>
                <a:gd name="T3" fmla="*/ 64 h 76"/>
                <a:gd name="T4" fmla="*/ 37 w 72"/>
                <a:gd name="T5" fmla="*/ 22 h 76"/>
                <a:gd name="T6" fmla="*/ 21 w 72"/>
                <a:gd name="T7" fmla="*/ 8 h 76"/>
                <a:gd name="T8" fmla="*/ 29 w 72"/>
                <a:gd name="T9" fmla="*/ 0 h 76"/>
                <a:gd name="T10" fmla="*/ 71 w 72"/>
                <a:gd name="T11" fmla="*/ 35 h 76"/>
                <a:gd name="T12" fmla="*/ 63 w 72"/>
                <a:gd name="T13" fmla="*/ 43 h 76"/>
                <a:gd name="T14" fmla="*/ 47 w 72"/>
                <a:gd name="T15" fmla="*/ 32 h 76"/>
                <a:gd name="T16" fmla="*/ 10 w 72"/>
                <a:gd name="T17" fmla="*/ 7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6">
                  <a:moveTo>
                    <a:pt x="10" y="75"/>
                  </a:moveTo>
                  <a:lnTo>
                    <a:pt x="0" y="64"/>
                  </a:lnTo>
                  <a:lnTo>
                    <a:pt x="37" y="22"/>
                  </a:lnTo>
                  <a:lnTo>
                    <a:pt x="21" y="8"/>
                  </a:lnTo>
                  <a:lnTo>
                    <a:pt x="29" y="0"/>
                  </a:lnTo>
                  <a:lnTo>
                    <a:pt x="71" y="35"/>
                  </a:lnTo>
                  <a:lnTo>
                    <a:pt x="63" y="43"/>
                  </a:lnTo>
                  <a:lnTo>
                    <a:pt x="47" y="32"/>
                  </a:lnTo>
                  <a:lnTo>
                    <a:pt x="10" y="7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2" name="Freeform 105">
              <a:extLst>
                <a:ext uri="{FF2B5EF4-FFF2-40B4-BE49-F238E27FC236}">
                  <a16:creationId xmlns:a16="http://schemas.microsoft.com/office/drawing/2014/main" id="{0007ED8E-5E4A-1A44-AE6C-C8E1DCFC8A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8725" y="2030413"/>
              <a:ext cx="23813" cy="28575"/>
            </a:xfrm>
            <a:custGeom>
              <a:avLst/>
              <a:gdLst>
                <a:gd name="T0" fmla="*/ 16 w 65"/>
                <a:gd name="T1" fmla="*/ 51 h 81"/>
                <a:gd name="T2" fmla="*/ 32 w 65"/>
                <a:gd name="T3" fmla="*/ 59 h 81"/>
                <a:gd name="T4" fmla="*/ 45 w 65"/>
                <a:gd name="T5" fmla="*/ 48 h 81"/>
                <a:gd name="T6" fmla="*/ 32 w 65"/>
                <a:gd name="T7" fmla="*/ 43 h 81"/>
                <a:gd name="T8" fmla="*/ 24 w 65"/>
                <a:gd name="T9" fmla="*/ 43 h 81"/>
                <a:gd name="T10" fmla="*/ 0 w 65"/>
                <a:gd name="T11" fmla="*/ 27 h 81"/>
                <a:gd name="T12" fmla="*/ 24 w 65"/>
                <a:gd name="T13" fmla="*/ 3 h 81"/>
                <a:gd name="T14" fmla="*/ 53 w 65"/>
                <a:gd name="T15" fmla="*/ 22 h 81"/>
                <a:gd name="T16" fmla="*/ 40 w 65"/>
                <a:gd name="T17" fmla="*/ 24 h 81"/>
                <a:gd name="T18" fmla="*/ 24 w 65"/>
                <a:gd name="T19" fmla="*/ 16 h 81"/>
                <a:gd name="T20" fmla="*/ 13 w 65"/>
                <a:gd name="T21" fmla="*/ 27 h 81"/>
                <a:gd name="T22" fmla="*/ 21 w 65"/>
                <a:gd name="T23" fmla="*/ 32 h 81"/>
                <a:gd name="T24" fmla="*/ 40 w 65"/>
                <a:gd name="T25" fmla="*/ 35 h 81"/>
                <a:gd name="T26" fmla="*/ 61 w 65"/>
                <a:gd name="T27" fmla="*/ 51 h 81"/>
                <a:gd name="T28" fmla="*/ 37 w 65"/>
                <a:gd name="T29" fmla="*/ 77 h 81"/>
                <a:gd name="T30" fmla="*/ 3 w 65"/>
                <a:gd name="T31" fmla="*/ 59 h 81"/>
                <a:gd name="T32" fmla="*/ 16 w 65"/>
                <a:gd name="T33" fmla="*/ 5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81">
                  <a:moveTo>
                    <a:pt x="16" y="51"/>
                  </a:moveTo>
                  <a:cubicBezTo>
                    <a:pt x="16" y="53"/>
                    <a:pt x="19" y="61"/>
                    <a:pt x="32" y="59"/>
                  </a:cubicBezTo>
                  <a:cubicBezTo>
                    <a:pt x="40" y="59"/>
                    <a:pt x="45" y="56"/>
                    <a:pt x="45" y="48"/>
                  </a:cubicBezTo>
                  <a:cubicBezTo>
                    <a:pt x="45" y="43"/>
                    <a:pt x="40" y="43"/>
                    <a:pt x="32" y="43"/>
                  </a:cubicBezTo>
                  <a:lnTo>
                    <a:pt x="24" y="43"/>
                  </a:lnTo>
                  <a:cubicBezTo>
                    <a:pt x="13" y="43"/>
                    <a:pt x="0" y="40"/>
                    <a:pt x="0" y="27"/>
                  </a:cubicBezTo>
                  <a:cubicBezTo>
                    <a:pt x="0" y="19"/>
                    <a:pt x="0" y="6"/>
                    <a:pt x="24" y="3"/>
                  </a:cubicBezTo>
                  <a:cubicBezTo>
                    <a:pt x="45" y="0"/>
                    <a:pt x="53" y="14"/>
                    <a:pt x="53" y="22"/>
                  </a:cubicBezTo>
                  <a:lnTo>
                    <a:pt x="40" y="24"/>
                  </a:lnTo>
                  <a:cubicBezTo>
                    <a:pt x="40" y="22"/>
                    <a:pt x="37" y="14"/>
                    <a:pt x="24" y="16"/>
                  </a:cubicBezTo>
                  <a:cubicBezTo>
                    <a:pt x="19" y="16"/>
                    <a:pt x="13" y="19"/>
                    <a:pt x="13" y="27"/>
                  </a:cubicBezTo>
                  <a:cubicBezTo>
                    <a:pt x="13" y="32"/>
                    <a:pt x="19" y="32"/>
                    <a:pt x="21" y="32"/>
                  </a:cubicBezTo>
                  <a:lnTo>
                    <a:pt x="40" y="35"/>
                  </a:lnTo>
                  <a:cubicBezTo>
                    <a:pt x="50" y="35"/>
                    <a:pt x="58" y="37"/>
                    <a:pt x="61" y="51"/>
                  </a:cubicBezTo>
                  <a:cubicBezTo>
                    <a:pt x="64" y="72"/>
                    <a:pt x="43" y="75"/>
                    <a:pt x="37" y="77"/>
                  </a:cubicBezTo>
                  <a:cubicBezTo>
                    <a:pt x="13" y="80"/>
                    <a:pt x="5" y="67"/>
                    <a:pt x="3" y="59"/>
                  </a:cubicBezTo>
                  <a:lnTo>
                    <a:pt x="16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3" name="Freeform 106">
              <a:extLst>
                <a:ext uri="{FF2B5EF4-FFF2-40B4-BE49-F238E27FC236}">
                  <a16:creationId xmlns:a16="http://schemas.microsoft.com/office/drawing/2014/main" id="{A93AA835-9AFE-7E44-A9E7-4270BD9F37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8400" y="2044700"/>
              <a:ext cx="33338" cy="31750"/>
            </a:xfrm>
            <a:custGeom>
              <a:avLst/>
              <a:gdLst>
                <a:gd name="T0" fmla="*/ 74 w 91"/>
                <a:gd name="T1" fmla="*/ 27 h 86"/>
                <a:gd name="T2" fmla="*/ 61 w 91"/>
                <a:gd name="T3" fmla="*/ 74 h 86"/>
                <a:gd name="T4" fmla="*/ 13 w 91"/>
                <a:gd name="T5" fmla="*/ 58 h 86"/>
                <a:gd name="T6" fmla="*/ 26 w 91"/>
                <a:gd name="T7" fmla="*/ 11 h 86"/>
                <a:gd name="T8" fmla="*/ 74 w 91"/>
                <a:gd name="T9" fmla="*/ 27 h 86"/>
                <a:gd name="T10" fmla="*/ 61 w 91"/>
                <a:gd name="T11" fmla="*/ 35 h 86"/>
                <a:gd name="T12" fmla="*/ 31 w 91"/>
                <a:gd name="T13" fmla="*/ 21 h 86"/>
                <a:gd name="T14" fmla="*/ 26 w 91"/>
                <a:gd name="T15" fmla="*/ 50 h 86"/>
                <a:gd name="T16" fmla="*/ 55 w 91"/>
                <a:gd name="T17" fmla="*/ 64 h 86"/>
                <a:gd name="T18" fmla="*/ 61 w 91"/>
                <a:gd name="T19" fmla="*/ 3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86">
                  <a:moveTo>
                    <a:pt x="74" y="27"/>
                  </a:moveTo>
                  <a:cubicBezTo>
                    <a:pt x="90" y="56"/>
                    <a:pt x="69" y="69"/>
                    <a:pt x="61" y="74"/>
                  </a:cubicBezTo>
                  <a:cubicBezTo>
                    <a:pt x="53" y="80"/>
                    <a:pt x="29" y="85"/>
                    <a:pt x="13" y="58"/>
                  </a:cubicBezTo>
                  <a:cubicBezTo>
                    <a:pt x="0" y="29"/>
                    <a:pt x="18" y="16"/>
                    <a:pt x="26" y="11"/>
                  </a:cubicBezTo>
                  <a:cubicBezTo>
                    <a:pt x="34" y="5"/>
                    <a:pt x="58" y="0"/>
                    <a:pt x="74" y="27"/>
                  </a:cubicBezTo>
                  <a:close/>
                  <a:moveTo>
                    <a:pt x="61" y="35"/>
                  </a:moveTo>
                  <a:cubicBezTo>
                    <a:pt x="53" y="19"/>
                    <a:pt x="39" y="18"/>
                    <a:pt x="31" y="21"/>
                  </a:cubicBezTo>
                  <a:cubicBezTo>
                    <a:pt x="23" y="23"/>
                    <a:pt x="18" y="35"/>
                    <a:pt x="26" y="50"/>
                  </a:cubicBezTo>
                  <a:cubicBezTo>
                    <a:pt x="34" y="69"/>
                    <a:pt x="47" y="69"/>
                    <a:pt x="55" y="64"/>
                  </a:cubicBezTo>
                  <a:cubicBezTo>
                    <a:pt x="63" y="61"/>
                    <a:pt x="69" y="50"/>
                    <a:pt x="61" y="3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4" name="Freeform 107">
              <a:extLst>
                <a:ext uri="{FF2B5EF4-FFF2-40B4-BE49-F238E27FC236}">
                  <a16:creationId xmlns:a16="http://schemas.microsoft.com/office/drawing/2014/main" id="{F4B7C302-4570-A548-A2A3-FA6086F5AE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2065338"/>
              <a:ext cx="33337" cy="30162"/>
            </a:xfrm>
            <a:custGeom>
              <a:avLst/>
              <a:gdLst>
                <a:gd name="T0" fmla="*/ 0 w 91"/>
                <a:gd name="T1" fmla="*/ 37 h 85"/>
                <a:gd name="T2" fmla="*/ 23 w 91"/>
                <a:gd name="T3" fmla="*/ 13 h 85"/>
                <a:gd name="T4" fmla="*/ 52 w 91"/>
                <a:gd name="T5" fmla="*/ 10 h 85"/>
                <a:gd name="T6" fmla="*/ 58 w 91"/>
                <a:gd name="T7" fmla="*/ 29 h 85"/>
                <a:gd name="T8" fmla="*/ 76 w 91"/>
                <a:gd name="T9" fmla="*/ 34 h 85"/>
                <a:gd name="T10" fmla="*/ 90 w 91"/>
                <a:gd name="T11" fmla="*/ 42 h 85"/>
                <a:gd name="T12" fmla="*/ 90 w 91"/>
                <a:gd name="T13" fmla="*/ 42 h 85"/>
                <a:gd name="T14" fmla="*/ 79 w 91"/>
                <a:gd name="T15" fmla="*/ 53 h 85"/>
                <a:gd name="T16" fmla="*/ 68 w 91"/>
                <a:gd name="T17" fmla="*/ 45 h 85"/>
                <a:gd name="T18" fmla="*/ 52 w 91"/>
                <a:gd name="T19" fmla="*/ 45 h 85"/>
                <a:gd name="T20" fmla="*/ 42 w 91"/>
                <a:gd name="T21" fmla="*/ 55 h 85"/>
                <a:gd name="T22" fmla="*/ 60 w 91"/>
                <a:gd name="T23" fmla="*/ 74 h 85"/>
                <a:gd name="T24" fmla="*/ 50 w 91"/>
                <a:gd name="T25" fmla="*/ 84 h 85"/>
                <a:gd name="T26" fmla="*/ 0 w 91"/>
                <a:gd name="T27" fmla="*/ 37 h 85"/>
                <a:gd name="T28" fmla="*/ 42 w 91"/>
                <a:gd name="T29" fmla="*/ 34 h 85"/>
                <a:gd name="T30" fmla="*/ 42 w 91"/>
                <a:gd name="T31" fmla="*/ 21 h 85"/>
                <a:gd name="T32" fmla="*/ 29 w 91"/>
                <a:gd name="T33" fmla="*/ 21 h 85"/>
                <a:gd name="T34" fmla="*/ 15 w 91"/>
                <a:gd name="T35" fmla="*/ 34 h 85"/>
                <a:gd name="T36" fmla="*/ 29 w 91"/>
                <a:gd name="T37" fmla="*/ 47 h 85"/>
                <a:gd name="T38" fmla="*/ 42 w 91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1" h="85">
                  <a:moveTo>
                    <a:pt x="0" y="37"/>
                  </a:moveTo>
                  <a:lnTo>
                    <a:pt x="23" y="13"/>
                  </a:lnTo>
                  <a:cubicBezTo>
                    <a:pt x="37" y="0"/>
                    <a:pt x="47" y="8"/>
                    <a:pt x="52" y="10"/>
                  </a:cubicBezTo>
                  <a:cubicBezTo>
                    <a:pt x="58" y="16"/>
                    <a:pt x="60" y="24"/>
                    <a:pt x="58" y="29"/>
                  </a:cubicBezTo>
                  <a:cubicBezTo>
                    <a:pt x="63" y="26"/>
                    <a:pt x="68" y="26"/>
                    <a:pt x="76" y="34"/>
                  </a:cubicBezTo>
                  <a:cubicBezTo>
                    <a:pt x="84" y="42"/>
                    <a:pt x="84" y="42"/>
                    <a:pt x="90" y="42"/>
                  </a:cubicBezTo>
                  <a:lnTo>
                    <a:pt x="90" y="42"/>
                  </a:lnTo>
                  <a:lnTo>
                    <a:pt x="79" y="53"/>
                  </a:lnTo>
                  <a:cubicBezTo>
                    <a:pt x="76" y="50"/>
                    <a:pt x="74" y="50"/>
                    <a:pt x="68" y="45"/>
                  </a:cubicBezTo>
                  <a:cubicBezTo>
                    <a:pt x="60" y="39"/>
                    <a:pt x="58" y="37"/>
                    <a:pt x="52" y="45"/>
                  </a:cubicBezTo>
                  <a:lnTo>
                    <a:pt x="42" y="55"/>
                  </a:lnTo>
                  <a:lnTo>
                    <a:pt x="60" y="74"/>
                  </a:lnTo>
                  <a:lnTo>
                    <a:pt x="50" y="84"/>
                  </a:lnTo>
                  <a:lnTo>
                    <a:pt x="0" y="37"/>
                  </a:lnTo>
                  <a:close/>
                  <a:moveTo>
                    <a:pt x="42" y="34"/>
                  </a:moveTo>
                  <a:cubicBezTo>
                    <a:pt x="47" y="29"/>
                    <a:pt x="47" y="24"/>
                    <a:pt x="42" y="21"/>
                  </a:cubicBezTo>
                  <a:cubicBezTo>
                    <a:pt x="39" y="18"/>
                    <a:pt x="34" y="16"/>
                    <a:pt x="29" y="21"/>
                  </a:cubicBezTo>
                  <a:lnTo>
                    <a:pt x="15" y="34"/>
                  </a:lnTo>
                  <a:lnTo>
                    <a:pt x="29" y="47"/>
                  </a:lnTo>
                  <a:lnTo>
                    <a:pt x="42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5" name="Freeform 108">
              <a:extLst>
                <a:ext uri="{FF2B5EF4-FFF2-40B4-BE49-F238E27FC236}">
                  <a16:creationId xmlns:a16="http://schemas.microsoft.com/office/drawing/2014/main" id="{22B6F876-E016-A940-B5AB-5A77875775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9688" y="2289175"/>
              <a:ext cx="31750" cy="31750"/>
            </a:xfrm>
            <a:custGeom>
              <a:avLst/>
              <a:gdLst>
                <a:gd name="T0" fmla="*/ 37 w 86"/>
                <a:gd name="T1" fmla="*/ 8 h 88"/>
                <a:gd name="T2" fmla="*/ 51 w 86"/>
                <a:gd name="T3" fmla="*/ 0 h 88"/>
                <a:gd name="T4" fmla="*/ 85 w 86"/>
                <a:gd name="T5" fmla="*/ 58 h 88"/>
                <a:gd name="T6" fmla="*/ 72 w 86"/>
                <a:gd name="T7" fmla="*/ 66 h 88"/>
                <a:gd name="T8" fmla="*/ 21 w 86"/>
                <a:gd name="T9" fmla="*/ 37 h 88"/>
                <a:gd name="T10" fmla="*/ 21 w 86"/>
                <a:gd name="T11" fmla="*/ 37 h 88"/>
                <a:gd name="T12" fmla="*/ 45 w 86"/>
                <a:gd name="T13" fmla="*/ 79 h 88"/>
                <a:gd name="T14" fmla="*/ 35 w 86"/>
                <a:gd name="T15" fmla="*/ 87 h 88"/>
                <a:gd name="T16" fmla="*/ 0 w 86"/>
                <a:gd name="T17" fmla="*/ 29 h 88"/>
                <a:gd name="T18" fmla="*/ 13 w 86"/>
                <a:gd name="T19" fmla="*/ 21 h 88"/>
                <a:gd name="T20" fmla="*/ 61 w 86"/>
                <a:gd name="T21" fmla="*/ 48 h 88"/>
                <a:gd name="T22" fmla="*/ 61 w 86"/>
                <a:gd name="T23" fmla="*/ 48 h 88"/>
                <a:gd name="T24" fmla="*/ 37 w 86"/>
                <a:gd name="T25" fmla="*/ 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88">
                  <a:moveTo>
                    <a:pt x="37" y="8"/>
                  </a:moveTo>
                  <a:lnTo>
                    <a:pt x="51" y="0"/>
                  </a:lnTo>
                  <a:lnTo>
                    <a:pt x="85" y="58"/>
                  </a:lnTo>
                  <a:lnTo>
                    <a:pt x="72" y="66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5" y="87"/>
                  </a:lnTo>
                  <a:lnTo>
                    <a:pt x="0" y="29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6" name="Freeform 109">
              <a:extLst>
                <a:ext uri="{FF2B5EF4-FFF2-40B4-BE49-F238E27FC236}">
                  <a16:creationId xmlns:a16="http://schemas.microsoft.com/office/drawing/2014/main" id="{9ADD7FE9-CF21-4C45-8B12-B76D33941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1913" y="2273300"/>
              <a:ext cx="31750" cy="30163"/>
            </a:xfrm>
            <a:custGeom>
              <a:avLst/>
              <a:gdLst>
                <a:gd name="T0" fmla="*/ 0 w 86"/>
                <a:gd name="T1" fmla="*/ 31 h 85"/>
                <a:gd name="T2" fmla="*/ 24 w 86"/>
                <a:gd name="T3" fmla="*/ 13 h 85"/>
                <a:gd name="T4" fmla="*/ 66 w 86"/>
                <a:gd name="T5" fmla="*/ 21 h 85"/>
                <a:gd name="T6" fmla="*/ 66 w 86"/>
                <a:gd name="T7" fmla="*/ 66 h 85"/>
                <a:gd name="T8" fmla="*/ 42 w 86"/>
                <a:gd name="T9" fmla="*/ 84 h 85"/>
                <a:gd name="T10" fmla="*/ 0 w 86"/>
                <a:gd name="T11" fmla="*/ 31 h 85"/>
                <a:gd name="T12" fmla="*/ 47 w 86"/>
                <a:gd name="T13" fmla="*/ 66 h 85"/>
                <a:gd name="T14" fmla="*/ 58 w 86"/>
                <a:gd name="T15" fmla="*/ 58 h 85"/>
                <a:gd name="T16" fmla="*/ 55 w 86"/>
                <a:gd name="T17" fmla="*/ 31 h 85"/>
                <a:gd name="T18" fmla="*/ 29 w 86"/>
                <a:gd name="T19" fmla="*/ 23 h 85"/>
                <a:gd name="T20" fmla="*/ 18 w 86"/>
                <a:gd name="T21" fmla="*/ 31 h 85"/>
                <a:gd name="T22" fmla="*/ 47 w 86"/>
                <a:gd name="T23" fmla="*/ 6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5">
                  <a:moveTo>
                    <a:pt x="0" y="31"/>
                  </a:moveTo>
                  <a:lnTo>
                    <a:pt x="24" y="13"/>
                  </a:lnTo>
                  <a:cubicBezTo>
                    <a:pt x="42" y="0"/>
                    <a:pt x="58" y="10"/>
                    <a:pt x="66" y="21"/>
                  </a:cubicBezTo>
                  <a:cubicBezTo>
                    <a:pt x="74" y="31"/>
                    <a:pt x="85" y="53"/>
                    <a:pt x="66" y="66"/>
                  </a:cubicBezTo>
                  <a:lnTo>
                    <a:pt x="42" y="84"/>
                  </a:lnTo>
                  <a:lnTo>
                    <a:pt x="0" y="31"/>
                  </a:lnTo>
                  <a:close/>
                  <a:moveTo>
                    <a:pt x="47" y="66"/>
                  </a:moveTo>
                  <a:lnTo>
                    <a:pt x="58" y="58"/>
                  </a:lnTo>
                  <a:cubicBezTo>
                    <a:pt x="69" y="50"/>
                    <a:pt x="63" y="39"/>
                    <a:pt x="55" y="31"/>
                  </a:cubicBezTo>
                  <a:cubicBezTo>
                    <a:pt x="42" y="16"/>
                    <a:pt x="34" y="21"/>
                    <a:pt x="29" y="23"/>
                  </a:cubicBezTo>
                  <a:lnTo>
                    <a:pt x="18" y="31"/>
                  </a:lnTo>
                  <a:lnTo>
                    <a:pt x="47" y="6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7" name="Freeform 110">
              <a:extLst>
                <a:ext uri="{FF2B5EF4-FFF2-40B4-BE49-F238E27FC236}">
                  <a16:creationId xmlns:a16="http://schemas.microsoft.com/office/drawing/2014/main" id="{625E4030-E16F-0443-92A3-8F99F70DC6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963" y="2265363"/>
              <a:ext cx="23812" cy="20637"/>
            </a:xfrm>
            <a:custGeom>
              <a:avLst/>
              <a:gdLst>
                <a:gd name="T0" fmla="*/ 63 w 64"/>
                <a:gd name="T1" fmla="*/ 45 h 56"/>
                <a:gd name="T2" fmla="*/ 53 w 64"/>
                <a:gd name="T3" fmla="*/ 55 h 56"/>
                <a:gd name="T4" fmla="*/ 0 w 64"/>
                <a:gd name="T5" fmla="*/ 10 h 56"/>
                <a:gd name="T6" fmla="*/ 10 w 64"/>
                <a:gd name="T7" fmla="*/ 0 h 56"/>
                <a:gd name="T8" fmla="*/ 63 w 64"/>
                <a:gd name="T9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6">
                  <a:moveTo>
                    <a:pt x="63" y="45"/>
                  </a:moveTo>
                  <a:lnTo>
                    <a:pt x="53" y="55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63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8" name="Freeform 111">
              <a:extLst>
                <a:ext uri="{FF2B5EF4-FFF2-40B4-BE49-F238E27FC236}">
                  <a16:creationId xmlns:a16="http://schemas.microsoft.com/office/drawing/2014/main" id="{A21204AF-D5A2-EF48-A3EE-51E9BA1525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4138" y="2084388"/>
              <a:ext cx="31750" cy="28575"/>
            </a:xfrm>
            <a:custGeom>
              <a:avLst/>
              <a:gdLst>
                <a:gd name="T0" fmla="*/ 76 w 88"/>
                <a:gd name="T1" fmla="*/ 45 h 81"/>
                <a:gd name="T2" fmla="*/ 55 w 88"/>
                <a:gd name="T3" fmla="*/ 16 h 81"/>
                <a:gd name="T4" fmla="*/ 42 w 88"/>
                <a:gd name="T5" fmla="*/ 27 h 81"/>
                <a:gd name="T6" fmla="*/ 63 w 88"/>
                <a:gd name="T7" fmla="*/ 53 h 81"/>
                <a:gd name="T8" fmla="*/ 53 w 88"/>
                <a:gd name="T9" fmla="*/ 59 h 81"/>
                <a:gd name="T10" fmla="*/ 34 w 88"/>
                <a:gd name="T11" fmla="*/ 32 h 81"/>
                <a:gd name="T12" fmla="*/ 18 w 88"/>
                <a:gd name="T13" fmla="*/ 43 h 81"/>
                <a:gd name="T14" fmla="*/ 42 w 88"/>
                <a:gd name="T15" fmla="*/ 74 h 81"/>
                <a:gd name="T16" fmla="*/ 31 w 88"/>
                <a:gd name="T17" fmla="*/ 80 h 81"/>
                <a:gd name="T18" fmla="*/ 0 w 88"/>
                <a:gd name="T19" fmla="*/ 40 h 81"/>
                <a:gd name="T20" fmla="*/ 55 w 88"/>
                <a:gd name="T21" fmla="*/ 0 h 81"/>
                <a:gd name="T22" fmla="*/ 87 w 88"/>
                <a:gd name="T23" fmla="*/ 37 h 81"/>
                <a:gd name="T24" fmla="*/ 76 w 88"/>
                <a:gd name="T25" fmla="*/ 4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1">
                  <a:moveTo>
                    <a:pt x="76" y="45"/>
                  </a:moveTo>
                  <a:lnTo>
                    <a:pt x="55" y="16"/>
                  </a:lnTo>
                  <a:lnTo>
                    <a:pt x="42" y="27"/>
                  </a:lnTo>
                  <a:lnTo>
                    <a:pt x="63" y="53"/>
                  </a:lnTo>
                  <a:lnTo>
                    <a:pt x="53" y="59"/>
                  </a:lnTo>
                  <a:lnTo>
                    <a:pt x="34" y="32"/>
                  </a:lnTo>
                  <a:lnTo>
                    <a:pt x="18" y="43"/>
                  </a:lnTo>
                  <a:lnTo>
                    <a:pt x="42" y="74"/>
                  </a:lnTo>
                  <a:lnTo>
                    <a:pt x="31" y="80"/>
                  </a:lnTo>
                  <a:lnTo>
                    <a:pt x="0" y="40"/>
                  </a:lnTo>
                  <a:lnTo>
                    <a:pt x="55" y="0"/>
                  </a:lnTo>
                  <a:lnTo>
                    <a:pt x="87" y="37"/>
                  </a:lnTo>
                  <a:lnTo>
                    <a:pt x="76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9" name="Freeform 112">
              <a:extLst>
                <a:ext uri="{FF2B5EF4-FFF2-40B4-BE49-F238E27FC236}">
                  <a16:creationId xmlns:a16="http://schemas.microsoft.com/office/drawing/2014/main" id="{588474C0-C07C-6040-9515-D696FC58D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2050" y="2284413"/>
              <a:ext cx="31750" cy="31750"/>
            </a:xfrm>
            <a:custGeom>
              <a:avLst/>
              <a:gdLst>
                <a:gd name="T0" fmla="*/ 71 w 90"/>
                <a:gd name="T1" fmla="*/ 63 h 90"/>
                <a:gd name="T2" fmla="*/ 24 w 90"/>
                <a:gd name="T3" fmla="*/ 74 h 90"/>
                <a:gd name="T4" fmla="*/ 18 w 90"/>
                <a:gd name="T5" fmla="*/ 26 h 90"/>
                <a:gd name="T6" fmla="*/ 66 w 90"/>
                <a:gd name="T7" fmla="*/ 16 h 90"/>
                <a:gd name="T8" fmla="*/ 71 w 90"/>
                <a:gd name="T9" fmla="*/ 63 h 90"/>
                <a:gd name="T10" fmla="*/ 61 w 90"/>
                <a:gd name="T11" fmla="*/ 55 h 90"/>
                <a:gd name="T12" fmla="*/ 58 w 90"/>
                <a:gd name="T13" fmla="*/ 26 h 90"/>
                <a:gd name="T14" fmla="*/ 29 w 90"/>
                <a:gd name="T15" fmla="*/ 34 h 90"/>
                <a:gd name="T16" fmla="*/ 32 w 90"/>
                <a:gd name="T17" fmla="*/ 63 h 90"/>
                <a:gd name="T18" fmla="*/ 61 w 90"/>
                <a:gd name="T19" fmla="*/ 5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0">
                  <a:moveTo>
                    <a:pt x="71" y="63"/>
                  </a:moveTo>
                  <a:cubicBezTo>
                    <a:pt x="52" y="89"/>
                    <a:pt x="32" y="79"/>
                    <a:pt x="24" y="74"/>
                  </a:cubicBezTo>
                  <a:cubicBezTo>
                    <a:pt x="16" y="69"/>
                    <a:pt x="0" y="53"/>
                    <a:pt x="18" y="26"/>
                  </a:cubicBezTo>
                  <a:cubicBezTo>
                    <a:pt x="37" y="0"/>
                    <a:pt x="61" y="10"/>
                    <a:pt x="66" y="16"/>
                  </a:cubicBezTo>
                  <a:cubicBezTo>
                    <a:pt x="74" y="21"/>
                    <a:pt x="89" y="36"/>
                    <a:pt x="71" y="63"/>
                  </a:cubicBezTo>
                  <a:close/>
                  <a:moveTo>
                    <a:pt x="61" y="55"/>
                  </a:moveTo>
                  <a:cubicBezTo>
                    <a:pt x="71" y="39"/>
                    <a:pt x="66" y="29"/>
                    <a:pt x="58" y="26"/>
                  </a:cubicBezTo>
                  <a:cubicBezTo>
                    <a:pt x="53" y="21"/>
                    <a:pt x="39" y="21"/>
                    <a:pt x="29" y="34"/>
                  </a:cubicBezTo>
                  <a:cubicBezTo>
                    <a:pt x="18" y="50"/>
                    <a:pt x="26" y="61"/>
                    <a:pt x="32" y="63"/>
                  </a:cubicBezTo>
                  <a:cubicBezTo>
                    <a:pt x="37" y="69"/>
                    <a:pt x="50" y="71"/>
                    <a:pt x="61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0" name="Freeform 113">
              <a:extLst>
                <a:ext uri="{FF2B5EF4-FFF2-40B4-BE49-F238E27FC236}">
                  <a16:creationId xmlns:a16="http://schemas.microsoft.com/office/drawing/2014/main" id="{102C75B1-BB5D-A340-A5DE-EC10E40121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6975" y="2297113"/>
              <a:ext cx="20638" cy="26987"/>
            </a:xfrm>
            <a:custGeom>
              <a:avLst/>
              <a:gdLst>
                <a:gd name="T0" fmla="*/ 45 w 59"/>
                <a:gd name="T1" fmla="*/ 16 h 75"/>
                <a:gd name="T2" fmla="*/ 58 w 59"/>
                <a:gd name="T3" fmla="*/ 21 h 75"/>
                <a:gd name="T4" fmla="*/ 13 w 59"/>
                <a:gd name="T5" fmla="*/ 74 h 75"/>
                <a:gd name="T6" fmla="*/ 0 w 59"/>
                <a:gd name="T7" fmla="*/ 71 h 75"/>
                <a:gd name="T8" fmla="*/ 3 w 59"/>
                <a:gd name="T9" fmla="*/ 0 h 75"/>
                <a:gd name="T10" fmla="*/ 19 w 59"/>
                <a:gd name="T11" fmla="*/ 5 h 75"/>
                <a:gd name="T12" fmla="*/ 13 w 59"/>
                <a:gd name="T13" fmla="*/ 58 h 75"/>
                <a:gd name="T14" fmla="*/ 13 w 59"/>
                <a:gd name="T15" fmla="*/ 58 h 75"/>
                <a:gd name="T16" fmla="*/ 45 w 59"/>
                <a:gd name="T17" fmla="*/ 1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1" name="Freeform 114">
              <a:extLst>
                <a:ext uri="{FF2B5EF4-FFF2-40B4-BE49-F238E27FC236}">
                  <a16:creationId xmlns:a16="http://schemas.microsoft.com/office/drawing/2014/main" id="{E373B005-B02A-6149-8266-E1E2A11FB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6025" y="2306638"/>
              <a:ext cx="11113" cy="25400"/>
            </a:xfrm>
            <a:custGeom>
              <a:avLst/>
              <a:gdLst>
                <a:gd name="T0" fmla="*/ 13 w 32"/>
                <a:gd name="T1" fmla="*/ 69 h 70"/>
                <a:gd name="T2" fmla="*/ 0 w 32"/>
                <a:gd name="T3" fmla="*/ 63 h 70"/>
                <a:gd name="T4" fmla="*/ 18 w 32"/>
                <a:gd name="T5" fmla="*/ 0 h 70"/>
                <a:gd name="T6" fmla="*/ 31 w 32"/>
                <a:gd name="T7" fmla="*/ 2 h 70"/>
                <a:gd name="T8" fmla="*/ 13 w 32"/>
                <a:gd name="T9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70">
                  <a:moveTo>
                    <a:pt x="13" y="69"/>
                  </a:moveTo>
                  <a:lnTo>
                    <a:pt x="0" y="63"/>
                  </a:lnTo>
                  <a:lnTo>
                    <a:pt x="18" y="0"/>
                  </a:lnTo>
                  <a:lnTo>
                    <a:pt x="31" y="2"/>
                  </a:lnTo>
                  <a:lnTo>
                    <a:pt x="13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2" name="Freeform 115">
              <a:extLst>
                <a:ext uri="{FF2B5EF4-FFF2-40B4-BE49-F238E27FC236}">
                  <a16:creationId xmlns:a16="http://schemas.microsoft.com/office/drawing/2014/main" id="{9DBA8B8C-540D-124C-A316-F292439630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2308225"/>
              <a:ext cx="25400" cy="25400"/>
            </a:xfrm>
            <a:custGeom>
              <a:avLst/>
              <a:gdLst>
                <a:gd name="T0" fmla="*/ 70 w 71"/>
                <a:gd name="T1" fmla="*/ 69 h 72"/>
                <a:gd name="T2" fmla="*/ 57 w 71"/>
                <a:gd name="T3" fmla="*/ 69 h 72"/>
                <a:gd name="T4" fmla="*/ 54 w 71"/>
                <a:gd name="T5" fmla="*/ 13 h 72"/>
                <a:gd name="T6" fmla="*/ 54 w 71"/>
                <a:gd name="T7" fmla="*/ 13 h 72"/>
                <a:gd name="T8" fmla="*/ 44 w 71"/>
                <a:gd name="T9" fmla="*/ 69 h 72"/>
                <a:gd name="T10" fmla="*/ 31 w 71"/>
                <a:gd name="T11" fmla="*/ 71 h 72"/>
                <a:gd name="T12" fmla="*/ 13 w 71"/>
                <a:gd name="T13" fmla="*/ 16 h 72"/>
                <a:gd name="T14" fmla="*/ 13 w 71"/>
                <a:gd name="T15" fmla="*/ 16 h 72"/>
                <a:gd name="T16" fmla="*/ 18 w 71"/>
                <a:gd name="T17" fmla="*/ 71 h 72"/>
                <a:gd name="T18" fmla="*/ 5 w 71"/>
                <a:gd name="T19" fmla="*/ 71 h 72"/>
                <a:gd name="T20" fmla="*/ 0 w 71"/>
                <a:gd name="T21" fmla="*/ 5 h 72"/>
                <a:gd name="T22" fmla="*/ 21 w 71"/>
                <a:gd name="T23" fmla="*/ 3 h 72"/>
                <a:gd name="T24" fmla="*/ 37 w 71"/>
                <a:gd name="T25" fmla="*/ 56 h 72"/>
                <a:gd name="T26" fmla="*/ 37 w 71"/>
                <a:gd name="T27" fmla="*/ 56 h 72"/>
                <a:gd name="T28" fmla="*/ 46 w 71"/>
                <a:gd name="T29" fmla="*/ 3 h 72"/>
                <a:gd name="T30" fmla="*/ 65 w 71"/>
                <a:gd name="T31" fmla="*/ 0 h 72"/>
                <a:gd name="T32" fmla="*/ 70 w 71"/>
                <a:gd name="T33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2">
                  <a:moveTo>
                    <a:pt x="70" y="69"/>
                  </a:moveTo>
                  <a:lnTo>
                    <a:pt x="57" y="69"/>
                  </a:lnTo>
                  <a:lnTo>
                    <a:pt x="54" y="13"/>
                  </a:lnTo>
                  <a:lnTo>
                    <a:pt x="54" y="13"/>
                  </a:lnTo>
                  <a:lnTo>
                    <a:pt x="44" y="69"/>
                  </a:lnTo>
                  <a:lnTo>
                    <a:pt x="31" y="71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8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3"/>
                  </a:lnTo>
                  <a:lnTo>
                    <a:pt x="37" y="56"/>
                  </a:lnTo>
                  <a:lnTo>
                    <a:pt x="37" y="56"/>
                  </a:lnTo>
                  <a:lnTo>
                    <a:pt x="46" y="3"/>
                  </a:lnTo>
                  <a:lnTo>
                    <a:pt x="65" y="0"/>
                  </a:lnTo>
                  <a:lnTo>
                    <a:pt x="70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3" name="Freeform 116">
              <a:extLst>
                <a:ext uri="{FF2B5EF4-FFF2-40B4-BE49-F238E27FC236}">
                  <a16:creationId xmlns:a16="http://schemas.microsoft.com/office/drawing/2014/main" id="{780CE897-0D70-094C-BCF2-35E1F6306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5875" y="2303463"/>
              <a:ext cx="26988" cy="26987"/>
            </a:xfrm>
            <a:custGeom>
              <a:avLst/>
              <a:gdLst>
                <a:gd name="T0" fmla="*/ 66 w 73"/>
                <a:gd name="T1" fmla="*/ 39 h 75"/>
                <a:gd name="T2" fmla="*/ 45 w 73"/>
                <a:gd name="T3" fmla="*/ 71 h 75"/>
                <a:gd name="T4" fmla="*/ 21 w 73"/>
                <a:gd name="T5" fmla="*/ 69 h 75"/>
                <a:gd name="T6" fmla="*/ 11 w 73"/>
                <a:gd name="T7" fmla="*/ 53 h 75"/>
                <a:gd name="T8" fmla="*/ 0 w 73"/>
                <a:gd name="T9" fmla="*/ 10 h 75"/>
                <a:gd name="T10" fmla="*/ 13 w 73"/>
                <a:gd name="T11" fmla="*/ 8 h 75"/>
                <a:gd name="T12" fmla="*/ 24 w 73"/>
                <a:gd name="T13" fmla="*/ 50 h 75"/>
                <a:gd name="T14" fmla="*/ 40 w 73"/>
                <a:gd name="T15" fmla="*/ 61 h 75"/>
                <a:gd name="T16" fmla="*/ 50 w 73"/>
                <a:gd name="T17" fmla="*/ 45 h 75"/>
                <a:gd name="T18" fmla="*/ 40 w 73"/>
                <a:gd name="T19" fmla="*/ 2 h 75"/>
                <a:gd name="T20" fmla="*/ 53 w 73"/>
                <a:gd name="T21" fmla="*/ 0 h 75"/>
                <a:gd name="T22" fmla="*/ 66 w 73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75">
                  <a:moveTo>
                    <a:pt x="66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29" y="74"/>
                    <a:pt x="21" y="69"/>
                  </a:cubicBezTo>
                  <a:cubicBezTo>
                    <a:pt x="16" y="66"/>
                    <a:pt x="13" y="61"/>
                    <a:pt x="11" y="53"/>
                  </a:cubicBezTo>
                  <a:lnTo>
                    <a:pt x="0" y="10"/>
                  </a:lnTo>
                  <a:lnTo>
                    <a:pt x="13" y="8"/>
                  </a:lnTo>
                  <a:lnTo>
                    <a:pt x="24" y="50"/>
                  </a:lnTo>
                  <a:cubicBezTo>
                    <a:pt x="26" y="58"/>
                    <a:pt x="32" y="61"/>
                    <a:pt x="40" y="61"/>
                  </a:cubicBezTo>
                  <a:cubicBezTo>
                    <a:pt x="50" y="58"/>
                    <a:pt x="53" y="53"/>
                    <a:pt x="50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4" name="Freeform 117">
              <a:extLst>
                <a:ext uri="{FF2B5EF4-FFF2-40B4-BE49-F238E27FC236}">
                  <a16:creationId xmlns:a16="http://schemas.microsoft.com/office/drawing/2014/main" id="{49DDE742-310D-FD4A-BC00-4EA546878D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0775" y="2089150"/>
              <a:ext cx="23813" cy="26988"/>
            </a:xfrm>
            <a:custGeom>
              <a:avLst/>
              <a:gdLst>
                <a:gd name="T0" fmla="*/ 66 w 67"/>
                <a:gd name="T1" fmla="*/ 66 h 77"/>
                <a:gd name="T2" fmla="*/ 59 w 67"/>
                <a:gd name="T3" fmla="*/ 76 h 77"/>
                <a:gd name="T4" fmla="*/ 0 w 67"/>
                <a:gd name="T5" fmla="*/ 39 h 77"/>
                <a:gd name="T6" fmla="*/ 19 w 67"/>
                <a:gd name="T7" fmla="*/ 13 h 77"/>
                <a:gd name="T8" fmla="*/ 51 w 67"/>
                <a:gd name="T9" fmla="*/ 8 h 77"/>
                <a:gd name="T10" fmla="*/ 56 w 67"/>
                <a:gd name="T11" fmla="*/ 37 h 77"/>
                <a:gd name="T12" fmla="*/ 45 w 67"/>
                <a:gd name="T13" fmla="*/ 53 h 77"/>
                <a:gd name="T14" fmla="*/ 66 w 67"/>
                <a:gd name="T15" fmla="*/ 66 h 77"/>
                <a:gd name="T16" fmla="*/ 43 w 67"/>
                <a:gd name="T17" fmla="*/ 37 h 77"/>
                <a:gd name="T18" fmla="*/ 40 w 67"/>
                <a:gd name="T19" fmla="*/ 21 h 77"/>
                <a:gd name="T20" fmla="*/ 24 w 67"/>
                <a:gd name="T21" fmla="*/ 26 h 77"/>
                <a:gd name="T22" fmla="*/ 19 w 67"/>
                <a:gd name="T23" fmla="*/ 37 h 77"/>
                <a:gd name="T24" fmla="*/ 35 w 67"/>
                <a:gd name="T25" fmla="*/ 47 h 77"/>
                <a:gd name="T26" fmla="*/ 43 w 67"/>
                <a:gd name="T27" fmla="*/ 3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7">
                  <a:moveTo>
                    <a:pt x="66" y="66"/>
                  </a:moveTo>
                  <a:lnTo>
                    <a:pt x="59" y="76"/>
                  </a:lnTo>
                  <a:lnTo>
                    <a:pt x="0" y="39"/>
                  </a:lnTo>
                  <a:lnTo>
                    <a:pt x="19" y="13"/>
                  </a:lnTo>
                  <a:cubicBezTo>
                    <a:pt x="27" y="2"/>
                    <a:pt x="37" y="0"/>
                    <a:pt x="51" y="8"/>
                  </a:cubicBezTo>
                  <a:cubicBezTo>
                    <a:pt x="56" y="10"/>
                    <a:pt x="66" y="23"/>
                    <a:pt x="56" y="37"/>
                  </a:cubicBezTo>
                  <a:lnTo>
                    <a:pt x="45" y="53"/>
                  </a:lnTo>
                  <a:lnTo>
                    <a:pt x="66" y="66"/>
                  </a:lnTo>
                  <a:close/>
                  <a:moveTo>
                    <a:pt x="43" y="37"/>
                  </a:moveTo>
                  <a:cubicBezTo>
                    <a:pt x="48" y="29"/>
                    <a:pt x="43" y="23"/>
                    <a:pt x="40" y="21"/>
                  </a:cubicBezTo>
                  <a:cubicBezTo>
                    <a:pt x="35" y="18"/>
                    <a:pt x="29" y="18"/>
                    <a:pt x="24" y="26"/>
                  </a:cubicBezTo>
                  <a:lnTo>
                    <a:pt x="19" y="37"/>
                  </a:lnTo>
                  <a:lnTo>
                    <a:pt x="35" y="47"/>
                  </a:lnTo>
                  <a:lnTo>
                    <a:pt x="43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5" name="Freeform 118">
              <a:extLst>
                <a:ext uri="{FF2B5EF4-FFF2-40B4-BE49-F238E27FC236}">
                  <a16:creationId xmlns:a16="http://schemas.microsoft.com/office/drawing/2014/main" id="{B5AC964A-A54B-0E42-8C0C-9F748FECF8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2274888"/>
              <a:ext cx="7938" cy="6350"/>
            </a:xfrm>
            <a:custGeom>
              <a:avLst/>
              <a:gdLst>
                <a:gd name="T0" fmla="*/ 5 w 24"/>
                <a:gd name="T1" fmla="*/ 18 h 19"/>
                <a:gd name="T2" fmla="*/ 0 w 24"/>
                <a:gd name="T3" fmla="*/ 18 h 19"/>
                <a:gd name="T4" fmla="*/ 18 w 24"/>
                <a:gd name="T5" fmla="*/ 5 h 19"/>
                <a:gd name="T6" fmla="*/ 5 w 24"/>
                <a:gd name="T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9">
                  <a:moveTo>
                    <a:pt x="5" y="18"/>
                  </a:moveTo>
                  <a:lnTo>
                    <a:pt x="0" y="18"/>
                  </a:lnTo>
                  <a:cubicBezTo>
                    <a:pt x="2" y="11"/>
                    <a:pt x="8" y="0"/>
                    <a:pt x="18" y="5"/>
                  </a:cubicBezTo>
                  <a:cubicBezTo>
                    <a:pt x="23" y="16"/>
                    <a:pt x="10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6" name="Freeform 119">
              <a:extLst>
                <a:ext uri="{FF2B5EF4-FFF2-40B4-BE49-F238E27FC236}">
                  <a16:creationId xmlns:a16="http://schemas.microsoft.com/office/drawing/2014/main" id="{BB8A9258-E037-FD4E-969B-141E2FCFE6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2200275"/>
              <a:ext cx="7937" cy="4763"/>
            </a:xfrm>
            <a:custGeom>
              <a:avLst/>
              <a:gdLst>
                <a:gd name="T0" fmla="*/ 21 w 22"/>
                <a:gd name="T1" fmla="*/ 14 h 15"/>
                <a:gd name="T2" fmla="*/ 2 w 22"/>
                <a:gd name="T3" fmla="*/ 14 h 15"/>
                <a:gd name="T4" fmla="*/ 21 w 22"/>
                <a:gd name="T5" fmla="*/ 8 h 15"/>
                <a:gd name="T6" fmla="*/ 21 w 22"/>
                <a:gd name="T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5">
                  <a:moveTo>
                    <a:pt x="21" y="14"/>
                  </a:moveTo>
                  <a:lnTo>
                    <a:pt x="2" y="14"/>
                  </a:lnTo>
                  <a:cubicBezTo>
                    <a:pt x="0" y="3"/>
                    <a:pt x="16" y="0"/>
                    <a:pt x="21" y="8"/>
                  </a:cubicBezTo>
                  <a:lnTo>
                    <a:pt x="21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7" name="Freeform 120">
              <a:extLst>
                <a:ext uri="{FF2B5EF4-FFF2-40B4-BE49-F238E27FC236}">
                  <a16:creationId xmlns:a16="http://schemas.microsoft.com/office/drawing/2014/main" id="{EAA4E14F-9875-B04B-9A8F-BF461C7AF1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50" y="2155825"/>
              <a:ext cx="15875" cy="4763"/>
            </a:xfrm>
            <a:custGeom>
              <a:avLst/>
              <a:gdLst>
                <a:gd name="T0" fmla="*/ 0 w 42"/>
                <a:gd name="T1" fmla="*/ 13 h 14"/>
                <a:gd name="T2" fmla="*/ 11 w 42"/>
                <a:gd name="T3" fmla="*/ 3 h 14"/>
                <a:gd name="T4" fmla="*/ 31 w 42"/>
                <a:gd name="T5" fmla="*/ 0 h 14"/>
                <a:gd name="T6" fmla="*/ 41 w 42"/>
                <a:gd name="T7" fmla="*/ 0 h 14"/>
                <a:gd name="T8" fmla="*/ 39 w 42"/>
                <a:gd name="T9" fmla="*/ 8 h 14"/>
                <a:gd name="T10" fmla="*/ 26 w 42"/>
                <a:gd name="T11" fmla="*/ 13 h 14"/>
                <a:gd name="T12" fmla="*/ 28 w 42"/>
                <a:gd name="T13" fmla="*/ 8 h 14"/>
                <a:gd name="T14" fmla="*/ 13 w 42"/>
                <a:gd name="T15" fmla="*/ 8 h 14"/>
                <a:gd name="T16" fmla="*/ 5 w 42"/>
                <a:gd name="T17" fmla="*/ 13 h 14"/>
                <a:gd name="T18" fmla="*/ 0 w 42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14">
                  <a:moveTo>
                    <a:pt x="0" y="13"/>
                  </a:moveTo>
                  <a:lnTo>
                    <a:pt x="11" y="3"/>
                  </a:lnTo>
                  <a:lnTo>
                    <a:pt x="31" y="0"/>
                  </a:lnTo>
                  <a:lnTo>
                    <a:pt x="41" y="0"/>
                  </a:lnTo>
                  <a:lnTo>
                    <a:pt x="39" y="8"/>
                  </a:lnTo>
                  <a:lnTo>
                    <a:pt x="26" y="13"/>
                  </a:lnTo>
                  <a:lnTo>
                    <a:pt x="28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8" name="Freeform 121">
              <a:extLst>
                <a:ext uri="{FF2B5EF4-FFF2-40B4-BE49-F238E27FC236}">
                  <a16:creationId xmlns:a16="http://schemas.microsoft.com/office/drawing/2014/main" id="{583D65CC-A60D-8A47-83E7-03F92D6D1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2155825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3 h 17"/>
                <a:gd name="T6" fmla="*/ 27 w 33"/>
                <a:gd name="T7" fmla="*/ 8 h 17"/>
                <a:gd name="T8" fmla="*/ 19 w 33"/>
                <a:gd name="T9" fmla="*/ 11 h 17"/>
                <a:gd name="T10" fmla="*/ 14 w 33"/>
                <a:gd name="T11" fmla="*/ 16 h 17"/>
                <a:gd name="T12" fmla="*/ 11 w 33"/>
                <a:gd name="T13" fmla="*/ 11 h 17"/>
                <a:gd name="T14" fmla="*/ 3 w 33"/>
                <a:gd name="T15" fmla="*/ 13 h 17"/>
                <a:gd name="T16" fmla="*/ 0 w 33"/>
                <a:gd name="T17" fmla="*/ 11 h 17"/>
                <a:gd name="T18" fmla="*/ 8 w 33"/>
                <a:gd name="T19" fmla="*/ 8 h 17"/>
                <a:gd name="T20" fmla="*/ 6 w 33"/>
                <a:gd name="T21" fmla="*/ 5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3"/>
                  </a:lnTo>
                  <a:lnTo>
                    <a:pt x="27" y="8"/>
                  </a:lnTo>
                  <a:lnTo>
                    <a:pt x="19" y="11"/>
                  </a:lnTo>
                  <a:lnTo>
                    <a:pt x="14" y="16"/>
                  </a:lnTo>
                  <a:lnTo>
                    <a:pt x="11" y="11"/>
                  </a:lnTo>
                  <a:lnTo>
                    <a:pt x="3" y="13"/>
                  </a:lnTo>
                  <a:lnTo>
                    <a:pt x="0" y="11"/>
                  </a:lnTo>
                  <a:lnTo>
                    <a:pt x="8" y="8"/>
                  </a:lnTo>
                  <a:lnTo>
                    <a:pt x="6" y="5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9" name="Freeform 122">
              <a:extLst>
                <a:ext uri="{FF2B5EF4-FFF2-40B4-BE49-F238E27FC236}">
                  <a16:creationId xmlns:a16="http://schemas.microsoft.com/office/drawing/2014/main" id="{10607A6A-4355-E145-8628-41D7384759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157413"/>
              <a:ext cx="6350" cy="3175"/>
            </a:xfrm>
            <a:custGeom>
              <a:avLst/>
              <a:gdLst>
                <a:gd name="T0" fmla="*/ 2 w 16"/>
                <a:gd name="T1" fmla="*/ 3 h 9"/>
                <a:gd name="T2" fmla="*/ 5 w 16"/>
                <a:gd name="T3" fmla="*/ 0 h 9"/>
                <a:gd name="T4" fmla="*/ 15 w 16"/>
                <a:gd name="T5" fmla="*/ 0 h 9"/>
                <a:gd name="T6" fmla="*/ 13 w 16"/>
                <a:gd name="T7" fmla="*/ 6 h 9"/>
                <a:gd name="T8" fmla="*/ 0 w 16"/>
                <a:gd name="T9" fmla="*/ 8 h 9"/>
                <a:gd name="T10" fmla="*/ 2 w 16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2" y="3"/>
                  </a:moveTo>
                  <a:lnTo>
                    <a:pt x="5" y="0"/>
                  </a:lnTo>
                  <a:lnTo>
                    <a:pt x="15" y="0"/>
                  </a:lnTo>
                  <a:lnTo>
                    <a:pt x="13" y="6"/>
                  </a:lnTo>
                  <a:lnTo>
                    <a:pt x="0" y="8"/>
                  </a:lnTo>
                  <a:lnTo>
                    <a:pt x="2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0" name="Freeform 123">
              <a:extLst>
                <a:ext uri="{FF2B5EF4-FFF2-40B4-BE49-F238E27FC236}">
                  <a16:creationId xmlns:a16="http://schemas.microsoft.com/office/drawing/2014/main" id="{6ED4A920-1324-A64B-9BB7-C86AAD218A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8413" y="2162175"/>
              <a:ext cx="4762" cy="3175"/>
            </a:xfrm>
            <a:custGeom>
              <a:avLst/>
              <a:gdLst>
                <a:gd name="T0" fmla="*/ 2 w 13"/>
                <a:gd name="T1" fmla="*/ 3 h 7"/>
                <a:gd name="T2" fmla="*/ 12 w 13"/>
                <a:gd name="T3" fmla="*/ 0 h 7"/>
                <a:gd name="T4" fmla="*/ 9 w 13"/>
                <a:gd name="T5" fmla="*/ 6 h 7"/>
                <a:gd name="T6" fmla="*/ 0 w 13"/>
                <a:gd name="T7" fmla="*/ 6 h 7"/>
                <a:gd name="T8" fmla="*/ 2 w 1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7">
                  <a:moveTo>
                    <a:pt x="2" y="3"/>
                  </a:moveTo>
                  <a:lnTo>
                    <a:pt x="12" y="0"/>
                  </a:lnTo>
                  <a:lnTo>
                    <a:pt x="9" y="6"/>
                  </a:lnTo>
                  <a:lnTo>
                    <a:pt x="0" y="6"/>
                  </a:lnTo>
                  <a:lnTo>
                    <a:pt x="2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1" name="Freeform 124">
              <a:extLst>
                <a:ext uri="{FF2B5EF4-FFF2-40B4-BE49-F238E27FC236}">
                  <a16:creationId xmlns:a16="http://schemas.microsoft.com/office/drawing/2014/main" id="{DCA0683A-B3C4-4043-ACFF-85DD68F3D8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160588"/>
              <a:ext cx="3175" cy="3175"/>
            </a:xfrm>
            <a:custGeom>
              <a:avLst/>
              <a:gdLst>
                <a:gd name="T0" fmla="*/ 0 w 8"/>
                <a:gd name="T1" fmla="*/ 5 h 9"/>
                <a:gd name="T2" fmla="*/ 5 w 8"/>
                <a:gd name="T3" fmla="*/ 0 h 9"/>
                <a:gd name="T4" fmla="*/ 7 w 8"/>
                <a:gd name="T5" fmla="*/ 5 h 9"/>
                <a:gd name="T6" fmla="*/ 5 w 8"/>
                <a:gd name="T7" fmla="*/ 8 h 9"/>
                <a:gd name="T8" fmla="*/ 0 w 8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0" y="5"/>
                  </a:moveTo>
                  <a:lnTo>
                    <a:pt x="5" y="0"/>
                  </a:lnTo>
                  <a:lnTo>
                    <a:pt x="7" y="5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2" name="Freeform 125">
              <a:extLst>
                <a:ext uri="{FF2B5EF4-FFF2-40B4-BE49-F238E27FC236}">
                  <a16:creationId xmlns:a16="http://schemas.microsoft.com/office/drawing/2014/main" id="{6C06862B-A0D1-C54C-8139-2C5480DD47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0638" y="2163763"/>
              <a:ext cx="3175" cy="4762"/>
            </a:xfrm>
            <a:custGeom>
              <a:avLst/>
              <a:gdLst>
                <a:gd name="T0" fmla="*/ 0 w 9"/>
                <a:gd name="T1" fmla="*/ 8 h 14"/>
                <a:gd name="T2" fmla="*/ 6 w 9"/>
                <a:gd name="T3" fmla="*/ 13 h 14"/>
                <a:gd name="T4" fmla="*/ 8 w 9"/>
                <a:gd name="T5" fmla="*/ 11 h 14"/>
                <a:gd name="T6" fmla="*/ 6 w 9"/>
                <a:gd name="T7" fmla="*/ 0 h 14"/>
                <a:gd name="T8" fmla="*/ 0 w 9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8"/>
                  </a:moveTo>
                  <a:lnTo>
                    <a:pt x="6" y="13"/>
                  </a:lnTo>
                  <a:lnTo>
                    <a:pt x="8" y="11"/>
                  </a:lnTo>
                  <a:lnTo>
                    <a:pt x="6" y="0"/>
                  </a:lnTo>
                  <a:lnTo>
                    <a:pt x="0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3" name="Freeform 126">
              <a:extLst>
                <a:ext uri="{FF2B5EF4-FFF2-40B4-BE49-F238E27FC236}">
                  <a16:creationId xmlns:a16="http://schemas.microsoft.com/office/drawing/2014/main" id="{1C276ACA-9A10-5540-BBB5-51A7000A36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3813" y="2165350"/>
              <a:ext cx="3175" cy="3175"/>
            </a:xfrm>
            <a:custGeom>
              <a:avLst/>
              <a:gdLst>
                <a:gd name="T0" fmla="*/ 5 w 11"/>
                <a:gd name="T1" fmla="*/ 8 h 9"/>
                <a:gd name="T2" fmla="*/ 10 w 11"/>
                <a:gd name="T3" fmla="*/ 2 h 9"/>
                <a:gd name="T4" fmla="*/ 0 w 11"/>
                <a:gd name="T5" fmla="*/ 0 h 9"/>
                <a:gd name="T6" fmla="*/ 5 w 11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5" y="8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5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4" name="Freeform 127">
              <a:extLst>
                <a:ext uri="{FF2B5EF4-FFF2-40B4-BE49-F238E27FC236}">
                  <a16:creationId xmlns:a16="http://schemas.microsoft.com/office/drawing/2014/main" id="{B9D77E80-1377-1E48-A4E1-D18E4A9135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2165350"/>
              <a:ext cx="1588" cy="6350"/>
            </a:xfrm>
            <a:custGeom>
              <a:avLst/>
              <a:gdLst>
                <a:gd name="T0" fmla="*/ 3 w 6"/>
                <a:gd name="T1" fmla="*/ 0 h 17"/>
                <a:gd name="T2" fmla="*/ 5 w 6"/>
                <a:gd name="T3" fmla="*/ 3 h 17"/>
                <a:gd name="T4" fmla="*/ 5 w 6"/>
                <a:gd name="T5" fmla="*/ 16 h 17"/>
                <a:gd name="T6" fmla="*/ 0 w 6"/>
                <a:gd name="T7" fmla="*/ 3 h 17"/>
                <a:gd name="T8" fmla="*/ 3 w 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7">
                  <a:moveTo>
                    <a:pt x="3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5" name="Freeform 128">
              <a:extLst>
                <a:ext uri="{FF2B5EF4-FFF2-40B4-BE49-F238E27FC236}">
                  <a16:creationId xmlns:a16="http://schemas.microsoft.com/office/drawing/2014/main" id="{5324843B-4FB1-284A-8A66-F37FB4DD5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1575" y="2074863"/>
              <a:ext cx="171450" cy="211137"/>
            </a:xfrm>
            <a:custGeom>
              <a:avLst/>
              <a:gdLst>
                <a:gd name="T0" fmla="*/ 199 w 477"/>
                <a:gd name="T1" fmla="*/ 18 h 586"/>
                <a:gd name="T2" fmla="*/ 204 w 477"/>
                <a:gd name="T3" fmla="*/ 40 h 586"/>
                <a:gd name="T4" fmla="*/ 220 w 477"/>
                <a:gd name="T5" fmla="*/ 74 h 586"/>
                <a:gd name="T6" fmla="*/ 209 w 477"/>
                <a:gd name="T7" fmla="*/ 66 h 586"/>
                <a:gd name="T8" fmla="*/ 215 w 477"/>
                <a:gd name="T9" fmla="*/ 71 h 586"/>
                <a:gd name="T10" fmla="*/ 202 w 477"/>
                <a:gd name="T11" fmla="*/ 90 h 586"/>
                <a:gd name="T12" fmla="*/ 215 w 477"/>
                <a:gd name="T13" fmla="*/ 98 h 586"/>
                <a:gd name="T14" fmla="*/ 236 w 477"/>
                <a:gd name="T15" fmla="*/ 93 h 586"/>
                <a:gd name="T16" fmla="*/ 241 w 477"/>
                <a:gd name="T17" fmla="*/ 58 h 586"/>
                <a:gd name="T18" fmla="*/ 241 w 477"/>
                <a:gd name="T19" fmla="*/ 58 h 586"/>
                <a:gd name="T20" fmla="*/ 239 w 477"/>
                <a:gd name="T21" fmla="*/ 45 h 586"/>
                <a:gd name="T22" fmla="*/ 237 w 477"/>
                <a:gd name="T23" fmla="*/ 68 h 586"/>
                <a:gd name="T24" fmla="*/ 312 w 477"/>
                <a:gd name="T25" fmla="*/ 283 h 586"/>
                <a:gd name="T26" fmla="*/ 341 w 477"/>
                <a:gd name="T27" fmla="*/ 296 h 586"/>
                <a:gd name="T28" fmla="*/ 357 w 477"/>
                <a:gd name="T29" fmla="*/ 296 h 586"/>
                <a:gd name="T30" fmla="*/ 396 w 477"/>
                <a:gd name="T31" fmla="*/ 339 h 586"/>
                <a:gd name="T32" fmla="*/ 418 w 477"/>
                <a:gd name="T33" fmla="*/ 437 h 586"/>
                <a:gd name="T34" fmla="*/ 338 w 477"/>
                <a:gd name="T35" fmla="*/ 500 h 586"/>
                <a:gd name="T36" fmla="*/ 262 w 477"/>
                <a:gd name="T37" fmla="*/ 572 h 586"/>
                <a:gd name="T38" fmla="*/ 241 w 477"/>
                <a:gd name="T39" fmla="*/ 559 h 586"/>
                <a:gd name="T40" fmla="*/ 260 w 477"/>
                <a:gd name="T41" fmla="*/ 344 h 586"/>
                <a:gd name="T42" fmla="*/ 270 w 477"/>
                <a:gd name="T43" fmla="*/ 302 h 586"/>
                <a:gd name="T44" fmla="*/ 239 w 477"/>
                <a:gd name="T45" fmla="*/ 294 h 586"/>
                <a:gd name="T46" fmla="*/ 167 w 477"/>
                <a:gd name="T47" fmla="*/ 259 h 586"/>
                <a:gd name="T48" fmla="*/ 135 w 477"/>
                <a:gd name="T49" fmla="*/ 238 h 586"/>
                <a:gd name="T50" fmla="*/ 104 w 477"/>
                <a:gd name="T51" fmla="*/ 148 h 586"/>
                <a:gd name="T52" fmla="*/ 0 w 477"/>
                <a:gd name="T53" fmla="*/ 132 h 586"/>
                <a:gd name="T54" fmla="*/ 24 w 477"/>
                <a:gd name="T55" fmla="*/ 103 h 586"/>
                <a:gd name="T56" fmla="*/ 24 w 477"/>
                <a:gd name="T57" fmla="*/ 93 h 586"/>
                <a:gd name="T58" fmla="*/ 24 w 477"/>
                <a:gd name="T59" fmla="*/ 79 h 586"/>
                <a:gd name="T60" fmla="*/ 156 w 477"/>
                <a:gd name="T61" fmla="*/ 42 h 586"/>
                <a:gd name="T62" fmla="*/ 167 w 477"/>
                <a:gd name="T63" fmla="*/ 21 h 586"/>
                <a:gd name="T64" fmla="*/ 207 w 477"/>
                <a:gd name="T65" fmla="*/ 3 h 586"/>
                <a:gd name="T66" fmla="*/ 220 w 477"/>
                <a:gd name="T67" fmla="*/ 10 h 586"/>
                <a:gd name="T68" fmla="*/ 231 w 477"/>
                <a:gd name="T69" fmla="*/ 10 h 586"/>
                <a:gd name="T70" fmla="*/ 285 w 477"/>
                <a:gd name="T71" fmla="*/ 55 h 586"/>
                <a:gd name="T72" fmla="*/ 291 w 477"/>
                <a:gd name="T73" fmla="*/ 79 h 586"/>
                <a:gd name="T74" fmla="*/ 341 w 477"/>
                <a:gd name="T75" fmla="*/ 116 h 586"/>
                <a:gd name="T76" fmla="*/ 265 w 477"/>
                <a:gd name="T77" fmla="*/ 220 h 586"/>
                <a:gd name="T78" fmla="*/ 249 w 477"/>
                <a:gd name="T79" fmla="*/ 206 h 586"/>
                <a:gd name="T80" fmla="*/ 204 w 477"/>
                <a:gd name="T81" fmla="*/ 251 h 586"/>
                <a:gd name="T82" fmla="*/ 225 w 477"/>
                <a:gd name="T83" fmla="*/ 233 h 586"/>
                <a:gd name="T84" fmla="*/ 252 w 477"/>
                <a:gd name="T85" fmla="*/ 270 h 586"/>
                <a:gd name="T86" fmla="*/ 257 w 477"/>
                <a:gd name="T87" fmla="*/ 291 h 586"/>
                <a:gd name="T88" fmla="*/ 273 w 477"/>
                <a:gd name="T89" fmla="*/ 291 h 586"/>
                <a:gd name="T90" fmla="*/ 283 w 477"/>
                <a:gd name="T91" fmla="*/ 296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7" h="586">
                  <a:moveTo>
                    <a:pt x="204" y="40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2"/>
                    <a:pt x="199" y="40"/>
                  </a:cubicBezTo>
                  <a:lnTo>
                    <a:pt x="204" y="40"/>
                  </a:lnTo>
                  <a:close/>
                  <a:moveTo>
                    <a:pt x="237" y="69"/>
                  </a:moveTo>
                  <a:cubicBezTo>
                    <a:pt x="236" y="72"/>
                    <a:pt x="231" y="74"/>
                    <a:pt x="220" y="74"/>
                  </a:cubicBezTo>
                  <a:cubicBezTo>
                    <a:pt x="217" y="71"/>
                    <a:pt x="215" y="69"/>
                    <a:pt x="215" y="66"/>
                  </a:cubicBezTo>
                  <a:lnTo>
                    <a:pt x="209" y="66"/>
                  </a:lnTo>
                  <a:lnTo>
                    <a:pt x="209" y="71"/>
                  </a:lnTo>
                  <a:lnTo>
                    <a:pt x="215" y="71"/>
                  </a:lnTo>
                  <a:cubicBezTo>
                    <a:pt x="212" y="74"/>
                    <a:pt x="209" y="77"/>
                    <a:pt x="207" y="77"/>
                  </a:cubicBezTo>
                  <a:cubicBezTo>
                    <a:pt x="207" y="82"/>
                    <a:pt x="207" y="87"/>
                    <a:pt x="202" y="90"/>
                  </a:cubicBezTo>
                  <a:lnTo>
                    <a:pt x="209" y="90"/>
                  </a:lnTo>
                  <a:cubicBezTo>
                    <a:pt x="212" y="93"/>
                    <a:pt x="215" y="95"/>
                    <a:pt x="215" y="98"/>
                  </a:cubicBezTo>
                  <a:cubicBezTo>
                    <a:pt x="220" y="100"/>
                    <a:pt x="231" y="95"/>
                    <a:pt x="233" y="103"/>
                  </a:cubicBezTo>
                  <a:cubicBezTo>
                    <a:pt x="231" y="95"/>
                    <a:pt x="233" y="93"/>
                    <a:pt x="236" y="93"/>
                  </a:cubicBezTo>
                  <a:cubicBezTo>
                    <a:pt x="236" y="87"/>
                    <a:pt x="235" y="78"/>
                    <a:pt x="237" y="69"/>
                  </a:cubicBezTo>
                  <a:close/>
                  <a:moveTo>
                    <a:pt x="241" y="58"/>
                  </a:moveTo>
                  <a:lnTo>
                    <a:pt x="247" y="53"/>
                  </a:lnTo>
                  <a:cubicBezTo>
                    <a:pt x="244" y="53"/>
                    <a:pt x="244" y="55"/>
                    <a:pt x="241" y="58"/>
                  </a:cubicBezTo>
                  <a:lnTo>
                    <a:pt x="233" y="50"/>
                  </a:lnTo>
                  <a:lnTo>
                    <a:pt x="239" y="45"/>
                  </a:lnTo>
                  <a:cubicBezTo>
                    <a:pt x="233" y="48"/>
                    <a:pt x="231" y="40"/>
                    <a:pt x="225" y="37"/>
                  </a:cubicBezTo>
                  <a:cubicBezTo>
                    <a:pt x="222" y="48"/>
                    <a:pt x="238" y="61"/>
                    <a:pt x="237" y="68"/>
                  </a:cubicBezTo>
                  <a:cubicBezTo>
                    <a:pt x="238" y="65"/>
                    <a:pt x="239" y="61"/>
                    <a:pt x="241" y="58"/>
                  </a:cubicBezTo>
                  <a:close/>
                  <a:moveTo>
                    <a:pt x="312" y="283"/>
                  </a:moveTo>
                  <a:cubicBezTo>
                    <a:pt x="312" y="288"/>
                    <a:pt x="314" y="288"/>
                    <a:pt x="317" y="291"/>
                  </a:cubicBezTo>
                  <a:cubicBezTo>
                    <a:pt x="328" y="281"/>
                    <a:pt x="333" y="288"/>
                    <a:pt x="341" y="296"/>
                  </a:cubicBezTo>
                  <a:cubicBezTo>
                    <a:pt x="343" y="299"/>
                    <a:pt x="349" y="302"/>
                    <a:pt x="354" y="302"/>
                  </a:cubicBezTo>
                  <a:cubicBezTo>
                    <a:pt x="354" y="299"/>
                    <a:pt x="354" y="299"/>
                    <a:pt x="357" y="296"/>
                  </a:cubicBezTo>
                  <a:lnTo>
                    <a:pt x="362" y="296"/>
                  </a:lnTo>
                  <a:cubicBezTo>
                    <a:pt x="367" y="312"/>
                    <a:pt x="394" y="323"/>
                    <a:pt x="396" y="339"/>
                  </a:cubicBezTo>
                  <a:cubicBezTo>
                    <a:pt x="412" y="347"/>
                    <a:pt x="434" y="339"/>
                    <a:pt x="444" y="355"/>
                  </a:cubicBezTo>
                  <a:cubicBezTo>
                    <a:pt x="476" y="389"/>
                    <a:pt x="407" y="402"/>
                    <a:pt x="418" y="437"/>
                  </a:cubicBezTo>
                  <a:cubicBezTo>
                    <a:pt x="412" y="461"/>
                    <a:pt x="394" y="463"/>
                    <a:pt x="373" y="466"/>
                  </a:cubicBezTo>
                  <a:cubicBezTo>
                    <a:pt x="365" y="484"/>
                    <a:pt x="351" y="490"/>
                    <a:pt x="338" y="500"/>
                  </a:cubicBezTo>
                  <a:cubicBezTo>
                    <a:pt x="317" y="500"/>
                    <a:pt x="314" y="516"/>
                    <a:pt x="293" y="522"/>
                  </a:cubicBezTo>
                  <a:cubicBezTo>
                    <a:pt x="285" y="543"/>
                    <a:pt x="268" y="551"/>
                    <a:pt x="262" y="572"/>
                  </a:cubicBezTo>
                  <a:cubicBezTo>
                    <a:pt x="265" y="580"/>
                    <a:pt x="277" y="574"/>
                    <a:pt x="275" y="585"/>
                  </a:cubicBezTo>
                  <a:cubicBezTo>
                    <a:pt x="260" y="585"/>
                    <a:pt x="241" y="577"/>
                    <a:pt x="241" y="559"/>
                  </a:cubicBezTo>
                  <a:cubicBezTo>
                    <a:pt x="247" y="511"/>
                    <a:pt x="283" y="474"/>
                    <a:pt x="285" y="426"/>
                  </a:cubicBezTo>
                  <a:cubicBezTo>
                    <a:pt x="262" y="408"/>
                    <a:pt x="260" y="376"/>
                    <a:pt x="260" y="344"/>
                  </a:cubicBezTo>
                  <a:cubicBezTo>
                    <a:pt x="275" y="336"/>
                    <a:pt x="270" y="320"/>
                    <a:pt x="277" y="310"/>
                  </a:cubicBezTo>
                  <a:lnTo>
                    <a:pt x="270" y="302"/>
                  </a:lnTo>
                  <a:cubicBezTo>
                    <a:pt x="262" y="315"/>
                    <a:pt x="254" y="296"/>
                    <a:pt x="244" y="302"/>
                  </a:cubicBezTo>
                  <a:cubicBezTo>
                    <a:pt x="244" y="299"/>
                    <a:pt x="241" y="296"/>
                    <a:pt x="239" y="294"/>
                  </a:cubicBezTo>
                  <a:cubicBezTo>
                    <a:pt x="233" y="288"/>
                    <a:pt x="225" y="283"/>
                    <a:pt x="220" y="275"/>
                  </a:cubicBezTo>
                  <a:cubicBezTo>
                    <a:pt x="202" y="270"/>
                    <a:pt x="183" y="270"/>
                    <a:pt x="167" y="259"/>
                  </a:cubicBezTo>
                  <a:cubicBezTo>
                    <a:pt x="146" y="257"/>
                    <a:pt x="159" y="236"/>
                    <a:pt x="141" y="230"/>
                  </a:cubicBezTo>
                  <a:cubicBezTo>
                    <a:pt x="138" y="233"/>
                    <a:pt x="135" y="236"/>
                    <a:pt x="135" y="238"/>
                  </a:cubicBezTo>
                  <a:cubicBezTo>
                    <a:pt x="106" y="230"/>
                    <a:pt x="119" y="201"/>
                    <a:pt x="104" y="183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4" y="95"/>
                    <a:pt x="35" y="148"/>
                    <a:pt x="0" y="132"/>
                  </a:cubicBezTo>
                  <a:cubicBezTo>
                    <a:pt x="13" y="132"/>
                    <a:pt x="24" y="127"/>
                    <a:pt x="32" y="116"/>
                  </a:cubicBezTo>
                  <a:cubicBezTo>
                    <a:pt x="29" y="111"/>
                    <a:pt x="21" y="111"/>
                    <a:pt x="24" y="103"/>
                  </a:cubicBezTo>
                  <a:lnTo>
                    <a:pt x="29" y="98"/>
                  </a:lnTo>
                  <a:lnTo>
                    <a:pt x="24" y="93"/>
                  </a:lnTo>
                  <a:lnTo>
                    <a:pt x="29" y="87"/>
                  </a:lnTo>
                  <a:cubicBezTo>
                    <a:pt x="27" y="85"/>
                    <a:pt x="24" y="82"/>
                    <a:pt x="24" y="79"/>
                  </a:cubicBezTo>
                  <a:cubicBezTo>
                    <a:pt x="40" y="66"/>
                    <a:pt x="64" y="48"/>
                    <a:pt x="90" y="50"/>
                  </a:cubicBezTo>
                  <a:cubicBezTo>
                    <a:pt x="111" y="42"/>
                    <a:pt x="138" y="66"/>
                    <a:pt x="156" y="42"/>
                  </a:cubicBezTo>
                  <a:cubicBezTo>
                    <a:pt x="146" y="42"/>
                    <a:pt x="138" y="29"/>
                    <a:pt x="149" y="21"/>
                  </a:cubicBezTo>
                  <a:cubicBezTo>
                    <a:pt x="154" y="21"/>
                    <a:pt x="162" y="10"/>
                    <a:pt x="167" y="21"/>
                  </a:cubicBezTo>
                  <a:cubicBezTo>
                    <a:pt x="172" y="18"/>
                    <a:pt x="172" y="13"/>
                    <a:pt x="172" y="8"/>
                  </a:cubicBezTo>
                  <a:cubicBezTo>
                    <a:pt x="186" y="0"/>
                    <a:pt x="202" y="24"/>
                    <a:pt x="207" y="3"/>
                  </a:cubicBezTo>
                  <a:lnTo>
                    <a:pt x="215" y="3"/>
                  </a:lnTo>
                  <a:cubicBezTo>
                    <a:pt x="215" y="8"/>
                    <a:pt x="217" y="8"/>
                    <a:pt x="220" y="10"/>
                  </a:cubicBezTo>
                  <a:lnTo>
                    <a:pt x="225" y="5"/>
                  </a:lnTo>
                  <a:lnTo>
                    <a:pt x="231" y="10"/>
                  </a:lnTo>
                  <a:cubicBezTo>
                    <a:pt x="241" y="0"/>
                    <a:pt x="249" y="24"/>
                    <a:pt x="265" y="16"/>
                  </a:cubicBezTo>
                  <a:cubicBezTo>
                    <a:pt x="275" y="24"/>
                    <a:pt x="283" y="40"/>
                    <a:pt x="285" y="55"/>
                  </a:cubicBezTo>
                  <a:cubicBezTo>
                    <a:pt x="280" y="55"/>
                    <a:pt x="275" y="55"/>
                    <a:pt x="273" y="61"/>
                  </a:cubicBezTo>
                  <a:lnTo>
                    <a:pt x="291" y="79"/>
                  </a:lnTo>
                  <a:cubicBezTo>
                    <a:pt x="296" y="77"/>
                    <a:pt x="296" y="71"/>
                    <a:pt x="296" y="66"/>
                  </a:cubicBezTo>
                  <a:cubicBezTo>
                    <a:pt x="317" y="77"/>
                    <a:pt x="330" y="98"/>
                    <a:pt x="341" y="116"/>
                  </a:cubicBezTo>
                  <a:cubicBezTo>
                    <a:pt x="317" y="119"/>
                    <a:pt x="296" y="130"/>
                    <a:pt x="283" y="151"/>
                  </a:cubicBezTo>
                  <a:cubicBezTo>
                    <a:pt x="296" y="185"/>
                    <a:pt x="239" y="185"/>
                    <a:pt x="265" y="220"/>
                  </a:cubicBezTo>
                  <a:lnTo>
                    <a:pt x="257" y="228"/>
                  </a:lnTo>
                  <a:cubicBezTo>
                    <a:pt x="257" y="220"/>
                    <a:pt x="254" y="212"/>
                    <a:pt x="249" y="206"/>
                  </a:cubicBezTo>
                  <a:cubicBezTo>
                    <a:pt x="225" y="220"/>
                    <a:pt x="186" y="193"/>
                    <a:pt x="191" y="236"/>
                  </a:cubicBezTo>
                  <a:cubicBezTo>
                    <a:pt x="196" y="241"/>
                    <a:pt x="196" y="249"/>
                    <a:pt x="204" y="251"/>
                  </a:cubicBezTo>
                  <a:cubicBezTo>
                    <a:pt x="215" y="257"/>
                    <a:pt x="220" y="243"/>
                    <a:pt x="225" y="238"/>
                  </a:cubicBezTo>
                  <a:lnTo>
                    <a:pt x="225" y="233"/>
                  </a:lnTo>
                  <a:lnTo>
                    <a:pt x="244" y="233"/>
                  </a:lnTo>
                  <a:cubicBezTo>
                    <a:pt x="254" y="249"/>
                    <a:pt x="225" y="267"/>
                    <a:pt x="252" y="270"/>
                  </a:cubicBezTo>
                  <a:cubicBezTo>
                    <a:pt x="252" y="275"/>
                    <a:pt x="252" y="281"/>
                    <a:pt x="247" y="283"/>
                  </a:cubicBezTo>
                  <a:cubicBezTo>
                    <a:pt x="249" y="288"/>
                    <a:pt x="252" y="291"/>
                    <a:pt x="257" y="291"/>
                  </a:cubicBezTo>
                  <a:lnTo>
                    <a:pt x="268" y="291"/>
                  </a:lnTo>
                  <a:lnTo>
                    <a:pt x="273" y="291"/>
                  </a:lnTo>
                  <a:cubicBezTo>
                    <a:pt x="275" y="291"/>
                    <a:pt x="280" y="291"/>
                    <a:pt x="280" y="296"/>
                  </a:cubicBezTo>
                  <a:cubicBezTo>
                    <a:pt x="277" y="299"/>
                    <a:pt x="280" y="296"/>
                    <a:pt x="283" y="296"/>
                  </a:cubicBezTo>
                  <a:cubicBezTo>
                    <a:pt x="293" y="291"/>
                    <a:pt x="298" y="286"/>
                    <a:pt x="312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6" name="Freeform 129">
              <a:extLst>
                <a:ext uri="{FF2B5EF4-FFF2-40B4-BE49-F238E27FC236}">
                  <a16:creationId xmlns:a16="http://schemas.microsoft.com/office/drawing/2014/main" id="{B91E27BA-19B7-EC42-B6FD-0DDF092C49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063" y="2151063"/>
              <a:ext cx="14287" cy="17462"/>
            </a:xfrm>
            <a:custGeom>
              <a:avLst/>
              <a:gdLst>
                <a:gd name="T0" fmla="*/ 2 w 38"/>
                <a:gd name="T1" fmla="*/ 1 h 47"/>
                <a:gd name="T2" fmla="*/ 18 w 38"/>
                <a:gd name="T3" fmla="*/ 1 h 47"/>
                <a:gd name="T4" fmla="*/ 31 w 38"/>
                <a:gd name="T5" fmla="*/ 3 h 47"/>
                <a:gd name="T6" fmla="*/ 37 w 38"/>
                <a:gd name="T7" fmla="*/ 14 h 47"/>
                <a:gd name="T8" fmla="*/ 31 w 38"/>
                <a:gd name="T9" fmla="*/ 25 h 47"/>
                <a:gd name="T10" fmla="*/ 16 w 38"/>
                <a:gd name="T11" fmla="*/ 30 h 47"/>
                <a:gd name="T12" fmla="*/ 13 w 38"/>
                <a:gd name="T13" fmla="*/ 30 h 47"/>
                <a:gd name="T14" fmla="*/ 13 w 38"/>
                <a:gd name="T15" fmla="*/ 46 h 47"/>
                <a:gd name="T16" fmla="*/ 0 w 38"/>
                <a:gd name="T17" fmla="*/ 46 h 47"/>
                <a:gd name="T18" fmla="*/ 2 w 38"/>
                <a:gd name="T19" fmla="*/ 1 h 47"/>
                <a:gd name="T20" fmla="*/ 13 w 38"/>
                <a:gd name="T21" fmla="*/ 22 h 47"/>
                <a:gd name="T22" fmla="*/ 16 w 38"/>
                <a:gd name="T23" fmla="*/ 22 h 47"/>
                <a:gd name="T24" fmla="*/ 23 w 38"/>
                <a:gd name="T25" fmla="*/ 17 h 47"/>
                <a:gd name="T26" fmla="*/ 16 w 38"/>
                <a:gd name="T27" fmla="*/ 11 h 47"/>
                <a:gd name="T28" fmla="*/ 13 w 38"/>
                <a:gd name="T29" fmla="*/ 11 h 47"/>
                <a:gd name="T30" fmla="*/ 13 w 38"/>
                <a:gd name="T31" fmla="*/ 2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7">
                  <a:moveTo>
                    <a:pt x="2" y="1"/>
                  </a:moveTo>
                  <a:cubicBezTo>
                    <a:pt x="5" y="1"/>
                    <a:pt x="10" y="1"/>
                    <a:pt x="18" y="1"/>
                  </a:cubicBezTo>
                  <a:cubicBezTo>
                    <a:pt x="23" y="1"/>
                    <a:pt x="29" y="0"/>
                    <a:pt x="31" y="3"/>
                  </a:cubicBezTo>
                  <a:cubicBezTo>
                    <a:pt x="34" y="5"/>
                    <a:pt x="37" y="9"/>
                    <a:pt x="37" y="14"/>
                  </a:cubicBezTo>
                  <a:cubicBezTo>
                    <a:pt x="37" y="19"/>
                    <a:pt x="34" y="22"/>
                    <a:pt x="31" y="25"/>
                  </a:cubicBezTo>
                  <a:cubicBezTo>
                    <a:pt x="29" y="27"/>
                    <a:pt x="23" y="30"/>
                    <a:pt x="16" y="30"/>
                  </a:cubicBezTo>
                  <a:lnTo>
                    <a:pt x="13" y="30"/>
                  </a:lnTo>
                  <a:lnTo>
                    <a:pt x="13" y="46"/>
                  </a:lnTo>
                  <a:lnTo>
                    <a:pt x="0" y="46"/>
                  </a:lnTo>
                  <a:lnTo>
                    <a:pt x="2" y="1"/>
                  </a:lnTo>
                  <a:close/>
                  <a:moveTo>
                    <a:pt x="13" y="22"/>
                  </a:moveTo>
                  <a:lnTo>
                    <a:pt x="16" y="22"/>
                  </a:lnTo>
                  <a:cubicBezTo>
                    <a:pt x="21" y="22"/>
                    <a:pt x="23" y="19"/>
                    <a:pt x="23" y="17"/>
                  </a:cubicBezTo>
                  <a:cubicBezTo>
                    <a:pt x="23" y="14"/>
                    <a:pt x="21" y="11"/>
                    <a:pt x="16" y="11"/>
                  </a:cubicBezTo>
                  <a:cubicBezTo>
                    <a:pt x="13" y="11"/>
                    <a:pt x="13" y="11"/>
                    <a:pt x="13" y="11"/>
                  </a:cubicBezTo>
                  <a:lnTo>
                    <a:pt x="13" y="2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7" name="Freeform 130">
              <a:extLst>
                <a:ext uri="{FF2B5EF4-FFF2-40B4-BE49-F238E27FC236}">
                  <a16:creationId xmlns:a16="http://schemas.microsoft.com/office/drawing/2014/main" id="{E52D8E6E-7E1A-EE46-9899-9D5304CE02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2174875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32 w 43"/>
                <a:gd name="T13" fmla="*/ 45 h 46"/>
                <a:gd name="T14" fmla="*/ 29 w 43"/>
                <a:gd name="T15" fmla="*/ 35 h 46"/>
                <a:gd name="T16" fmla="*/ 16 w 43"/>
                <a:gd name="T17" fmla="*/ 35 h 46"/>
                <a:gd name="T18" fmla="*/ 26 w 43"/>
                <a:gd name="T19" fmla="*/ 24 h 46"/>
                <a:gd name="T20" fmla="*/ 24 w 43"/>
                <a:gd name="T21" fmla="*/ 16 h 46"/>
                <a:gd name="T22" fmla="*/ 21 w 43"/>
                <a:gd name="T23" fmla="*/ 8 h 46"/>
                <a:gd name="T24" fmla="*/ 21 w 43"/>
                <a:gd name="T25" fmla="*/ 8 h 46"/>
                <a:gd name="T26" fmla="*/ 18 w 43"/>
                <a:gd name="T27" fmla="*/ 16 h 46"/>
                <a:gd name="T28" fmla="*/ 16 w 43"/>
                <a:gd name="T29" fmla="*/ 24 h 46"/>
                <a:gd name="T30" fmla="*/ 26 w 43"/>
                <a:gd name="T31" fmla="*/ 2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32" y="45"/>
                  </a:lnTo>
                  <a:lnTo>
                    <a:pt x="29" y="35"/>
                  </a:lnTo>
                  <a:lnTo>
                    <a:pt x="16" y="35"/>
                  </a:lnTo>
                  <a:close/>
                  <a:moveTo>
                    <a:pt x="26" y="24"/>
                  </a:moveTo>
                  <a:lnTo>
                    <a:pt x="24" y="16"/>
                  </a:lnTo>
                  <a:cubicBezTo>
                    <a:pt x="24" y="13"/>
                    <a:pt x="21" y="11"/>
                    <a:pt x="21" y="8"/>
                  </a:cubicBezTo>
                  <a:lnTo>
                    <a:pt x="21" y="8"/>
                  </a:lnTo>
                  <a:cubicBezTo>
                    <a:pt x="21" y="11"/>
                    <a:pt x="18" y="13"/>
                    <a:pt x="18" y="16"/>
                  </a:cubicBezTo>
                  <a:lnTo>
                    <a:pt x="16" y="24"/>
                  </a:lnTo>
                  <a:lnTo>
                    <a:pt x="26" y="2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8" name="Freeform 131">
              <a:extLst>
                <a:ext uri="{FF2B5EF4-FFF2-40B4-BE49-F238E27FC236}">
                  <a16:creationId xmlns:a16="http://schemas.microsoft.com/office/drawing/2014/main" id="{40619553-143C-F942-833E-66BCFBCD8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063" y="2197100"/>
              <a:ext cx="14287" cy="15875"/>
            </a:xfrm>
            <a:custGeom>
              <a:avLst/>
              <a:gdLst>
                <a:gd name="T0" fmla="*/ 10 w 40"/>
                <a:gd name="T1" fmla="*/ 0 h 46"/>
                <a:gd name="T2" fmla="*/ 10 w 40"/>
                <a:gd name="T3" fmla="*/ 16 h 46"/>
                <a:gd name="T4" fmla="*/ 26 w 40"/>
                <a:gd name="T5" fmla="*/ 16 h 46"/>
                <a:gd name="T6" fmla="*/ 26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6 w 40"/>
                <a:gd name="T13" fmla="*/ 45 h 46"/>
                <a:gd name="T14" fmla="*/ 26 w 40"/>
                <a:gd name="T15" fmla="*/ 26 h 46"/>
                <a:gd name="T16" fmla="*/ 10 w 40"/>
                <a:gd name="T17" fmla="*/ 26 h 46"/>
                <a:gd name="T18" fmla="*/ 10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0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0" y="0"/>
                  </a:moveTo>
                  <a:lnTo>
                    <a:pt x="10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6" y="45"/>
                  </a:lnTo>
                  <a:lnTo>
                    <a:pt x="26" y="26"/>
                  </a:lnTo>
                  <a:lnTo>
                    <a:pt x="10" y="26"/>
                  </a:lnTo>
                  <a:lnTo>
                    <a:pt x="10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9" name="Freeform 132">
              <a:extLst>
                <a:ext uri="{FF2B5EF4-FFF2-40B4-BE49-F238E27FC236}">
                  <a16:creationId xmlns:a16="http://schemas.microsoft.com/office/drawing/2014/main" id="{50C81912-4DDF-EE45-B9A3-D2384C547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22193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4 h 48"/>
                <a:gd name="T14" fmla="*/ 24 w 46"/>
                <a:gd name="T15" fmla="*/ 10 h 48"/>
                <a:gd name="T16" fmla="*/ 13 w 46"/>
                <a:gd name="T17" fmla="*/ 24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4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4"/>
                  </a:cubicBezTo>
                  <a:cubicBezTo>
                    <a:pt x="34" y="16"/>
                    <a:pt x="32" y="10"/>
                    <a:pt x="24" y="10"/>
                  </a:cubicBezTo>
                  <a:cubicBezTo>
                    <a:pt x="16" y="10"/>
                    <a:pt x="13" y="16"/>
                    <a:pt x="13" y="24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60" name="Freeform 133">
              <a:extLst>
                <a:ext uri="{FF2B5EF4-FFF2-40B4-BE49-F238E27FC236}">
                  <a16:creationId xmlns:a16="http://schemas.microsoft.com/office/drawing/2014/main" id="{5E91D0A4-BD5A-E441-BAB1-5753930996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6488" y="2159000"/>
              <a:ext cx="15875" cy="17463"/>
            </a:xfrm>
            <a:custGeom>
              <a:avLst/>
              <a:gdLst>
                <a:gd name="T0" fmla="*/ 21 w 46"/>
                <a:gd name="T1" fmla="*/ 48 h 49"/>
                <a:gd name="T2" fmla="*/ 0 w 46"/>
                <a:gd name="T3" fmla="*/ 24 h 49"/>
                <a:gd name="T4" fmla="*/ 24 w 46"/>
                <a:gd name="T5" fmla="*/ 0 h 49"/>
                <a:gd name="T6" fmla="*/ 45 w 46"/>
                <a:gd name="T7" fmla="*/ 24 h 49"/>
                <a:gd name="T8" fmla="*/ 21 w 46"/>
                <a:gd name="T9" fmla="*/ 48 h 49"/>
                <a:gd name="T10" fmla="*/ 24 w 46"/>
                <a:gd name="T11" fmla="*/ 37 h 49"/>
                <a:gd name="T12" fmla="*/ 35 w 46"/>
                <a:gd name="T13" fmla="*/ 24 h 49"/>
                <a:gd name="T14" fmla="*/ 24 w 46"/>
                <a:gd name="T15" fmla="*/ 10 h 49"/>
                <a:gd name="T16" fmla="*/ 13 w 46"/>
                <a:gd name="T17" fmla="*/ 24 h 49"/>
                <a:gd name="T18" fmla="*/ 24 w 46"/>
                <a:gd name="T19" fmla="*/ 3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9">
                  <a:moveTo>
                    <a:pt x="21" y="48"/>
                  </a:moveTo>
                  <a:cubicBezTo>
                    <a:pt x="8" y="48"/>
                    <a:pt x="0" y="37"/>
                    <a:pt x="0" y="24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3"/>
                    <a:pt x="45" y="13"/>
                    <a:pt x="45" y="24"/>
                  </a:cubicBezTo>
                  <a:cubicBezTo>
                    <a:pt x="45" y="37"/>
                    <a:pt x="37" y="48"/>
                    <a:pt x="21" y="48"/>
                  </a:cubicBezTo>
                  <a:close/>
                  <a:moveTo>
                    <a:pt x="24" y="37"/>
                  </a:moveTo>
                  <a:cubicBezTo>
                    <a:pt x="29" y="37"/>
                    <a:pt x="35" y="32"/>
                    <a:pt x="35" y="24"/>
                  </a:cubicBezTo>
                  <a:cubicBezTo>
                    <a:pt x="35" y="16"/>
                    <a:pt x="32" y="10"/>
                    <a:pt x="24" y="10"/>
                  </a:cubicBezTo>
                  <a:cubicBezTo>
                    <a:pt x="16" y="10"/>
                    <a:pt x="13" y="16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61" name="Freeform 134">
              <a:extLst>
                <a:ext uri="{FF2B5EF4-FFF2-40B4-BE49-F238E27FC236}">
                  <a16:creationId xmlns:a16="http://schemas.microsoft.com/office/drawing/2014/main" id="{732F6158-7DDC-564D-B032-BD0EBD934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6488" y="2185988"/>
              <a:ext cx="14287" cy="15875"/>
            </a:xfrm>
            <a:custGeom>
              <a:avLst/>
              <a:gdLst>
                <a:gd name="T0" fmla="*/ 2 w 38"/>
                <a:gd name="T1" fmla="*/ 0 h 46"/>
                <a:gd name="T2" fmla="*/ 18 w 38"/>
                <a:gd name="T3" fmla="*/ 0 h 46"/>
                <a:gd name="T4" fmla="*/ 31 w 38"/>
                <a:gd name="T5" fmla="*/ 3 h 46"/>
                <a:gd name="T6" fmla="*/ 37 w 38"/>
                <a:gd name="T7" fmla="*/ 13 h 46"/>
                <a:gd name="T8" fmla="*/ 31 w 38"/>
                <a:gd name="T9" fmla="*/ 24 h 46"/>
                <a:gd name="T10" fmla="*/ 15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2 w 38"/>
                <a:gd name="T19" fmla="*/ 0 h 46"/>
                <a:gd name="T20" fmla="*/ 13 w 38"/>
                <a:gd name="T21" fmla="*/ 21 h 46"/>
                <a:gd name="T22" fmla="*/ 15 w 38"/>
                <a:gd name="T23" fmla="*/ 21 h 46"/>
                <a:gd name="T24" fmla="*/ 23 w 38"/>
                <a:gd name="T25" fmla="*/ 16 h 46"/>
                <a:gd name="T26" fmla="*/ 15 w 38"/>
                <a:gd name="T27" fmla="*/ 11 h 46"/>
                <a:gd name="T28" fmla="*/ 13 w 38"/>
                <a:gd name="T29" fmla="*/ 11 h 46"/>
                <a:gd name="T30" fmla="*/ 13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2" y="0"/>
                  </a:moveTo>
                  <a:cubicBezTo>
                    <a:pt x="5" y="0"/>
                    <a:pt x="10" y="0"/>
                    <a:pt x="18" y="0"/>
                  </a:cubicBezTo>
                  <a:cubicBezTo>
                    <a:pt x="23" y="0"/>
                    <a:pt x="28" y="0"/>
                    <a:pt x="31" y="3"/>
                  </a:cubicBezTo>
                  <a:cubicBezTo>
                    <a:pt x="33" y="5"/>
                    <a:pt x="37" y="8"/>
                    <a:pt x="37" y="13"/>
                  </a:cubicBezTo>
                  <a:cubicBezTo>
                    <a:pt x="37" y="19"/>
                    <a:pt x="34" y="21"/>
                    <a:pt x="31" y="24"/>
                  </a:cubicBezTo>
                  <a:cubicBezTo>
                    <a:pt x="29" y="27"/>
                    <a:pt x="23" y="29"/>
                    <a:pt x="15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2" y="0"/>
                  </a:lnTo>
                  <a:close/>
                  <a:moveTo>
                    <a:pt x="13" y="21"/>
                  </a:moveTo>
                  <a:lnTo>
                    <a:pt x="15" y="21"/>
                  </a:lnTo>
                  <a:cubicBezTo>
                    <a:pt x="21" y="21"/>
                    <a:pt x="23" y="19"/>
                    <a:pt x="23" y="16"/>
                  </a:cubicBezTo>
                  <a:cubicBezTo>
                    <a:pt x="23" y="13"/>
                    <a:pt x="21" y="11"/>
                    <a:pt x="15" y="11"/>
                  </a:cubicBezTo>
                  <a:cubicBezTo>
                    <a:pt x="13" y="11"/>
                    <a:pt x="13" y="11"/>
                    <a:pt x="13" y="11"/>
                  </a:cubicBezTo>
                  <a:lnTo>
                    <a:pt x="13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62" name="Freeform 135">
              <a:extLst>
                <a:ext uri="{FF2B5EF4-FFF2-40B4-BE49-F238E27FC236}">
                  <a16:creationId xmlns:a16="http://schemas.microsoft.com/office/drawing/2014/main" id="{66A6FE5C-7B1B-124B-828A-011BCAC8F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2208213"/>
              <a:ext cx="11113" cy="15875"/>
            </a:xfrm>
            <a:custGeom>
              <a:avLst/>
              <a:gdLst>
                <a:gd name="T0" fmla="*/ 6 w 33"/>
                <a:gd name="T1" fmla="*/ 31 h 46"/>
                <a:gd name="T2" fmla="*/ 16 w 33"/>
                <a:gd name="T3" fmla="*/ 34 h 46"/>
                <a:gd name="T4" fmla="*/ 22 w 33"/>
                <a:gd name="T5" fmla="*/ 31 h 46"/>
                <a:gd name="T6" fmla="*/ 14 w 33"/>
                <a:gd name="T7" fmla="*/ 26 h 46"/>
                <a:gd name="T8" fmla="*/ 0 w 33"/>
                <a:gd name="T9" fmla="*/ 13 h 46"/>
                <a:gd name="T10" fmla="*/ 19 w 33"/>
                <a:gd name="T11" fmla="*/ 0 h 46"/>
                <a:gd name="T12" fmla="*/ 32 w 33"/>
                <a:gd name="T13" fmla="*/ 2 h 46"/>
                <a:gd name="T14" fmla="*/ 30 w 33"/>
                <a:gd name="T15" fmla="*/ 13 h 46"/>
                <a:gd name="T16" fmla="*/ 19 w 33"/>
                <a:gd name="T17" fmla="*/ 10 h 46"/>
                <a:gd name="T18" fmla="*/ 14 w 33"/>
                <a:gd name="T19" fmla="*/ 13 h 46"/>
                <a:gd name="T20" fmla="*/ 22 w 33"/>
                <a:gd name="T21" fmla="*/ 18 h 46"/>
                <a:gd name="T22" fmla="*/ 32 w 33"/>
                <a:gd name="T23" fmla="*/ 31 h 46"/>
                <a:gd name="T24" fmla="*/ 14 w 33"/>
                <a:gd name="T25" fmla="*/ 45 h 46"/>
                <a:gd name="T26" fmla="*/ 0 w 33"/>
                <a:gd name="T27" fmla="*/ 42 h 46"/>
                <a:gd name="T28" fmla="*/ 6 w 33"/>
                <a:gd name="T29" fmla="*/ 3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46">
                  <a:moveTo>
                    <a:pt x="6" y="31"/>
                  </a:moveTo>
                  <a:cubicBezTo>
                    <a:pt x="8" y="34"/>
                    <a:pt x="14" y="34"/>
                    <a:pt x="16" y="34"/>
                  </a:cubicBezTo>
                  <a:cubicBezTo>
                    <a:pt x="22" y="34"/>
                    <a:pt x="22" y="31"/>
                    <a:pt x="22" y="31"/>
                  </a:cubicBezTo>
                  <a:cubicBezTo>
                    <a:pt x="22" y="29"/>
                    <a:pt x="19" y="29"/>
                    <a:pt x="14" y="26"/>
                  </a:cubicBezTo>
                  <a:cubicBezTo>
                    <a:pt x="6" y="23"/>
                    <a:pt x="0" y="18"/>
                    <a:pt x="0" y="13"/>
                  </a:cubicBezTo>
                  <a:cubicBezTo>
                    <a:pt x="0" y="5"/>
                    <a:pt x="8" y="0"/>
                    <a:pt x="19" y="0"/>
                  </a:cubicBezTo>
                  <a:cubicBezTo>
                    <a:pt x="24" y="0"/>
                    <a:pt x="30" y="0"/>
                    <a:pt x="32" y="2"/>
                  </a:cubicBezTo>
                  <a:lnTo>
                    <a:pt x="30" y="13"/>
                  </a:lnTo>
                  <a:cubicBezTo>
                    <a:pt x="27" y="13"/>
                    <a:pt x="24" y="10"/>
                    <a:pt x="19" y="10"/>
                  </a:cubicBezTo>
                  <a:cubicBezTo>
                    <a:pt x="16" y="10"/>
                    <a:pt x="14" y="13"/>
                    <a:pt x="14" y="13"/>
                  </a:cubicBezTo>
                  <a:cubicBezTo>
                    <a:pt x="14" y="15"/>
                    <a:pt x="16" y="15"/>
                    <a:pt x="22" y="18"/>
                  </a:cubicBezTo>
                  <a:cubicBezTo>
                    <a:pt x="30" y="21"/>
                    <a:pt x="32" y="26"/>
                    <a:pt x="32" y="31"/>
                  </a:cubicBezTo>
                  <a:cubicBezTo>
                    <a:pt x="32" y="39"/>
                    <a:pt x="27" y="45"/>
                    <a:pt x="14" y="45"/>
                  </a:cubicBezTo>
                  <a:cubicBezTo>
                    <a:pt x="8" y="45"/>
                    <a:pt x="3" y="42"/>
                    <a:pt x="0" y="42"/>
                  </a:cubicBezTo>
                  <a:lnTo>
                    <a:pt x="6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63" name="Freeform 136">
              <a:extLst>
                <a:ext uri="{FF2B5EF4-FFF2-40B4-BE49-F238E27FC236}">
                  <a16:creationId xmlns:a16="http://schemas.microsoft.com/office/drawing/2014/main" id="{C53ECCE9-A8D3-3B41-92F8-7BD7F3F7E7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2017713"/>
              <a:ext cx="438150" cy="381000"/>
            </a:xfrm>
            <a:custGeom>
              <a:avLst/>
              <a:gdLst>
                <a:gd name="T0" fmla="*/ 0 w 1219"/>
                <a:gd name="T1" fmla="*/ 0 h 1060"/>
                <a:gd name="T2" fmla="*/ 784 w 1219"/>
                <a:gd name="T3" fmla="*/ 0 h 1060"/>
                <a:gd name="T4" fmla="*/ 1218 w 1219"/>
                <a:gd name="T5" fmla="*/ 365 h 1060"/>
                <a:gd name="T6" fmla="*/ 781 w 1219"/>
                <a:gd name="T7" fmla="*/ 755 h 1060"/>
                <a:gd name="T8" fmla="*/ 455 w 1219"/>
                <a:gd name="T9" fmla="*/ 755 h 1060"/>
                <a:gd name="T10" fmla="*/ 455 w 1219"/>
                <a:gd name="T11" fmla="*/ 1059 h 1060"/>
                <a:gd name="T12" fmla="*/ 0 w 1219"/>
                <a:gd name="T13" fmla="*/ 1059 h 1060"/>
                <a:gd name="T14" fmla="*/ 0 w 1219"/>
                <a:gd name="T15" fmla="*/ 0 h 1060"/>
                <a:gd name="T16" fmla="*/ 543 w 1219"/>
                <a:gd name="T17" fmla="*/ 508 h 1060"/>
                <a:gd name="T18" fmla="*/ 762 w 1219"/>
                <a:gd name="T19" fmla="*/ 371 h 1060"/>
                <a:gd name="T20" fmla="*/ 543 w 1219"/>
                <a:gd name="T21" fmla="*/ 244 h 1060"/>
                <a:gd name="T22" fmla="*/ 445 w 1219"/>
                <a:gd name="T23" fmla="*/ 244 h 1060"/>
                <a:gd name="T24" fmla="*/ 445 w 1219"/>
                <a:gd name="T25" fmla="*/ 508 h 1060"/>
                <a:gd name="T26" fmla="*/ 543 w 1219"/>
                <a:gd name="T27" fmla="*/ 508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9" h="1060">
                  <a:moveTo>
                    <a:pt x="0" y="0"/>
                  </a:moveTo>
                  <a:lnTo>
                    <a:pt x="784" y="0"/>
                  </a:lnTo>
                  <a:cubicBezTo>
                    <a:pt x="969" y="0"/>
                    <a:pt x="1218" y="79"/>
                    <a:pt x="1218" y="365"/>
                  </a:cubicBezTo>
                  <a:cubicBezTo>
                    <a:pt x="1218" y="641"/>
                    <a:pt x="1019" y="755"/>
                    <a:pt x="781" y="755"/>
                  </a:cubicBezTo>
                  <a:lnTo>
                    <a:pt x="455" y="755"/>
                  </a:lnTo>
                  <a:lnTo>
                    <a:pt x="455" y="1059"/>
                  </a:lnTo>
                  <a:lnTo>
                    <a:pt x="0" y="1059"/>
                  </a:lnTo>
                  <a:lnTo>
                    <a:pt x="0" y="0"/>
                  </a:lnTo>
                  <a:close/>
                  <a:moveTo>
                    <a:pt x="543" y="508"/>
                  </a:moveTo>
                  <a:cubicBezTo>
                    <a:pt x="651" y="508"/>
                    <a:pt x="762" y="490"/>
                    <a:pt x="762" y="371"/>
                  </a:cubicBezTo>
                  <a:cubicBezTo>
                    <a:pt x="762" y="259"/>
                    <a:pt x="651" y="244"/>
                    <a:pt x="543" y="244"/>
                  </a:cubicBezTo>
                  <a:lnTo>
                    <a:pt x="445" y="244"/>
                  </a:lnTo>
                  <a:lnTo>
                    <a:pt x="445" y="508"/>
                  </a:lnTo>
                  <a:lnTo>
                    <a:pt x="543" y="50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64" name="Freeform 137">
              <a:extLst>
                <a:ext uri="{FF2B5EF4-FFF2-40B4-BE49-F238E27FC236}">
                  <a16:creationId xmlns:a16="http://schemas.microsoft.com/office/drawing/2014/main" id="{848E8653-A3FD-6D46-9E7C-C31C4B679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338" y="2017713"/>
              <a:ext cx="528637" cy="381000"/>
            </a:xfrm>
            <a:custGeom>
              <a:avLst/>
              <a:gdLst>
                <a:gd name="T0" fmla="*/ 416 w 1468"/>
                <a:gd name="T1" fmla="*/ 0 h 1060"/>
                <a:gd name="T2" fmla="*/ 1044 w 1468"/>
                <a:gd name="T3" fmla="*/ 0 h 1060"/>
                <a:gd name="T4" fmla="*/ 1467 w 1468"/>
                <a:gd name="T5" fmla="*/ 1059 h 1060"/>
                <a:gd name="T6" fmla="*/ 991 w 1468"/>
                <a:gd name="T7" fmla="*/ 1059 h 1060"/>
                <a:gd name="T8" fmla="*/ 911 w 1468"/>
                <a:gd name="T9" fmla="*/ 829 h 1060"/>
                <a:gd name="T10" fmla="*/ 527 w 1468"/>
                <a:gd name="T11" fmla="*/ 829 h 1060"/>
                <a:gd name="T12" fmla="*/ 453 w 1468"/>
                <a:gd name="T13" fmla="*/ 1059 h 1060"/>
                <a:gd name="T14" fmla="*/ 0 w 1468"/>
                <a:gd name="T15" fmla="*/ 1059 h 1060"/>
                <a:gd name="T16" fmla="*/ 416 w 1468"/>
                <a:gd name="T17" fmla="*/ 0 h 1060"/>
                <a:gd name="T18" fmla="*/ 591 w 1468"/>
                <a:gd name="T19" fmla="*/ 575 h 1060"/>
                <a:gd name="T20" fmla="*/ 856 w 1468"/>
                <a:gd name="T21" fmla="*/ 575 h 1060"/>
                <a:gd name="T22" fmla="*/ 726 w 1468"/>
                <a:gd name="T23" fmla="*/ 228 h 1060"/>
                <a:gd name="T24" fmla="*/ 723 w 1468"/>
                <a:gd name="T25" fmla="*/ 228 h 1060"/>
                <a:gd name="T26" fmla="*/ 591 w 1468"/>
                <a:gd name="T27" fmla="*/ 575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68" h="1060">
                  <a:moveTo>
                    <a:pt x="416" y="0"/>
                  </a:moveTo>
                  <a:lnTo>
                    <a:pt x="1044" y="0"/>
                  </a:lnTo>
                  <a:lnTo>
                    <a:pt x="1467" y="1059"/>
                  </a:lnTo>
                  <a:lnTo>
                    <a:pt x="991" y="1059"/>
                  </a:lnTo>
                  <a:lnTo>
                    <a:pt x="911" y="829"/>
                  </a:lnTo>
                  <a:lnTo>
                    <a:pt x="527" y="829"/>
                  </a:lnTo>
                  <a:lnTo>
                    <a:pt x="453" y="1059"/>
                  </a:lnTo>
                  <a:lnTo>
                    <a:pt x="0" y="1059"/>
                  </a:lnTo>
                  <a:lnTo>
                    <a:pt x="416" y="0"/>
                  </a:lnTo>
                  <a:close/>
                  <a:moveTo>
                    <a:pt x="591" y="575"/>
                  </a:moveTo>
                  <a:lnTo>
                    <a:pt x="856" y="575"/>
                  </a:lnTo>
                  <a:lnTo>
                    <a:pt x="726" y="228"/>
                  </a:lnTo>
                  <a:lnTo>
                    <a:pt x="723" y="228"/>
                  </a:lnTo>
                  <a:lnTo>
                    <a:pt x="591" y="57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65" name="Freeform 138">
              <a:extLst>
                <a:ext uri="{FF2B5EF4-FFF2-40B4-BE49-F238E27FC236}">
                  <a16:creationId xmlns:a16="http://schemas.microsoft.com/office/drawing/2014/main" id="{86940876-56CD-9A49-8787-74BE07486C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6200" y="2017713"/>
              <a:ext cx="438150" cy="381000"/>
            </a:xfrm>
            <a:custGeom>
              <a:avLst/>
              <a:gdLst>
                <a:gd name="T0" fmla="*/ 760 w 1217"/>
                <a:gd name="T1" fmla="*/ 0 h 1060"/>
                <a:gd name="T2" fmla="*/ 1216 w 1217"/>
                <a:gd name="T3" fmla="*/ 0 h 1060"/>
                <a:gd name="T4" fmla="*/ 1216 w 1217"/>
                <a:gd name="T5" fmla="*/ 1059 h 1060"/>
                <a:gd name="T6" fmla="*/ 760 w 1217"/>
                <a:gd name="T7" fmla="*/ 1059 h 1060"/>
                <a:gd name="T8" fmla="*/ 760 w 1217"/>
                <a:gd name="T9" fmla="*/ 678 h 1060"/>
                <a:gd name="T10" fmla="*/ 456 w 1217"/>
                <a:gd name="T11" fmla="*/ 678 h 1060"/>
                <a:gd name="T12" fmla="*/ 456 w 1217"/>
                <a:gd name="T13" fmla="*/ 1059 h 1060"/>
                <a:gd name="T14" fmla="*/ 0 w 1217"/>
                <a:gd name="T15" fmla="*/ 1059 h 1060"/>
                <a:gd name="T16" fmla="*/ 0 w 1217"/>
                <a:gd name="T17" fmla="*/ 0 h 1060"/>
                <a:gd name="T18" fmla="*/ 456 w 1217"/>
                <a:gd name="T19" fmla="*/ 0 h 1060"/>
                <a:gd name="T20" fmla="*/ 456 w 1217"/>
                <a:gd name="T21" fmla="*/ 365 h 1060"/>
                <a:gd name="T22" fmla="*/ 760 w 1217"/>
                <a:gd name="T23" fmla="*/ 365 h 1060"/>
                <a:gd name="T24" fmla="*/ 760 w 1217"/>
                <a:gd name="T25" fmla="*/ 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7" h="1060">
                  <a:moveTo>
                    <a:pt x="760" y="0"/>
                  </a:moveTo>
                  <a:lnTo>
                    <a:pt x="1216" y="0"/>
                  </a:lnTo>
                  <a:lnTo>
                    <a:pt x="1216" y="1059"/>
                  </a:lnTo>
                  <a:lnTo>
                    <a:pt x="760" y="1059"/>
                  </a:lnTo>
                  <a:lnTo>
                    <a:pt x="760" y="678"/>
                  </a:lnTo>
                  <a:lnTo>
                    <a:pt x="456" y="678"/>
                  </a:lnTo>
                  <a:lnTo>
                    <a:pt x="456" y="1059"/>
                  </a:lnTo>
                  <a:lnTo>
                    <a:pt x="0" y="1059"/>
                  </a:lnTo>
                  <a:lnTo>
                    <a:pt x="0" y="0"/>
                  </a:lnTo>
                  <a:lnTo>
                    <a:pt x="456" y="0"/>
                  </a:lnTo>
                  <a:lnTo>
                    <a:pt x="456" y="365"/>
                  </a:lnTo>
                  <a:lnTo>
                    <a:pt x="760" y="365"/>
                  </a:lnTo>
                  <a:lnTo>
                    <a:pt x="76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66" name="Freeform 139">
              <a:extLst>
                <a:ext uri="{FF2B5EF4-FFF2-40B4-BE49-F238E27FC236}">
                  <a16:creationId xmlns:a16="http://schemas.microsoft.com/office/drawing/2014/main" id="{E00D1733-258B-E84D-8BD7-FCD87748B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5625" y="2011363"/>
              <a:ext cx="476250" cy="395287"/>
            </a:xfrm>
            <a:custGeom>
              <a:avLst/>
              <a:gdLst>
                <a:gd name="T0" fmla="*/ 657 w 1322"/>
                <a:gd name="T1" fmla="*/ 1097 h 1098"/>
                <a:gd name="T2" fmla="*/ 0 w 1322"/>
                <a:gd name="T3" fmla="*/ 549 h 1098"/>
                <a:gd name="T4" fmla="*/ 657 w 1322"/>
                <a:gd name="T5" fmla="*/ 0 h 1098"/>
                <a:gd name="T6" fmla="*/ 1319 w 1322"/>
                <a:gd name="T7" fmla="*/ 549 h 1098"/>
                <a:gd name="T8" fmla="*/ 657 w 1322"/>
                <a:gd name="T9" fmla="*/ 1097 h 1098"/>
                <a:gd name="T10" fmla="*/ 657 w 1322"/>
                <a:gd name="T11" fmla="*/ 843 h 1098"/>
                <a:gd name="T12" fmla="*/ 845 w 1322"/>
                <a:gd name="T13" fmla="*/ 549 h 1098"/>
                <a:gd name="T14" fmla="*/ 657 w 1322"/>
                <a:gd name="T15" fmla="*/ 255 h 1098"/>
                <a:gd name="T16" fmla="*/ 474 w 1322"/>
                <a:gd name="T17" fmla="*/ 549 h 1098"/>
                <a:gd name="T18" fmla="*/ 657 w 1322"/>
                <a:gd name="T19" fmla="*/ 843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2" h="1098">
                  <a:moveTo>
                    <a:pt x="657" y="1097"/>
                  </a:moveTo>
                  <a:cubicBezTo>
                    <a:pt x="241" y="1097"/>
                    <a:pt x="0" y="909"/>
                    <a:pt x="0" y="549"/>
                  </a:cubicBezTo>
                  <a:cubicBezTo>
                    <a:pt x="0" y="194"/>
                    <a:pt x="244" y="0"/>
                    <a:pt x="657" y="0"/>
                  </a:cubicBezTo>
                  <a:cubicBezTo>
                    <a:pt x="1072" y="0"/>
                    <a:pt x="1319" y="194"/>
                    <a:pt x="1319" y="549"/>
                  </a:cubicBezTo>
                  <a:cubicBezTo>
                    <a:pt x="1321" y="911"/>
                    <a:pt x="1072" y="1097"/>
                    <a:pt x="657" y="1097"/>
                  </a:cubicBezTo>
                  <a:close/>
                  <a:moveTo>
                    <a:pt x="657" y="843"/>
                  </a:moveTo>
                  <a:cubicBezTo>
                    <a:pt x="837" y="843"/>
                    <a:pt x="842" y="662"/>
                    <a:pt x="845" y="549"/>
                  </a:cubicBezTo>
                  <a:cubicBezTo>
                    <a:pt x="842" y="451"/>
                    <a:pt x="831" y="255"/>
                    <a:pt x="657" y="255"/>
                  </a:cubicBezTo>
                  <a:cubicBezTo>
                    <a:pt x="487" y="255"/>
                    <a:pt x="474" y="448"/>
                    <a:pt x="474" y="549"/>
                  </a:cubicBezTo>
                  <a:cubicBezTo>
                    <a:pt x="477" y="662"/>
                    <a:pt x="495" y="843"/>
                    <a:pt x="657" y="8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36DE2EE-E933-CA4F-9BF0-D35097C243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23570" y="7588187"/>
            <a:ext cx="3316289" cy="463169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4630400" cy="8229600"/>
          </a:xfrm>
          <a:prstGeom prst="rect">
            <a:avLst/>
          </a:pr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>
            <a:normAutofit/>
          </a:bodyPr>
          <a:lstStyle>
            <a:lvl1pPr marL="0" indent="0" algn="r">
              <a:buFontTx/>
              <a:buNone/>
              <a:defRPr sz="192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6247213"/>
      </p:ext>
    </p:extLst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3"/>
          </p:nvPr>
        </p:nvSpPr>
        <p:spPr bwMode="auto">
          <a:xfrm>
            <a:off x="81734" y="0"/>
            <a:ext cx="14548667" cy="8229600"/>
          </a:xfrm>
          <a:custGeom>
            <a:avLst/>
            <a:gdLst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44700 w 2044700"/>
              <a:gd name="connsiteY2" fmla="*/ 5143500 h 5143500"/>
              <a:gd name="connsiteX3" fmla="*/ 0 w 2044700"/>
              <a:gd name="connsiteY3" fmla="*/ 5143500 h 5143500"/>
              <a:gd name="connsiteX4" fmla="*/ 0 w 2044700"/>
              <a:gd name="connsiteY4" fmla="*/ 0 h 5143500"/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32000 w 2044700"/>
              <a:gd name="connsiteY2" fmla="*/ 1143000 h 5143500"/>
              <a:gd name="connsiteX3" fmla="*/ 2044700 w 2044700"/>
              <a:gd name="connsiteY3" fmla="*/ 5143500 h 5143500"/>
              <a:gd name="connsiteX4" fmla="*/ 0 w 2044700"/>
              <a:gd name="connsiteY4" fmla="*/ 5143500 h 5143500"/>
              <a:gd name="connsiteX5" fmla="*/ 0 w 2044700"/>
              <a:gd name="connsiteY5" fmla="*/ 0 h 5143500"/>
              <a:gd name="connsiteX0" fmla="*/ 0 w 3479809"/>
              <a:gd name="connsiteY0" fmla="*/ 12700 h 5156200"/>
              <a:gd name="connsiteX1" fmla="*/ 2044700 w 3479809"/>
              <a:gd name="connsiteY1" fmla="*/ 12700 h 5156200"/>
              <a:gd name="connsiteX2" fmla="*/ 3479800 w 3479809"/>
              <a:gd name="connsiteY2" fmla="*/ 0 h 5156200"/>
              <a:gd name="connsiteX3" fmla="*/ 2044700 w 3479809"/>
              <a:gd name="connsiteY3" fmla="*/ 5156200 h 5156200"/>
              <a:gd name="connsiteX4" fmla="*/ 0 w 3479809"/>
              <a:gd name="connsiteY4" fmla="*/ 5156200 h 5156200"/>
              <a:gd name="connsiteX5" fmla="*/ 0 w 3479809"/>
              <a:gd name="connsiteY5" fmla="*/ 12700 h 5156200"/>
              <a:gd name="connsiteX0" fmla="*/ 0 w 3484485"/>
              <a:gd name="connsiteY0" fmla="*/ 12700 h 5156200"/>
              <a:gd name="connsiteX1" fmla="*/ 2044700 w 3484485"/>
              <a:gd name="connsiteY1" fmla="*/ 12700 h 5156200"/>
              <a:gd name="connsiteX2" fmla="*/ 3479800 w 3484485"/>
              <a:gd name="connsiteY2" fmla="*/ 0 h 5156200"/>
              <a:gd name="connsiteX3" fmla="*/ 2489200 w 3484485"/>
              <a:gd name="connsiteY3" fmla="*/ 3251200 h 5156200"/>
              <a:gd name="connsiteX4" fmla="*/ 2044700 w 3484485"/>
              <a:gd name="connsiteY4" fmla="*/ 5156200 h 5156200"/>
              <a:gd name="connsiteX5" fmla="*/ 0 w 3484485"/>
              <a:gd name="connsiteY5" fmla="*/ 5156200 h 5156200"/>
              <a:gd name="connsiteX6" fmla="*/ 0 w 3484485"/>
              <a:gd name="connsiteY6" fmla="*/ 12700 h 5156200"/>
              <a:gd name="connsiteX0" fmla="*/ 0 w 3519784"/>
              <a:gd name="connsiteY0" fmla="*/ 12700 h 5156200"/>
              <a:gd name="connsiteX1" fmla="*/ 2044700 w 3519784"/>
              <a:gd name="connsiteY1" fmla="*/ 12700 h 5156200"/>
              <a:gd name="connsiteX2" fmla="*/ 3479800 w 3519784"/>
              <a:gd name="connsiteY2" fmla="*/ 0 h 5156200"/>
              <a:gd name="connsiteX3" fmla="*/ 3302000 w 3519784"/>
              <a:gd name="connsiteY3" fmla="*/ 3860800 h 5156200"/>
              <a:gd name="connsiteX4" fmla="*/ 2044700 w 3519784"/>
              <a:gd name="connsiteY4" fmla="*/ 5156200 h 5156200"/>
              <a:gd name="connsiteX5" fmla="*/ 0 w 3519784"/>
              <a:gd name="connsiteY5" fmla="*/ 5156200 h 5156200"/>
              <a:gd name="connsiteX6" fmla="*/ 0 w 3519784"/>
              <a:gd name="connsiteY6" fmla="*/ 12700 h 5156200"/>
              <a:gd name="connsiteX0" fmla="*/ 0 w 3493347"/>
              <a:gd name="connsiteY0" fmla="*/ 12700 h 5156200"/>
              <a:gd name="connsiteX1" fmla="*/ 2044700 w 3493347"/>
              <a:gd name="connsiteY1" fmla="*/ 12700 h 5156200"/>
              <a:gd name="connsiteX2" fmla="*/ 3479800 w 3493347"/>
              <a:gd name="connsiteY2" fmla="*/ 0 h 5156200"/>
              <a:gd name="connsiteX3" fmla="*/ 3302000 w 3493347"/>
              <a:gd name="connsiteY3" fmla="*/ 3860800 h 5156200"/>
              <a:gd name="connsiteX4" fmla="*/ 2044700 w 3493347"/>
              <a:gd name="connsiteY4" fmla="*/ 5156200 h 5156200"/>
              <a:gd name="connsiteX5" fmla="*/ 0 w 3493347"/>
              <a:gd name="connsiteY5" fmla="*/ 5156200 h 5156200"/>
              <a:gd name="connsiteX6" fmla="*/ 0 w 3493347"/>
              <a:gd name="connsiteY6" fmla="*/ 12700 h 515620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1556 w 3481356"/>
              <a:gd name="connsiteY0" fmla="*/ 12770 h 5156270"/>
              <a:gd name="connsiteX1" fmla="*/ 2046256 w 3481356"/>
              <a:gd name="connsiteY1" fmla="*/ 12770 h 5156270"/>
              <a:gd name="connsiteX2" fmla="*/ 3481356 w 3481356"/>
              <a:gd name="connsiteY2" fmla="*/ 70 h 5156270"/>
              <a:gd name="connsiteX3" fmla="*/ 3303556 w 3481356"/>
              <a:gd name="connsiteY3" fmla="*/ 3860870 h 5156270"/>
              <a:gd name="connsiteX4" fmla="*/ 2046256 w 3481356"/>
              <a:gd name="connsiteY4" fmla="*/ 5156270 h 5156270"/>
              <a:gd name="connsiteX5" fmla="*/ 1556 w 3481356"/>
              <a:gd name="connsiteY5" fmla="*/ 5156270 h 5156270"/>
              <a:gd name="connsiteX6" fmla="*/ 1556 w 3481356"/>
              <a:gd name="connsiteY6" fmla="*/ 12770 h 5156270"/>
              <a:gd name="connsiteX0" fmla="*/ 25400 w 3479800"/>
              <a:gd name="connsiteY0" fmla="*/ 381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25400 w 3479800"/>
              <a:gd name="connsiteY6" fmla="*/ 38170 h 5156270"/>
              <a:gd name="connsiteX0" fmla="*/ 25400 w 3302000"/>
              <a:gd name="connsiteY0" fmla="*/ 25400 h 5143500"/>
              <a:gd name="connsiteX1" fmla="*/ 2044700 w 3302000"/>
              <a:gd name="connsiteY1" fmla="*/ 0 h 5143500"/>
              <a:gd name="connsiteX2" fmla="*/ 2590800 w 3302000"/>
              <a:gd name="connsiteY2" fmla="*/ 1460500 h 5143500"/>
              <a:gd name="connsiteX3" fmla="*/ 3302000 w 3302000"/>
              <a:gd name="connsiteY3" fmla="*/ 3848100 h 5143500"/>
              <a:gd name="connsiteX4" fmla="*/ 2044700 w 3302000"/>
              <a:gd name="connsiteY4" fmla="*/ 5143500 h 5143500"/>
              <a:gd name="connsiteX5" fmla="*/ 0 w 3302000"/>
              <a:gd name="connsiteY5" fmla="*/ 5143500 h 5143500"/>
              <a:gd name="connsiteX6" fmla="*/ 25400 w 3302000"/>
              <a:gd name="connsiteY6" fmla="*/ 25400 h 5143500"/>
              <a:gd name="connsiteX0" fmla="*/ 25400 w 3302000"/>
              <a:gd name="connsiteY0" fmla="*/ 137 h 5118237"/>
              <a:gd name="connsiteX1" fmla="*/ 1828800 w 3302000"/>
              <a:gd name="connsiteY1" fmla="*/ 863737 h 5118237"/>
              <a:gd name="connsiteX2" fmla="*/ 2590800 w 3302000"/>
              <a:gd name="connsiteY2" fmla="*/ 1435237 h 5118237"/>
              <a:gd name="connsiteX3" fmla="*/ 3302000 w 3302000"/>
              <a:gd name="connsiteY3" fmla="*/ 3822837 h 5118237"/>
              <a:gd name="connsiteX4" fmla="*/ 2044700 w 3302000"/>
              <a:gd name="connsiteY4" fmla="*/ 5118237 h 5118237"/>
              <a:gd name="connsiteX5" fmla="*/ 0 w 3302000"/>
              <a:gd name="connsiteY5" fmla="*/ 5118237 h 5118237"/>
              <a:gd name="connsiteX6" fmla="*/ 25400 w 3302000"/>
              <a:gd name="connsiteY6" fmla="*/ 137 h 5118237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2590800 w 3467100"/>
              <a:gd name="connsiteY2" fmla="*/ 1447800 h 5130800"/>
              <a:gd name="connsiteX3" fmla="*/ 3302000 w 3467100"/>
              <a:gd name="connsiteY3" fmla="*/ 3835400 h 5130800"/>
              <a:gd name="connsiteX4" fmla="*/ 2044700 w 3467100"/>
              <a:gd name="connsiteY4" fmla="*/ 5130800 h 5130800"/>
              <a:gd name="connsiteX5" fmla="*/ 0 w 3467100"/>
              <a:gd name="connsiteY5" fmla="*/ 5130800 h 5130800"/>
              <a:gd name="connsiteX6" fmla="*/ 25400 w 3467100"/>
              <a:gd name="connsiteY6" fmla="*/ 12700 h 5130800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3302000 w 3467100"/>
              <a:gd name="connsiteY2" fmla="*/ 3835400 h 5130800"/>
              <a:gd name="connsiteX3" fmla="*/ 2044700 w 3467100"/>
              <a:gd name="connsiteY3" fmla="*/ 5130800 h 5130800"/>
              <a:gd name="connsiteX4" fmla="*/ 0 w 3467100"/>
              <a:gd name="connsiteY4" fmla="*/ 5130800 h 5130800"/>
              <a:gd name="connsiteX5" fmla="*/ 25400 w 3467100"/>
              <a:gd name="connsiteY5" fmla="*/ 12700 h 5130800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12700 w 3467100"/>
              <a:gd name="connsiteY5" fmla="*/ 1135945 h 5123745"/>
              <a:gd name="connsiteX6" fmla="*/ 25400 w 3467100"/>
              <a:gd name="connsiteY6" fmla="*/ 5645 h 5123745"/>
              <a:gd name="connsiteX0" fmla="*/ 1485909 w 4927609"/>
              <a:gd name="connsiteY0" fmla="*/ 5645 h 5123745"/>
              <a:gd name="connsiteX1" fmla="*/ 4927609 w 4927609"/>
              <a:gd name="connsiteY1" fmla="*/ 5645 h 5123745"/>
              <a:gd name="connsiteX2" fmla="*/ 4762509 w 4927609"/>
              <a:gd name="connsiteY2" fmla="*/ 3828345 h 5123745"/>
              <a:gd name="connsiteX3" fmla="*/ 3505209 w 4927609"/>
              <a:gd name="connsiteY3" fmla="*/ 5123745 h 5123745"/>
              <a:gd name="connsiteX4" fmla="*/ 1460509 w 4927609"/>
              <a:gd name="connsiteY4" fmla="*/ 5123745 h 5123745"/>
              <a:gd name="connsiteX5" fmla="*/ 9 w 4927609"/>
              <a:gd name="connsiteY5" fmla="*/ 602545 h 5123745"/>
              <a:gd name="connsiteX6" fmla="*/ 1485909 w 4927609"/>
              <a:gd name="connsiteY6" fmla="*/ 5645 h 5123745"/>
              <a:gd name="connsiteX0" fmla="*/ 1512775 w 4954475"/>
              <a:gd name="connsiteY0" fmla="*/ 5645 h 5123745"/>
              <a:gd name="connsiteX1" fmla="*/ 4954475 w 4954475"/>
              <a:gd name="connsiteY1" fmla="*/ 5645 h 5123745"/>
              <a:gd name="connsiteX2" fmla="*/ 4789375 w 4954475"/>
              <a:gd name="connsiteY2" fmla="*/ 3828345 h 5123745"/>
              <a:gd name="connsiteX3" fmla="*/ 3532075 w 4954475"/>
              <a:gd name="connsiteY3" fmla="*/ 5123745 h 5123745"/>
              <a:gd name="connsiteX4" fmla="*/ 1487375 w 4954475"/>
              <a:gd name="connsiteY4" fmla="*/ 5123745 h 5123745"/>
              <a:gd name="connsiteX5" fmla="*/ 623776 w 4954475"/>
              <a:gd name="connsiteY5" fmla="*/ 2532945 h 5123745"/>
              <a:gd name="connsiteX6" fmla="*/ 26875 w 4954475"/>
              <a:gd name="connsiteY6" fmla="*/ 602545 h 5123745"/>
              <a:gd name="connsiteX7" fmla="*/ 1512775 w 4954475"/>
              <a:gd name="connsiteY7" fmla="*/ 5645 h 5123745"/>
              <a:gd name="connsiteX0" fmla="*/ 2062882 w 5504582"/>
              <a:gd name="connsiteY0" fmla="*/ 5645 h 5123745"/>
              <a:gd name="connsiteX1" fmla="*/ 5504582 w 5504582"/>
              <a:gd name="connsiteY1" fmla="*/ 5645 h 5123745"/>
              <a:gd name="connsiteX2" fmla="*/ 5339482 w 5504582"/>
              <a:gd name="connsiteY2" fmla="*/ 3828345 h 5123745"/>
              <a:gd name="connsiteX3" fmla="*/ 4082182 w 5504582"/>
              <a:gd name="connsiteY3" fmla="*/ 5123745 h 5123745"/>
              <a:gd name="connsiteX4" fmla="*/ 2037482 w 5504582"/>
              <a:gd name="connsiteY4" fmla="*/ 5123745 h 5123745"/>
              <a:gd name="connsiteX5" fmla="*/ 56283 w 5504582"/>
              <a:gd name="connsiteY5" fmla="*/ 1796345 h 5123745"/>
              <a:gd name="connsiteX6" fmla="*/ 576982 w 5504582"/>
              <a:gd name="connsiteY6" fmla="*/ 602545 h 5123745"/>
              <a:gd name="connsiteX7" fmla="*/ 2062882 w 5504582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14221" h="5149145">
                <a:moveTo>
                  <a:pt x="2072521" y="5645"/>
                </a:moveTo>
                <a:cubicBezTo>
                  <a:pt x="2017488" y="-7055"/>
                  <a:pt x="4832654" y="5645"/>
                  <a:pt x="5514221" y="5645"/>
                </a:cubicBezTo>
                <a:lnTo>
                  <a:pt x="5349121" y="3828345"/>
                </a:lnTo>
                <a:cubicBezTo>
                  <a:pt x="5300438" y="5030612"/>
                  <a:pt x="4468588" y="5098345"/>
                  <a:pt x="4091821" y="5123745"/>
                </a:cubicBezTo>
                <a:lnTo>
                  <a:pt x="1869321" y="5149145"/>
                </a:lnTo>
                <a:cubicBezTo>
                  <a:pt x="1854505" y="5111045"/>
                  <a:pt x="131539" y="1902178"/>
                  <a:pt x="65922" y="1796345"/>
                </a:cubicBezTo>
                <a:cubicBezTo>
                  <a:pt x="-177495" y="1042812"/>
                  <a:pt x="311454" y="769762"/>
                  <a:pt x="586621" y="602545"/>
                </a:cubicBezTo>
                <a:lnTo>
                  <a:pt x="2072521" y="5645"/>
                </a:lnTo>
                <a:close/>
              </a:path>
            </a:pathLst>
          </a:cu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indent="0" algn="r">
              <a:buNone/>
              <a:defRPr sz="720"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3596279" y="5381342"/>
            <a:ext cx="7320998" cy="1197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>
            <a:lvl1pPr algn="ctr">
              <a:defRPr sz="456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x-none" dirty="0"/>
              <a:t>CLICK TO EDIT MASTER TITLE STYLE</a:t>
            </a:r>
          </a:p>
        </p:txBody>
      </p:sp>
    </p:spTree>
  </p:cSld>
  <p:clrMapOvr>
    <a:masterClrMapping/>
  </p:clrMapOvr>
  <p:transition spd="slow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 bwMode="auto">
          <a:xfrm>
            <a:off x="1" y="-3387"/>
            <a:ext cx="14455175" cy="8232988"/>
          </a:xfrm>
          <a:custGeom>
            <a:avLst/>
            <a:gdLst>
              <a:gd name="connsiteX0" fmla="*/ 2325805 w 4572000"/>
              <a:gd name="connsiteY0" fmla="*/ 17 h 5149145"/>
              <a:gd name="connsiteX1" fmla="*/ 2853613 w 4572000"/>
              <a:gd name="connsiteY1" fmla="*/ 5645 h 5149145"/>
              <a:gd name="connsiteX2" fmla="*/ 4085616 w 4572000"/>
              <a:gd name="connsiteY2" fmla="*/ 602545 h 5149145"/>
              <a:gd name="connsiteX3" fmla="*/ 4517342 w 4572000"/>
              <a:gd name="connsiteY3" fmla="*/ 1796345 h 5149145"/>
              <a:gd name="connsiteX4" fmla="*/ 3022092 w 4572000"/>
              <a:gd name="connsiteY4" fmla="*/ 5149145 h 5149145"/>
              <a:gd name="connsiteX5" fmla="*/ 1179353 w 4572000"/>
              <a:gd name="connsiteY5" fmla="*/ 5123745 h 5149145"/>
              <a:gd name="connsiteX6" fmla="*/ 136889 w 4572000"/>
              <a:gd name="connsiteY6" fmla="*/ 3828345 h 5149145"/>
              <a:gd name="connsiteX7" fmla="*/ 0 w 4572000"/>
              <a:gd name="connsiteY7" fmla="*/ 5645 h 5149145"/>
              <a:gd name="connsiteX8" fmla="*/ 2325805 w 4572000"/>
              <a:gd name="connsiteY8" fmla="*/ 17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5149145">
                <a:moveTo>
                  <a:pt x="2325805" y="17"/>
                </a:moveTo>
                <a:cubicBezTo>
                  <a:pt x="2649733" y="188"/>
                  <a:pt x="2867872" y="1676"/>
                  <a:pt x="2853613" y="5645"/>
                </a:cubicBezTo>
                <a:lnTo>
                  <a:pt x="4085616" y="602545"/>
                </a:lnTo>
                <a:cubicBezTo>
                  <a:pt x="4313765" y="769762"/>
                  <a:pt x="4719166" y="1042812"/>
                  <a:pt x="4517342" y="1796345"/>
                </a:cubicBezTo>
                <a:cubicBezTo>
                  <a:pt x="4462937" y="1902178"/>
                  <a:pt x="3034376" y="5111045"/>
                  <a:pt x="3022092" y="5149145"/>
                </a:cubicBezTo>
                <a:lnTo>
                  <a:pt x="1179353" y="5123745"/>
                </a:lnTo>
                <a:cubicBezTo>
                  <a:pt x="866965" y="5098345"/>
                  <a:pt x="177254" y="5030612"/>
                  <a:pt x="136889" y="3828345"/>
                </a:cubicBezTo>
                <a:lnTo>
                  <a:pt x="0" y="5645"/>
                </a:lnTo>
                <a:cubicBezTo>
                  <a:pt x="388511" y="5645"/>
                  <a:pt x="1613165" y="-358"/>
                  <a:pt x="2325805" y="17"/>
                </a:cubicBezTo>
                <a:close/>
              </a:path>
            </a:pathLst>
          </a:cu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>
            <a:noAutofit/>
          </a:bodyPr>
          <a:lstStyle>
            <a:lvl1pPr marL="0" indent="0">
              <a:buNone/>
              <a:defRPr sz="540"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607163" y="5952446"/>
            <a:ext cx="10028020" cy="60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>
            <a:lvl1pPr algn="ctr">
              <a:defRPr sz="456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x-none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186261" y="7627621"/>
            <a:ext cx="1945729" cy="40293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006103" y="1631711"/>
            <a:ext cx="12618196" cy="3524927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252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006103" y="5380349"/>
            <a:ext cx="12618196" cy="1997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1006103" y="733984"/>
            <a:ext cx="12618196" cy="60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>
            <a:lvl1pPr algn="ctr">
              <a:defRPr sz="4560" b="1">
                <a:solidFill>
                  <a:srgbClr val="00AAF0"/>
                </a:solidFill>
              </a:defRPr>
            </a:lvl1pPr>
          </a:lstStyle>
          <a:p>
            <a:pPr lvl="0"/>
            <a:r>
              <a:rPr lang="en-US" altLang="x-none" dirty="0"/>
              <a:t>CLICK TO EDIT MASTER TITLE STYLE</a:t>
            </a:r>
          </a:p>
        </p:txBody>
      </p:sp>
      <p:sp>
        <p:nvSpPr>
          <p:cNvPr id="18" name="Rectangle 17"/>
          <p:cNvSpPr>
            <a:spLocks/>
          </p:cNvSpPr>
          <p:nvPr userDrawn="1"/>
        </p:nvSpPr>
        <p:spPr bwMode="auto">
          <a:xfrm>
            <a:off x="6812967" y="437949"/>
            <a:ext cx="1008289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680" b="1" dirty="0">
                <a:solidFill>
                  <a:schemeClr val="bg1">
                    <a:lumMod val="65000"/>
                  </a:schemeClr>
                </a:solidFill>
                <a:latin typeface="+mn-lt"/>
                <a:sym typeface="Montserrat-Regular" charset="0"/>
              </a:rPr>
              <a:t>OPS/OMS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186261" y="7627621"/>
            <a:ext cx="1945729" cy="40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84144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1006103" y="733985"/>
            <a:ext cx="12618196" cy="1030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>
            <a:lvl1pPr algn="ctr">
              <a:defRPr sz="4560" b="1">
                <a:solidFill>
                  <a:srgbClr val="0F5472"/>
                </a:solidFill>
              </a:defRPr>
            </a:lvl1pPr>
          </a:lstStyle>
          <a:p>
            <a:pPr lvl="0"/>
            <a:r>
              <a:rPr lang="en-US" altLang="x-none" dirty="0"/>
              <a:t>CLICK TO EDIT MASTER TITLE STYLE</a:t>
            </a:r>
          </a:p>
        </p:txBody>
      </p:sp>
      <p:sp>
        <p:nvSpPr>
          <p:cNvPr id="6" name="Rectangle 5"/>
          <p:cNvSpPr>
            <a:spLocks/>
          </p:cNvSpPr>
          <p:nvPr userDrawn="1"/>
        </p:nvSpPr>
        <p:spPr bwMode="auto">
          <a:xfrm>
            <a:off x="6812967" y="437949"/>
            <a:ext cx="1008289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680" b="1" dirty="0">
                <a:solidFill>
                  <a:schemeClr val="bg1">
                    <a:lumMod val="65000"/>
                  </a:schemeClr>
                </a:solidFill>
                <a:latin typeface="+mn-lt"/>
                <a:sym typeface="Montserrat-Regular" charset="0"/>
              </a:rPr>
              <a:t>OPS/OMS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006102" y="2311053"/>
            <a:ext cx="12618196" cy="48820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7077076" y="1764041"/>
            <a:ext cx="480060" cy="1143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19" name="Oval 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20" name="Oval 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21" name="Oval 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F879BFF6-6296-E843-B6AD-82617503AEA4}"/>
              </a:ext>
            </a:extLst>
          </p:cNvPr>
          <p:cNvSpPr/>
          <p:nvPr userDrawn="1"/>
        </p:nvSpPr>
        <p:spPr>
          <a:xfrm>
            <a:off x="0" y="7370756"/>
            <a:ext cx="14630400" cy="85884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9B20D38-B0AD-3E4B-A64A-AC39D515D109}"/>
              </a:ext>
            </a:extLst>
          </p:cNvPr>
          <p:cNvGrpSpPr/>
          <p:nvPr userDrawn="1"/>
        </p:nvGrpSpPr>
        <p:grpSpPr>
          <a:xfrm>
            <a:off x="739140" y="7591949"/>
            <a:ext cx="4036696" cy="398231"/>
            <a:chOff x="2933700" y="2011363"/>
            <a:chExt cx="4006850" cy="395287"/>
          </a:xfrm>
          <a:solidFill>
            <a:schemeClr val="bg1"/>
          </a:solidFill>
        </p:grpSpPr>
        <p:sp>
          <p:nvSpPr>
            <p:cNvPr id="14" name="Freeform 1">
              <a:extLst>
                <a:ext uri="{FF2B5EF4-FFF2-40B4-BE49-F238E27FC236}">
                  <a16:creationId xmlns:a16="http://schemas.microsoft.com/office/drawing/2014/main" id="{66EED912-2156-EC4E-ABA0-ADE430C93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336800"/>
              <a:ext cx="53975" cy="66675"/>
            </a:xfrm>
            <a:custGeom>
              <a:avLst/>
              <a:gdLst>
                <a:gd name="T0" fmla="*/ 98 w 149"/>
                <a:gd name="T1" fmla="*/ 143 h 187"/>
                <a:gd name="T2" fmla="*/ 47 w 149"/>
                <a:gd name="T3" fmla="*/ 143 h 187"/>
                <a:gd name="T4" fmla="*/ 37 w 149"/>
                <a:gd name="T5" fmla="*/ 186 h 187"/>
                <a:gd name="T6" fmla="*/ 0 w 149"/>
                <a:gd name="T7" fmla="*/ 186 h 187"/>
                <a:gd name="T8" fmla="*/ 53 w 149"/>
                <a:gd name="T9" fmla="*/ 0 h 187"/>
                <a:gd name="T10" fmla="*/ 95 w 149"/>
                <a:gd name="T11" fmla="*/ 0 h 187"/>
                <a:gd name="T12" fmla="*/ 148 w 149"/>
                <a:gd name="T13" fmla="*/ 186 h 187"/>
                <a:gd name="T14" fmla="*/ 108 w 149"/>
                <a:gd name="T15" fmla="*/ 186 h 187"/>
                <a:gd name="T16" fmla="*/ 98 w 149"/>
                <a:gd name="T17" fmla="*/ 143 h 187"/>
                <a:gd name="T18" fmla="*/ 74 w 149"/>
                <a:gd name="T19" fmla="*/ 35 h 187"/>
                <a:gd name="T20" fmla="*/ 74 w 149"/>
                <a:gd name="T21" fmla="*/ 35 h 187"/>
                <a:gd name="T22" fmla="*/ 55 w 149"/>
                <a:gd name="T23" fmla="*/ 112 h 187"/>
                <a:gd name="T24" fmla="*/ 93 w 149"/>
                <a:gd name="T25" fmla="*/ 112 h 187"/>
                <a:gd name="T26" fmla="*/ 74 w 149"/>
                <a:gd name="T27" fmla="*/ 3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9" h="187">
                  <a:moveTo>
                    <a:pt x="98" y="143"/>
                  </a:moveTo>
                  <a:lnTo>
                    <a:pt x="47" y="143"/>
                  </a:lnTo>
                  <a:lnTo>
                    <a:pt x="37" y="186"/>
                  </a:lnTo>
                  <a:lnTo>
                    <a:pt x="0" y="186"/>
                  </a:lnTo>
                  <a:lnTo>
                    <a:pt x="53" y="0"/>
                  </a:lnTo>
                  <a:lnTo>
                    <a:pt x="95" y="0"/>
                  </a:lnTo>
                  <a:lnTo>
                    <a:pt x="148" y="186"/>
                  </a:lnTo>
                  <a:lnTo>
                    <a:pt x="108" y="186"/>
                  </a:lnTo>
                  <a:lnTo>
                    <a:pt x="98" y="143"/>
                  </a:lnTo>
                  <a:close/>
                  <a:moveTo>
                    <a:pt x="74" y="35"/>
                  </a:moveTo>
                  <a:lnTo>
                    <a:pt x="74" y="35"/>
                  </a:lnTo>
                  <a:lnTo>
                    <a:pt x="55" y="112"/>
                  </a:lnTo>
                  <a:lnTo>
                    <a:pt x="93" y="112"/>
                  </a:lnTo>
                  <a:lnTo>
                    <a:pt x="74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" name="Freeform 2">
              <a:extLst>
                <a:ext uri="{FF2B5EF4-FFF2-40B4-BE49-F238E27FC236}">
                  <a16:creationId xmlns:a16="http://schemas.microsoft.com/office/drawing/2014/main" id="{307FA9E6-CD7D-144B-8D7D-B08A6C8BA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4925" y="2351088"/>
              <a:ext cx="60325" cy="50800"/>
            </a:xfrm>
            <a:custGeom>
              <a:avLst/>
              <a:gdLst>
                <a:gd name="T0" fmla="*/ 132 w 168"/>
                <a:gd name="T1" fmla="*/ 55 h 141"/>
                <a:gd name="T2" fmla="*/ 119 w 168"/>
                <a:gd name="T3" fmla="*/ 34 h 141"/>
                <a:gd name="T4" fmla="*/ 103 w 168"/>
                <a:gd name="T5" fmla="*/ 53 h 141"/>
                <a:gd name="T6" fmla="*/ 103 w 168"/>
                <a:gd name="T7" fmla="*/ 140 h 141"/>
                <a:gd name="T8" fmla="*/ 66 w 168"/>
                <a:gd name="T9" fmla="*/ 140 h 141"/>
                <a:gd name="T10" fmla="*/ 66 w 168"/>
                <a:gd name="T11" fmla="*/ 55 h 141"/>
                <a:gd name="T12" fmla="*/ 53 w 168"/>
                <a:gd name="T13" fmla="*/ 34 h 141"/>
                <a:gd name="T14" fmla="*/ 37 w 168"/>
                <a:gd name="T15" fmla="*/ 63 h 141"/>
                <a:gd name="T16" fmla="*/ 37 w 168"/>
                <a:gd name="T17" fmla="*/ 140 h 141"/>
                <a:gd name="T18" fmla="*/ 0 w 168"/>
                <a:gd name="T19" fmla="*/ 140 h 141"/>
                <a:gd name="T20" fmla="*/ 0 w 168"/>
                <a:gd name="T21" fmla="*/ 32 h 141"/>
                <a:gd name="T22" fmla="*/ 0 w 168"/>
                <a:gd name="T23" fmla="*/ 2 h 141"/>
                <a:gd name="T24" fmla="*/ 34 w 168"/>
                <a:gd name="T25" fmla="*/ 2 h 141"/>
                <a:gd name="T26" fmla="*/ 34 w 168"/>
                <a:gd name="T27" fmla="*/ 26 h 141"/>
                <a:gd name="T28" fmla="*/ 34 w 168"/>
                <a:gd name="T29" fmla="*/ 26 h 141"/>
                <a:gd name="T30" fmla="*/ 69 w 168"/>
                <a:gd name="T31" fmla="*/ 0 h 141"/>
                <a:gd name="T32" fmla="*/ 100 w 168"/>
                <a:gd name="T33" fmla="*/ 24 h 141"/>
                <a:gd name="T34" fmla="*/ 132 w 168"/>
                <a:gd name="T35" fmla="*/ 0 h 141"/>
                <a:gd name="T36" fmla="*/ 167 w 168"/>
                <a:gd name="T37" fmla="*/ 50 h 141"/>
                <a:gd name="T38" fmla="*/ 167 w 168"/>
                <a:gd name="T39" fmla="*/ 140 h 141"/>
                <a:gd name="T40" fmla="*/ 132 w 168"/>
                <a:gd name="T41" fmla="*/ 140 h 141"/>
                <a:gd name="T42" fmla="*/ 132 w 168"/>
                <a:gd name="T43" fmla="*/ 5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8" h="141">
                  <a:moveTo>
                    <a:pt x="132" y="55"/>
                  </a:moveTo>
                  <a:cubicBezTo>
                    <a:pt x="132" y="40"/>
                    <a:pt x="127" y="34"/>
                    <a:pt x="119" y="34"/>
                  </a:cubicBezTo>
                  <a:cubicBezTo>
                    <a:pt x="108" y="34"/>
                    <a:pt x="103" y="42"/>
                    <a:pt x="103" y="53"/>
                  </a:cubicBezTo>
                  <a:lnTo>
                    <a:pt x="103" y="140"/>
                  </a:lnTo>
                  <a:lnTo>
                    <a:pt x="66" y="140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0"/>
                  </a:lnTo>
                  <a:lnTo>
                    <a:pt x="0" y="140"/>
                  </a:lnTo>
                  <a:lnTo>
                    <a:pt x="0" y="32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8"/>
                    <a:pt x="34" y="16"/>
                    <a:pt x="34" y="26"/>
                  </a:cubicBezTo>
                  <a:lnTo>
                    <a:pt x="34" y="26"/>
                  </a:ln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4"/>
                  </a:cubicBezTo>
                  <a:cubicBezTo>
                    <a:pt x="106" y="10"/>
                    <a:pt x="114" y="0"/>
                    <a:pt x="132" y="0"/>
                  </a:cubicBezTo>
                  <a:cubicBezTo>
                    <a:pt x="159" y="0"/>
                    <a:pt x="167" y="21"/>
                    <a:pt x="167" y="50"/>
                  </a:cubicBezTo>
                  <a:lnTo>
                    <a:pt x="167" y="140"/>
                  </a:lnTo>
                  <a:lnTo>
                    <a:pt x="132" y="140"/>
                  </a:lnTo>
                  <a:lnTo>
                    <a:pt x="132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EAA37620-095B-FF42-8380-6683BFB31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4775" y="2351088"/>
              <a:ext cx="38100" cy="52387"/>
            </a:xfrm>
            <a:custGeom>
              <a:avLst/>
              <a:gdLst>
                <a:gd name="T0" fmla="*/ 106 w 107"/>
                <a:gd name="T1" fmla="*/ 82 h 144"/>
                <a:gd name="T2" fmla="*/ 35 w 107"/>
                <a:gd name="T3" fmla="*/ 82 h 144"/>
                <a:gd name="T4" fmla="*/ 64 w 107"/>
                <a:gd name="T5" fmla="*/ 114 h 144"/>
                <a:gd name="T6" fmla="*/ 98 w 107"/>
                <a:gd name="T7" fmla="*/ 103 h 144"/>
                <a:gd name="T8" fmla="*/ 98 w 107"/>
                <a:gd name="T9" fmla="*/ 135 h 144"/>
                <a:gd name="T10" fmla="*/ 61 w 107"/>
                <a:gd name="T11" fmla="*/ 143 h 144"/>
                <a:gd name="T12" fmla="*/ 0 w 107"/>
                <a:gd name="T13" fmla="*/ 71 h 144"/>
                <a:gd name="T14" fmla="*/ 53 w 107"/>
                <a:gd name="T15" fmla="*/ 0 h 144"/>
                <a:gd name="T16" fmla="*/ 106 w 107"/>
                <a:gd name="T17" fmla="*/ 71 h 144"/>
                <a:gd name="T18" fmla="*/ 106 w 107"/>
                <a:gd name="T19" fmla="*/ 82 h 144"/>
                <a:gd name="T20" fmla="*/ 75 w 107"/>
                <a:gd name="T21" fmla="*/ 61 h 144"/>
                <a:gd name="T22" fmla="*/ 56 w 107"/>
                <a:gd name="T23" fmla="*/ 26 h 144"/>
                <a:gd name="T24" fmla="*/ 37 w 107"/>
                <a:gd name="T25" fmla="*/ 61 h 144"/>
                <a:gd name="T26" fmla="*/ 75 w 107"/>
                <a:gd name="T27" fmla="*/ 6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7" h="144">
                  <a:moveTo>
                    <a:pt x="106" y="82"/>
                  </a:moveTo>
                  <a:lnTo>
                    <a:pt x="35" y="82"/>
                  </a:lnTo>
                  <a:cubicBezTo>
                    <a:pt x="35" y="98"/>
                    <a:pt x="43" y="114"/>
                    <a:pt x="64" y="114"/>
                  </a:cubicBezTo>
                  <a:cubicBezTo>
                    <a:pt x="77" y="114"/>
                    <a:pt x="88" y="108"/>
                    <a:pt x="98" y="103"/>
                  </a:cubicBezTo>
                  <a:lnTo>
                    <a:pt x="98" y="135"/>
                  </a:lnTo>
                  <a:cubicBezTo>
                    <a:pt x="88" y="140"/>
                    <a:pt x="72" y="143"/>
                    <a:pt x="61" y="143"/>
                  </a:cubicBezTo>
                  <a:cubicBezTo>
                    <a:pt x="19" y="143"/>
                    <a:pt x="0" y="114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1"/>
                  </a:cubicBezTo>
                  <a:lnTo>
                    <a:pt x="106" y="82"/>
                  </a:lnTo>
                  <a:close/>
                  <a:moveTo>
                    <a:pt x="75" y="61"/>
                  </a:moveTo>
                  <a:cubicBezTo>
                    <a:pt x="75" y="42"/>
                    <a:pt x="72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7" name="Freeform 4">
              <a:extLst>
                <a:ext uri="{FF2B5EF4-FFF2-40B4-BE49-F238E27FC236}">
                  <a16:creationId xmlns:a16="http://schemas.microsoft.com/office/drawing/2014/main" id="{7BDAC807-10F3-804E-96E0-F7CEF9D31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5" y="2351088"/>
              <a:ext cx="26988" cy="50800"/>
            </a:xfrm>
            <a:custGeom>
              <a:avLst/>
              <a:gdLst>
                <a:gd name="T0" fmla="*/ 0 w 76"/>
                <a:gd name="T1" fmla="*/ 32 h 141"/>
                <a:gd name="T2" fmla="*/ 0 w 76"/>
                <a:gd name="T3" fmla="*/ 2 h 141"/>
                <a:gd name="T4" fmla="*/ 35 w 76"/>
                <a:gd name="T5" fmla="*/ 2 h 141"/>
                <a:gd name="T6" fmla="*/ 35 w 76"/>
                <a:gd name="T7" fmla="*/ 26 h 141"/>
                <a:gd name="T8" fmla="*/ 35 w 76"/>
                <a:gd name="T9" fmla="*/ 26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40 h 141"/>
                <a:gd name="T16" fmla="*/ 61 w 76"/>
                <a:gd name="T17" fmla="*/ 37 h 141"/>
                <a:gd name="T18" fmla="*/ 38 w 76"/>
                <a:gd name="T19" fmla="*/ 79 h 141"/>
                <a:gd name="T20" fmla="*/ 38 w 76"/>
                <a:gd name="T21" fmla="*/ 140 h 141"/>
                <a:gd name="T22" fmla="*/ 0 w 76"/>
                <a:gd name="T23" fmla="*/ 140 h 141"/>
                <a:gd name="T24" fmla="*/ 0 w 76"/>
                <a:gd name="T25" fmla="*/ 3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5" y="2"/>
                  </a:lnTo>
                  <a:cubicBezTo>
                    <a:pt x="35" y="10"/>
                    <a:pt x="35" y="18"/>
                    <a:pt x="35" y="26"/>
                  </a:cubicBez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5" y="0"/>
                  </a:lnTo>
                  <a:lnTo>
                    <a:pt x="75" y="40"/>
                  </a:lnTo>
                  <a:cubicBezTo>
                    <a:pt x="72" y="40"/>
                    <a:pt x="67" y="37"/>
                    <a:pt x="61" y="37"/>
                  </a:cubicBezTo>
                  <a:cubicBezTo>
                    <a:pt x="40" y="37"/>
                    <a:pt x="38" y="58"/>
                    <a:pt x="38" y="79"/>
                  </a:cubicBezTo>
                  <a:lnTo>
                    <a:pt x="38" y="140"/>
                  </a:lnTo>
                  <a:lnTo>
                    <a:pt x="0" y="140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58664108-A8B4-B34B-9967-7A795E72F1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2563" y="2330450"/>
              <a:ext cx="14287" cy="71438"/>
            </a:xfrm>
            <a:custGeom>
              <a:avLst/>
              <a:gdLst>
                <a:gd name="T0" fmla="*/ 0 w 38"/>
                <a:gd name="T1" fmla="*/ 0 h 199"/>
                <a:gd name="T2" fmla="*/ 37 w 38"/>
                <a:gd name="T3" fmla="*/ 0 h 199"/>
                <a:gd name="T4" fmla="*/ 37 w 38"/>
                <a:gd name="T5" fmla="*/ 37 h 199"/>
                <a:gd name="T6" fmla="*/ 0 w 38"/>
                <a:gd name="T7" fmla="*/ 37 h 199"/>
                <a:gd name="T8" fmla="*/ 0 w 38"/>
                <a:gd name="T9" fmla="*/ 0 h 199"/>
                <a:gd name="T10" fmla="*/ 0 w 38"/>
                <a:gd name="T11" fmla="*/ 60 h 199"/>
                <a:gd name="T12" fmla="*/ 37 w 38"/>
                <a:gd name="T13" fmla="*/ 60 h 199"/>
                <a:gd name="T14" fmla="*/ 37 w 38"/>
                <a:gd name="T15" fmla="*/ 198 h 199"/>
                <a:gd name="T16" fmla="*/ 0 w 38"/>
                <a:gd name="T17" fmla="*/ 198 h 199"/>
                <a:gd name="T18" fmla="*/ 0 w 38"/>
                <a:gd name="T19" fmla="*/ 6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199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0"/>
                  </a:moveTo>
                  <a:lnTo>
                    <a:pt x="37" y="60"/>
                  </a:lnTo>
                  <a:lnTo>
                    <a:pt x="37" y="198"/>
                  </a:lnTo>
                  <a:lnTo>
                    <a:pt x="0" y="198"/>
                  </a:lnTo>
                  <a:lnTo>
                    <a:pt x="0" y="6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A60B798-C541-914B-9E8F-1AEA69D08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4788" y="2351088"/>
              <a:ext cx="31750" cy="52387"/>
            </a:xfrm>
            <a:custGeom>
              <a:avLst/>
              <a:gdLst>
                <a:gd name="T0" fmla="*/ 88 w 89"/>
                <a:gd name="T1" fmla="*/ 137 h 144"/>
                <a:gd name="T2" fmla="*/ 56 w 89"/>
                <a:gd name="T3" fmla="*/ 143 h 144"/>
                <a:gd name="T4" fmla="*/ 0 w 89"/>
                <a:gd name="T5" fmla="*/ 74 h 144"/>
                <a:gd name="T6" fmla="*/ 59 w 89"/>
                <a:gd name="T7" fmla="*/ 0 h 144"/>
                <a:gd name="T8" fmla="*/ 88 w 89"/>
                <a:gd name="T9" fmla="*/ 8 h 144"/>
                <a:gd name="T10" fmla="*/ 85 w 89"/>
                <a:gd name="T11" fmla="*/ 40 h 144"/>
                <a:gd name="T12" fmla="*/ 64 w 89"/>
                <a:gd name="T13" fmla="*/ 34 h 144"/>
                <a:gd name="T14" fmla="*/ 37 w 89"/>
                <a:gd name="T15" fmla="*/ 74 h 144"/>
                <a:gd name="T16" fmla="*/ 67 w 89"/>
                <a:gd name="T17" fmla="*/ 114 h 144"/>
                <a:gd name="T18" fmla="*/ 88 w 89"/>
                <a:gd name="T19" fmla="*/ 108 h 144"/>
                <a:gd name="T20" fmla="*/ 88 w 89"/>
                <a:gd name="T21" fmla="*/ 13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144">
                  <a:moveTo>
                    <a:pt x="88" y="137"/>
                  </a:moveTo>
                  <a:cubicBezTo>
                    <a:pt x="77" y="140"/>
                    <a:pt x="67" y="143"/>
                    <a:pt x="56" y="143"/>
                  </a:cubicBezTo>
                  <a:cubicBezTo>
                    <a:pt x="8" y="143"/>
                    <a:pt x="0" y="98"/>
                    <a:pt x="0" y="74"/>
                  </a:cubicBezTo>
                  <a:cubicBezTo>
                    <a:pt x="0" y="32"/>
                    <a:pt x="22" y="0"/>
                    <a:pt x="59" y="0"/>
                  </a:cubicBezTo>
                  <a:cubicBezTo>
                    <a:pt x="72" y="0"/>
                    <a:pt x="77" y="2"/>
                    <a:pt x="88" y="8"/>
                  </a:cubicBezTo>
                  <a:lnTo>
                    <a:pt x="85" y="40"/>
                  </a:lnTo>
                  <a:cubicBezTo>
                    <a:pt x="77" y="37"/>
                    <a:pt x="72" y="34"/>
                    <a:pt x="64" y="34"/>
                  </a:cubicBezTo>
                  <a:cubicBezTo>
                    <a:pt x="37" y="34"/>
                    <a:pt x="37" y="69"/>
                    <a:pt x="37" y="74"/>
                  </a:cubicBezTo>
                  <a:cubicBezTo>
                    <a:pt x="37" y="103"/>
                    <a:pt x="53" y="114"/>
                    <a:pt x="67" y="114"/>
                  </a:cubicBezTo>
                  <a:cubicBezTo>
                    <a:pt x="75" y="114"/>
                    <a:pt x="80" y="111"/>
                    <a:pt x="88" y="108"/>
                  </a:cubicBezTo>
                  <a:lnTo>
                    <a:pt x="88" y="1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E474BC63-D062-2E4B-93E0-0C073CA6B8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1300" y="2352675"/>
              <a:ext cx="38100" cy="52388"/>
            </a:xfrm>
            <a:custGeom>
              <a:avLst/>
              <a:gdLst>
                <a:gd name="T0" fmla="*/ 10 w 104"/>
                <a:gd name="T1" fmla="*/ 8 h 144"/>
                <a:gd name="T2" fmla="*/ 50 w 104"/>
                <a:gd name="T3" fmla="*/ 0 h 144"/>
                <a:gd name="T4" fmla="*/ 103 w 104"/>
                <a:gd name="T5" fmla="*/ 51 h 144"/>
                <a:gd name="T6" fmla="*/ 103 w 104"/>
                <a:gd name="T7" fmla="*/ 101 h 144"/>
                <a:gd name="T8" fmla="*/ 103 w 104"/>
                <a:gd name="T9" fmla="*/ 141 h 144"/>
                <a:gd name="T10" fmla="*/ 69 w 104"/>
                <a:gd name="T11" fmla="*/ 141 h 144"/>
                <a:gd name="T12" fmla="*/ 69 w 104"/>
                <a:gd name="T13" fmla="*/ 122 h 144"/>
                <a:gd name="T14" fmla="*/ 37 w 104"/>
                <a:gd name="T15" fmla="*/ 143 h 144"/>
                <a:gd name="T16" fmla="*/ 0 w 104"/>
                <a:gd name="T17" fmla="*/ 101 h 144"/>
                <a:gd name="T18" fmla="*/ 58 w 104"/>
                <a:gd name="T19" fmla="*/ 53 h 144"/>
                <a:gd name="T20" fmla="*/ 69 w 104"/>
                <a:gd name="T21" fmla="*/ 53 h 144"/>
                <a:gd name="T22" fmla="*/ 47 w 104"/>
                <a:gd name="T23" fmla="*/ 27 h 144"/>
                <a:gd name="T24" fmla="*/ 13 w 104"/>
                <a:gd name="T25" fmla="*/ 40 h 144"/>
                <a:gd name="T26" fmla="*/ 10 w 104"/>
                <a:gd name="T27" fmla="*/ 8 h 144"/>
                <a:gd name="T28" fmla="*/ 31 w 104"/>
                <a:gd name="T29" fmla="*/ 96 h 144"/>
                <a:gd name="T30" fmla="*/ 47 w 104"/>
                <a:gd name="T31" fmla="*/ 114 h 144"/>
                <a:gd name="T32" fmla="*/ 69 w 104"/>
                <a:gd name="T33" fmla="*/ 80 h 144"/>
                <a:gd name="T34" fmla="*/ 69 w 104"/>
                <a:gd name="T35" fmla="*/ 72 h 144"/>
                <a:gd name="T36" fmla="*/ 31 w 104"/>
                <a:gd name="T37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144">
                  <a:moveTo>
                    <a:pt x="10" y="8"/>
                  </a:moveTo>
                  <a:cubicBezTo>
                    <a:pt x="21" y="6"/>
                    <a:pt x="37" y="0"/>
                    <a:pt x="50" y="0"/>
                  </a:cubicBezTo>
                  <a:cubicBezTo>
                    <a:pt x="92" y="0"/>
                    <a:pt x="103" y="22"/>
                    <a:pt x="103" y="51"/>
                  </a:cubicBezTo>
                  <a:lnTo>
                    <a:pt x="103" y="101"/>
                  </a:lnTo>
                  <a:lnTo>
                    <a:pt x="103" y="141"/>
                  </a:lnTo>
                  <a:lnTo>
                    <a:pt x="69" y="141"/>
                  </a:lnTo>
                  <a:lnTo>
                    <a:pt x="69" y="122"/>
                  </a:lnTo>
                  <a:cubicBezTo>
                    <a:pt x="66" y="130"/>
                    <a:pt x="53" y="143"/>
                    <a:pt x="37" y="143"/>
                  </a:cubicBezTo>
                  <a:cubicBezTo>
                    <a:pt x="16" y="143"/>
                    <a:pt x="0" y="128"/>
                    <a:pt x="0" y="101"/>
                  </a:cubicBezTo>
                  <a:cubicBezTo>
                    <a:pt x="0" y="56"/>
                    <a:pt x="47" y="53"/>
                    <a:pt x="58" y="53"/>
                  </a:cubicBezTo>
                  <a:lnTo>
                    <a:pt x="69" y="53"/>
                  </a:lnTo>
                  <a:cubicBezTo>
                    <a:pt x="69" y="27"/>
                    <a:pt x="53" y="27"/>
                    <a:pt x="47" y="27"/>
                  </a:cubicBezTo>
                  <a:cubicBezTo>
                    <a:pt x="39" y="27"/>
                    <a:pt x="29" y="30"/>
                    <a:pt x="13" y="40"/>
                  </a:cubicBezTo>
                  <a:lnTo>
                    <a:pt x="10" y="8"/>
                  </a:lnTo>
                  <a:close/>
                  <a:moveTo>
                    <a:pt x="31" y="96"/>
                  </a:moveTo>
                  <a:cubicBezTo>
                    <a:pt x="31" y="114"/>
                    <a:pt x="45" y="114"/>
                    <a:pt x="47" y="114"/>
                  </a:cubicBezTo>
                  <a:cubicBezTo>
                    <a:pt x="50" y="114"/>
                    <a:pt x="69" y="114"/>
                    <a:pt x="69" y="80"/>
                  </a:cubicBezTo>
                  <a:lnTo>
                    <a:pt x="69" y="72"/>
                  </a:lnTo>
                  <a:cubicBezTo>
                    <a:pt x="55" y="72"/>
                    <a:pt x="31" y="72"/>
                    <a:pt x="31" y="9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F2C9D6CC-BB9A-9641-B37A-2718EAADB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4163" y="2351088"/>
              <a:ext cx="31750" cy="52387"/>
            </a:xfrm>
            <a:custGeom>
              <a:avLst/>
              <a:gdLst>
                <a:gd name="T0" fmla="*/ 79 w 86"/>
                <a:gd name="T1" fmla="*/ 37 h 144"/>
                <a:gd name="T2" fmla="*/ 50 w 86"/>
                <a:gd name="T3" fmla="*/ 29 h 144"/>
                <a:gd name="T4" fmla="*/ 37 w 86"/>
                <a:gd name="T5" fmla="*/ 40 h 144"/>
                <a:gd name="T6" fmla="*/ 61 w 86"/>
                <a:gd name="T7" fmla="*/ 61 h 144"/>
                <a:gd name="T8" fmla="*/ 85 w 86"/>
                <a:gd name="T9" fmla="*/ 100 h 144"/>
                <a:gd name="T10" fmla="*/ 40 w 86"/>
                <a:gd name="T11" fmla="*/ 143 h 144"/>
                <a:gd name="T12" fmla="*/ 0 w 86"/>
                <a:gd name="T13" fmla="*/ 135 h 144"/>
                <a:gd name="T14" fmla="*/ 0 w 86"/>
                <a:gd name="T15" fmla="*/ 103 h 144"/>
                <a:gd name="T16" fmla="*/ 29 w 86"/>
                <a:gd name="T17" fmla="*/ 114 h 144"/>
                <a:gd name="T18" fmla="*/ 47 w 86"/>
                <a:gd name="T19" fmla="*/ 100 h 144"/>
                <a:gd name="T20" fmla="*/ 24 w 86"/>
                <a:gd name="T21" fmla="*/ 85 h 144"/>
                <a:gd name="T22" fmla="*/ 0 w 86"/>
                <a:gd name="T23" fmla="*/ 42 h 144"/>
                <a:gd name="T24" fmla="*/ 45 w 86"/>
                <a:gd name="T25" fmla="*/ 0 h 144"/>
                <a:gd name="T26" fmla="*/ 79 w 86"/>
                <a:gd name="T27" fmla="*/ 5 h 144"/>
                <a:gd name="T28" fmla="*/ 79 w 86"/>
                <a:gd name="T29" fmla="*/ 3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144">
                  <a:moveTo>
                    <a:pt x="79" y="37"/>
                  </a:moveTo>
                  <a:cubicBezTo>
                    <a:pt x="69" y="32"/>
                    <a:pt x="61" y="29"/>
                    <a:pt x="50" y="29"/>
                  </a:cubicBezTo>
                  <a:cubicBezTo>
                    <a:pt x="40" y="29"/>
                    <a:pt x="37" y="34"/>
                    <a:pt x="37" y="40"/>
                  </a:cubicBezTo>
                  <a:cubicBezTo>
                    <a:pt x="37" y="47"/>
                    <a:pt x="42" y="50"/>
                    <a:pt x="61" y="61"/>
                  </a:cubicBezTo>
                  <a:cubicBezTo>
                    <a:pt x="74" y="66"/>
                    <a:pt x="85" y="74"/>
                    <a:pt x="85" y="100"/>
                  </a:cubicBezTo>
                  <a:cubicBezTo>
                    <a:pt x="85" y="132"/>
                    <a:pt x="63" y="143"/>
                    <a:pt x="40" y="143"/>
                  </a:cubicBezTo>
                  <a:cubicBezTo>
                    <a:pt x="29" y="143"/>
                    <a:pt x="13" y="140"/>
                    <a:pt x="0" y="135"/>
                  </a:cubicBezTo>
                  <a:lnTo>
                    <a:pt x="0" y="103"/>
                  </a:lnTo>
                  <a:cubicBezTo>
                    <a:pt x="8" y="108"/>
                    <a:pt x="18" y="114"/>
                    <a:pt x="29" y="114"/>
                  </a:cubicBezTo>
                  <a:cubicBezTo>
                    <a:pt x="45" y="114"/>
                    <a:pt x="47" y="105"/>
                    <a:pt x="47" y="100"/>
                  </a:cubicBezTo>
                  <a:cubicBezTo>
                    <a:pt x="47" y="94"/>
                    <a:pt x="37" y="92"/>
                    <a:pt x="24" y="85"/>
                  </a:cubicBezTo>
                  <a:cubicBezTo>
                    <a:pt x="10" y="79"/>
                    <a:pt x="0" y="66"/>
                    <a:pt x="0" y="42"/>
                  </a:cubicBezTo>
                  <a:cubicBezTo>
                    <a:pt x="0" y="26"/>
                    <a:pt x="8" y="0"/>
                    <a:pt x="45" y="0"/>
                  </a:cubicBezTo>
                  <a:cubicBezTo>
                    <a:pt x="61" y="0"/>
                    <a:pt x="71" y="2"/>
                    <a:pt x="79" y="5"/>
                  </a:cubicBezTo>
                  <a:lnTo>
                    <a:pt x="79" y="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4D25B9D8-898C-9844-AE84-BFFA5E45C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298700"/>
              <a:ext cx="612775" cy="7938"/>
            </a:xfrm>
            <a:custGeom>
              <a:avLst/>
              <a:gdLst>
                <a:gd name="T0" fmla="*/ 851 w 1703"/>
                <a:gd name="T1" fmla="*/ 19 h 20"/>
                <a:gd name="T2" fmla="*/ 0 w 1703"/>
                <a:gd name="T3" fmla="*/ 19 h 20"/>
                <a:gd name="T4" fmla="*/ 0 w 1703"/>
                <a:gd name="T5" fmla="*/ 0 h 20"/>
                <a:gd name="T6" fmla="*/ 1702 w 1703"/>
                <a:gd name="T7" fmla="*/ 0 h 20"/>
                <a:gd name="T8" fmla="*/ 1702 w 1703"/>
                <a:gd name="T9" fmla="*/ 19 h 20"/>
                <a:gd name="T10" fmla="*/ 851 w 1703"/>
                <a:gd name="T11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3" h="20">
                  <a:moveTo>
                    <a:pt x="85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1702" y="0"/>
                  </a:lnTo>
                  <a:lnTo>
                    <a:pt x="1702" y="19"/>
                  </a:lnTo>
                  <a:lnTo>
                    <a:pt x="851" y="1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0E3AF8B7-C0F7-1343-815F-32DD4A3CF0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2371725"/>
              <a:ext cx="17462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2 h 89"/>
                <a:gd name="T6" fmla="*/ 32 w 49"/>
                <a:gd name="T7" fmla="*/ 43 h 89"/>
                <a:gd name="T8" fmla="*/ 32 w 49"/>
                <a:gd name="T9" fmla="*/ 43 h 89"/>
                <a:gd name="T10" fmla="*/ 40 w 49"/>
                <a:gd name="T11" fmla="*/ 53 h 89"/>
                <a:gd name="T12" fmla="*/ 48 w 49"/>
                <a:gd name="T13" fmla="*/ 85 h 89"/>
                <a:gd name="T14" fmla="*/ 35 w 49"/>
                <a:gd name="T15" fmla="*/ 85 h 89"/>
                <a:gd name="T16" fmla="*/ 27 w 49"/>
                <a:gd name="T17" fmla="*/ 59 h 89"/>
                <a:gd name="T18" fmla="*/ 16 w 49"/>
                <a:gd name="T19" fmla="*/ 51 h 89"/>
                <a:gd name="T20" fmla="*/ 14 w 49"/>
                <a:gd name="T21" fmla="*/ 51 h 89"/>
                <a:gd name="T22" fmla="*/ 14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2 w 49"/>
                <a:gd name="T29" fmla="*/ 37 h 89"/>
                <a:gd name="T30" fmla="*/ 32 w 49"/>
                <a:gd name="T31" fmla="*/ 24 h 89"/>
                <a:gd name="T32" fmla="*/ 22 w 49"/>
                <a:gd name="T33" fmla="*/ 11 h 89"/>
                <a:gd name="T34" fmla="*/ 16 w 49"/>
                <a:gd name="T35" fmla="*/ 11 h 89"/>
                <a:gd name="T36" fmla="*/ 16 w 49"/>
                <a:gd name="T37" fmla="*/ 35 h 89"/>
                <a:gd name="T38" fmla="*/ 22 w 49"/>
                <a:gd name="T39" fmla="*/ 35 h 89"/>
                <a:gd name="T40" fmla="*/ 22 w 49"/>
                <a:gd name="T41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2"/>
                  </a:cubicBezTo>
                  <a:cubicBezTo>
                    <a:pt x="45" y="32"/>
                    <a:pt x="40" y="40"/>
                    <a:pt x="32" y="43"/>
                  </a:cubicBezTo>
                  <a:lnTo>
                    <a:pt x="32" y="43"/>
                  </a:lnTo>
                  <a:cubicBezTo>
                    <a:pt x="35" y="43"/>
                    <a:pt x="37" y="45"/>
                    <a:pt x="40" y="53"/>
                  </a:cubicBezTo>
                  <a:lnTo>
                    <a:pt x="48" y="85"/>
                  </a:lnTo>
                  <a:lnTo>
                    <a:pt x="35" y="85"/>
                  </a:lnTo>
                  <a:lnTo>
                    <a:pt x="27" y="59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2" y="37"/>
                  </a:moveTo>
                  <a:cubicBezTo>
                    <a:pt x="30" y="37"/>
                    <a:pt x="32" y="32"/>
                    <a:pt x="32" y="24"/>
                  </a:cubicBezTo>
                  <a:cubicBezTo>
                    <a:pt x="32" y="14"/>
                    <a:pt x="27" y="11"/>
                    <a:pt x="22" y="11"/>
                  </a:cubicBezTo>
                  <a:lnTo>
                    <a:pt x="16" y="11"/>
                  </a:lnTo>
                  <a:lnTo>
                    <a:pt x="16" y="35"/>
                  </a:lnTo>
                  <a:lnTo>
                    <a:pt x="22" y="35"/>
                  </a:lnTo>
                  <a:lnTo>
                    <a:pt x="22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7B8C6515-C7D4-6B44-8797-C35959D1E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6938" y="237172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35 w 38"/>
                <a:gd name="T3" fmla="*/ 0 h 86"/>
                <a:gd name="T4" fmla="*/ 35 w 38"/>
                <a:gd name="T5" fmla="*/ 14 h 86"/>
                <a:gd name="T6" fmla="*/ 14 w 38"/>
                <a:gd name="T7" fmla="*/ 14 h 86"/>
                <a:gd name="T8" fmla="*/ 14 w 38"/>
                <a:gd name="T9" fmla="*/ 35 h 86"/>
                <a:gd name="T10" fmla="*/ 35 w 38"/>
                <a:gd name="T11" fmla="*/ 35 h 86"/>
                <a:gd name="T12" fmla="*/ 35 w 38"/>
                <a:gd name="T13" fmla="*/ 48 h 86"/>
                <a:gd name="T14" fmla="*/ 14 w 38"/>
                <a:gd name="T15" fmla="*/ 48 h 86"/>
                <a:gd name="T16" fmla="*/ 14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5" y="0"/>
                  </a:lnTo>
                  <a:lnTo>
                    <a:pt x="35" y="14"/>
                  </a:lnTo>
                  <a:lnTo>
                    <a:pt x="14" y="14"/>
                  </a:lnTo>
                  <a:lnTo>
                    <a:pt x="14" y="35"/>
                  </a:lnTo>
                  <a:lnTo>
                    <a:pt x="35" y="35"/>
                  </a:lnTo>
                  <a:lnTo>
                    <a:pt x="35" y="48"/>
                  </a:lnTo>
                  <a:lnTo>
                    <a:pt x="14" y="48"/>
                  </a:lnTo>
                  <a:lnTo>
                    <a:pt x="14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3D2C6A83-3330-4648-9148-0105C1648F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1225" y="2373313"/>
              <a:ext cx="19050" cy="31750"/>
            </a:xfrm>
            <a:custGeom>
              <a:avLst/>
              <a:gdLst>
                <a:gd name="T0" fmla="*/ 32 w 54"/>
                <a:gd name="T1" fmla="*/ 34 h 86"/>
                <a:gd name="T2" fmla="*/ 53 w 54"/>
                <a:gd name="T3" fmla="*/ 34 h 86"/>
                <a:gd name="T4" fmla="*/ 53 w 54"/>
                <a:gd name="T5" fmla="*/ 79 h 86"/>
                <a:gd name="T6" fmla="*/ 35 w 54"/>
                <a:gd name="T7" fmla="*/ 85 h 86"/>
                <a:gd name="T8" fmla="*/ 0 w 54"/>
                <a:gd name="T9" fmla="*/ 42 h 86"/>
                <a:gd name="T10" fmla="*/ 35 w 54"/>
                <a:gd name="T11" fmla="*/ 0 h 86"/>
                <a:gd name="T12" fmla="*/ 50 w 54"/>
                <a:gd name="T13" fmla="*/ 3 h 86"/>
                <a:gd name="T14" fmla="*/ 50 w 54"/>
                <a:gd name="T15" fmla="*/ 16 h 86"/>
                <a:gd name="T16" fmla="*/ 35 w 54"/>
                <a:gd name="T17" fmla="*/ 11 h 86"/>
                <a:gd name="T18" fmla="*/ 13 w 54"/>
                <a:gd name="T19" fmla="*/ 42 h 86"/>
                <a:gd name="T20" fmla="*/ 32 w 54"/>
                <a:gd name="T21" fmla="*/ 74 h 86"/>
                <a:gd name="T22" fmla="*/ 40 w 54"/>
                <a:gd name="T23" fmla="*/ 72 h 86"/>
                <a:gd name="T24" fmla="*/ 40 w 54"/>
                <a:gd name="T25" fmla="*/ 48 h 86"/>
                <a:gd name="T26" fmla="*/ 29 w 54"/>
                <a:gd name="T27" fmla="*/ 48 h 86"/>
                <a:gd name="T28" fmla="*/ 32 w 54"/>
                <a:gd name="T2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86">
                  <a:moveTo>
                    <a:pt x="32" y="34"/>
                  </a:moveTo>
                  <a:lnTo>
                    <a:pt x="53" y="34"/>
                  </a:lnTo>
                  <a:lnTo>
                    <a:pt x="53" y="79"/>
                  </a:lnTo>
                  <a:cubicBezTo>
                    <a:pt x="50" y="82"/>
                    <a:pt x="42" y="85"/>
                    <a:pt x="35" y="85"/>
                  </a:cubicBezTo>
                  <a:cubicBezTo>
                    <a:pt x="13" y="85"/>
                    <a:pt x="0" y="66"/>
                    <a:pt x="0" y="42"/>
                  </a:cubicBezTo>
                  <a:cubicBezTo>
                    <a:pt x="0" y="16"/>
                    <a:pt x="11" y="0"/>
                    <a:pt x="35" y="0"/>
                  </a:cubicBezTo>
                  <a:cubicBezTo>
                    <a:pt x="42" y="0"/>
                    <a:pt x="48" y="3"/>
                    <a:pt x="50" y="3"/>
                  </a:cubicBezTo>
                  <a:lnTo>
                    <a:pt x="50" y="16"/>
                  </a:lnTo>
                  <a:cubicBezTo>
                    <a:pt x="45" y="13"/>
                    <a:pt x="40" y="11"/>
                    <a:pt x="35" y="11"/>
                  </a:cubicBezTo>
                  <a:cubicBezTo>
                    <a:pt x="21" y="11"/>
                    <a:pt x="13" y="23"/>
                    <a:pt x="13" y="42"/>
                  </a:cubicBezTo>
                  <a:cubicBezTo>
                    <a:pt x="13" y="60"/>
                    <a:pt x="21" y="74"/>
                    <a:pt x="32" y="74"/>
                  </a:cubicBezTo>
                  <a:cubicBezTo>
                    <a:pt x="35" y="74"/>
                    <a:pt x="37" y="74"/>
                    <a:pt x="40" y="72"/>
                  </a:cubicBezTo>
                  <a:lnTo>
                    <a:pt x="40" y="48"/>
                  </a:lnTo>
                  <a:lnTo>
                    <a:pt x="29" y="48"/>
                  </a:lnTo>
                  <a:lnTo>
                    <a:pt x="32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833F8F76-D5F9-644C-AB17-DD5DA40EA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5038" y="2371725"/>
              <a:ext cx="4762" cy="31750"/>
            </a:xfrm>
            <a:custGeom>
              <a:avLst/>
              <a:gdLst>
                <a:gd name="T0" fmla="*/ 6 w 14"/>
                <a:gd name="T1" fmla="*/ 85 h 86"/>
                <a:gd name="T2" fmla="*/ 0 w 14"/>
                <a:gd name="T3" fmla="*/ 85 h 86"/>
                <a:gd name="T4" fmla="*/ 0 w 14"/>
                <a:gd name="T5" fmla="*/ 0 h 86"/>
                <a:gd name="T6" fmla="*/ 13 w 14"/>
                <a:gd name="T7" fmla="*/ 0 h 86"/>
                <a:gd name="T8" fmla="*/ 13 w 14"/>
                <a:gd name="T9" fmla="*/ 85 h 86"/>
                <a:gd name="T10" fmla="*/ 6 w 14"/>
                <a:gd name="T11" fmla="*/ 8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6">
                  <a:moveTo>
                    <a:pt x="6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6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2C17644A-921B-0E4E-ADF2-38D7DA568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1388" y="2371725"/>
              <a:ext cx="19050" cy="31750"/>
            </a:xfrm>
            <a:custGeom>
              <a:avLst/>
              <a:gdLst>
                <a:gd name="T0" fmla="*/ 53 w 54"/>
                <a:gd name="T1" fmla="*/ 43 h 86"/>
                <a:gd name="T2" fmla="*/ 27 w 54"/>
                <a:gd name="T3" fmla="*/ 85 h 86"/>
                <a:gd name="T4" fmla="*/ 0 w 54"/>
                <a:gd name="T5" fmla="*/ 43 h 86"/>
                <a:gd name="T6" fmla="*/ 27 w 54"/>
                <a:gd name="T7" fmla="*/ 0 h 86"/>
                <a:gd name="T8" fmla="*/ 53 w 54"/>
                <a:gd name="T9" fmla="*/ 43 h 86"/>
                <a:gd name="T10" fmla="*/ 40 w 54"/>
                <a:gd name="T11" fmla="*/ 43 h 86"/>
                <a:gd name="T12" fmla="*/ 27 w 54"/>
                <a:gd name="T13" fmla="*/ 11 h 86"/>
                <a:gd name="T14" fmla="*/ 13 w 54"/>
                <a:gd name="T15" fmla="*/ 43 h 86"/>
                <a:gd name="T16" fmla="*/ 27 w 54"/>
                <a:gd name="T17" fmla="*/ 75 h 86"/>
                <a:gd name="T18" fmla="*/ 40 w 54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86">
                  <a:moveTo>
                    <a:pt x="53" y="43"/>
                  </a:moveTo>
                  <a:cubicBezTo>
                    <a:pt x="53" y="75"/>
                    <a:pt x="41" y="85"/>
                    <a:pt x="27" y="85"/>
                  </a:cubicBezTo>
                  <a:cubicBezTo>
                    <a:pt x="14" y="85"/>
                    <a:pt x="0" y="72"/>
                    <a:pt x="0" y="43"/>
                  </a:cubicBezTo>
                  <a:cubicBezTo>
                    <a:pt x="0" y="14"/>
                    <a:pt x="14" y="0"/>
                    <a:pt x="27" y="0"/>
                  </a:cubicBezTo>
                  <a:cubicBezTo>
                    <a:pt x="41" y="0"/>
                    <a:pt x="53" y="14"/>
                    <a:pt x="53" y="43"/>
                  </a:cubicBezTo>
                  <a:close/>
                  <a:moveTo>
                    <a:pt x="40" y="43"/>
                  </a:moveTo>
                  <a:cubicBezTo>
                    <a:pt x="40" y="19"/>
                    <a:pt x="35" y="11"/>
                    <a:pt x="27" y="11"/>
                  </a:cubicBezTo>
                  <a:cubicBezTo>
                    <a:pt x="19" y="11"/>
                    <a:pt x="13" y="19"/>
                    <a:pt x="13" y="43"/>
                  </a:cubicBezTo>
                  <a:cubicBezTo>
                    <a:pt x="13" y="67"/>
                    <a:pt x="19" y="75"/>
                    <a:pt x="27" y="75"/>
                  </a:cubicBezTo>
                  <a:cubicBezTo>
                    <a:pt x="35" y="75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45F9C95A-88B7-0E43-87C3-47F20FD8FB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3613" y="237172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37 w 51"/>
                <a:gd name="T5" fmla="*/ 67 h 86"/>
                <a:gd name="T6" fmla="*/ 37 w 51"/>
                <a:gd name="T7" fmla="*/ 67 h 86"/>
                <a:gd name="T8" fmla="*/ 37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5 w 51"/>
                <a:gd name="T15" fmla="*/ 85 h 86"/>
                <a:gd name="T16" fmla="*/ 13 w 51"/>
                <a:gd name="T17" fmla="*/ 19 h 86"/>
                <a:gd name="T18" fmla="*/ 11 w 51"/>
                <a:gd name="T19" fmla="*/ 19 h 86"/>
                <a:gd name="T20" fmla="*/ 11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37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5" y="85"/>
                  </a:lnTo>
                  <a:lnTo>
                    <a:pt x="13" y="19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C37D1517-42CF-B541-A2B6-08FD28B128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1075" y="2371725"/>
              <a:ext cx="22225" cy="31750"/>
            </a:xfrm>
            <a:custGeom>
              <a:avLst/>
              <a:gdLst>
                <a:gd name="T0" fmla="*/ 43 w 60"/>
                <a:gd name="T1" fmla="*/ 64 h 86"/>
                <a:gd name="T2" fmla="*/ 19 w 60"/>
                <a:gd name="T3" fmla="*/ 64 h 86"/>
                <a:gd name="T4" fmla="*/ 14 w 60"/>
                <a:gd name="T5" fmla="*/ 85 h 86"/>
                <a:gd name="T6" fmla="*/ 0 w 60"/>
                <a:gd name="T7" fmla="*/ 85 h 86"/>
                <a:gd name="T8" fmla="*/ 24 w 60"/>
                <a:gd name="T9" fmla="*/ 0 h 86"/>
                <a:gd name="T10" fmla="*/ 37 w 60"/>
                <a:gd name="T11" fmla="*/ 0 h 86"/>
                <a:gd name="T12" fmla="*/ 59 w 60"/>
                <a:gd name="T13" fmla="*/ 85 h 86"/>
                <a:gd name="T14" fmla="*/ 45 w 60"/>
                <a:gd name="T15" fmla="*/ 85 h 86"/>
                <a:gd name="T16" fmla="*/ 43 w 60"/>
                <a:gd name="T17" fmla="*/ 64 h 86"/>
                <a:gd name="T18" fmla="*/ 40 w 60"/>
                <a:gd name="T19" fmla="*/ 53 h 86"/>
                <a:gd name="T20" fmla="*/ 32 w 60"/>
                <a:gd name="T21" fmla="*/ 14 h 86"/>
                <a:gd name="T22" fmla="*/ 32 w 60"/>
                <a:gd name="T23" fmla="*/ 14 h 86"/>
                <a:gd name="T24" fmla="*/ 22 w 60"/>
                <a:gd name="T25" fmla="*/ 53 h 86"/>
                <a:gd name="T26" fmla="*/ 40 w 60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6">
                  <a:moveTo>
                    <a:pt x="43" y="64"/>
                  </a:moveTo>
                  <a:lnTo>
                    <a:pt x="19" y="64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2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F8A51020-B74B-0D4E-B1FA-650230F1A9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4888" y="237172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3 w 35"/>
                <a:gd name="T3" fmla="*/ 0 h 86"/>
                <a:gd name="T4" fmla="*/ 13 w 35"/>
                <a:gd name="T5" fmla="*/ 72 h 86"/>
                <a:gd name="T6" fmla="*/ 34 w 35"/>
                <a:gd name="T7" fmla="*/ 72 h 86"/>
                <a:gd name="T8" fmla="*/ 34 w 35"/>
                <a:gd name="T9" fmla="*/ 85 h 86"/>
                <a:gd name="T10" fmla="*/ 0 w 35"/>
                <a:gd name="T11" fmla="*/ 85 h 86"/>
                <a:gd name="T12" fmla="*/ 0 w 35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2"/>
                  </a:lnTo>
                  <a:lnTo>
                    <a:pt x="34" y="72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DCEC1D35-92B0-1840-8A04-E6121F1BAB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3938" y="2371725"/>
              <a:ext cx="20637" cy="31750"/>
            </a:xfrm>
            <a:custGeom>
              <a:avLst/>
              <a:gdLst>
                <a:gd name="T0" fmla="*/ 55 w 56"/>
                <a:gd name="T1" fmla="*/ 43 h 86"/>
                <a:gd name="T2" fmla="*/ 29 w 56"/>
                <a:gd name="T3" fmla="*/ 85 h 86"/>
                <a:gd name="T4" fmla="*/ 2 w 56"/>
                <a:gd name="T5" fmla="*/ 43 h 86"/>
                <a:gd name="T6" fmla="*/ 29 w 56"/>
                <a:gd name="T7" fmla="*/ 0 h 86"/>
                <a:gd name="T8" fmla="*/ 55 w 56"/>
                <a:gd name="T9" fmla="*/ 43 h 86"/>
                <a:gd name="T10" fmla="*/ 42 w 56"/>
                <a:gd name="T11" fmla="*/ 43 h 86"/>
                <a:gd name="T12" fmla="*/ 29 w 56"/>
                <a:gd name="T13" fmla="*/ 11 h 86"/>
                <a:gd name="T14" fmla="*/ 15 w 56"/>
                <a:gd name="T15" fmla="*/ 43 h 86"/>
                <a:gd name="T16" fmla="*/ 29 w 56"/>
                <a:gd name="T17" fmla="*/ 75 h 86"/>
                <a:gd name="T18" fmla="*/ 42 w 56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86">
                  <a:moveTo>
                    <a:pt x="55" y="43"/>
                  </a:moveTo>
                  <a:cubicBezTo>
                    <a:pt x="55" y="75"/>
                    <a:pt x="43" y="85"/>
                    <a:pt x="29" y="85"/>
                  </a:cubicBezTo>
                  <a:cubicBezTo>
                    <a:pt x="16" y="85"/>
                    <a:pt x="2" y="72"/>
                    <a:pt x="2" y="43"/>
                  </a:cubicBezTo>
                  <a:cubicBezTo>
                    <a:pt x="0" y="14"/>
                    <a:pt x="13" y="0"/>
                    <a:pt x="29" y="0"/>
                  </a:cubicBezTo>
                  <a:cubicBezTo>
                    <a:pt x="42" y="0"/>
                    <a:pt x="55" y="14"/>
                    <a:pt x="55" y="43"/>
                  </a:cubicBezTo>
                  <a:close/>
                  <a:moveTo>
                    <a:pt x="42" y="43"/>
                  </a:moveTo>
                  <a:cubicBezTo>
                    <a:pt x="42" y="19"/>
                    <a:pt x="37" y="11"/>
                    <a:pt x="29" y="11"/>
                  </a:cubicBezTo>
                  <a:cubicBezTo>
                    <a:pt x="21" y="11"/>
                    <a:pt x="15" y="19"/>
                    <a:pt x="15" y="43"/>
                  </a:cubicBezTo>
                  <a:cubicBezTo>
                    <a:pt x="13" y="67"/>
                    <a:pt x="21" y="75"/>
                    <a:pt x="29" y="75"/>
                  </a:cubicBezTo>
                  <a:cubicBezTo>
                    <a:pt x="37" y="75"/>
                    <a:pt x="42" y="67"/>
                    <a:pt x="42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FAF74007-755F-1F4D-A378-BE06ED325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2371725"/>
              <a:ext cx="14287" cy="31750"/>
            </a:xfrm>
            <a:custGeom>
              <a:avLst/>
              <a:gdLst>
                <a:gd name="T0" fmla="*/ 0 w 39"/>
                <a:gd name="T1" fmla="*/ 0 h 86"/>
                <a:gd name="T2" fmla="*/ 38 w 39"/>
                <a:gd name="T3" fmla="*/ 0 h 86"/>
                <a:gd name="T4" fmla="*/ 38 w 39"/>
                <a:gd name="T5" fmla="*/ 14 h 86"/>
                <a:gd name="T6" fmla="*/ 14 w 39"/>
                <a:gd name="T7" fmla="*/ 14 h 86"/>
                <a:gd name="T8" fmla="*/ 14 w 39"/>
                <a:gd name="T9" fmla="*/ 37 h 86"/>
                <a:gd name="T10" fmla="*/ 35 w 39"/>
                <a:gd name="T11" fmla="*/ 37 h 86"/>
                <a:gd name="T12" fmla="*/ 35 w 39"/>
                <a:gd name="T13" fmla="*/ 48 h 86"/>
                <a:gd name="T14" fmla="*/ 14 w 39"/>
                <a:gd name="T15" fmla="*/ 48 h 86"/>
                <a:gd name="T16" fmla="*/ 14 w 39"/>
                <a:gd name="T17" fmla="*/ 85 h 86"/>
                <a:gd name="T18" fmla="*/ 0 w 39"/>
                <a:gd name="T19" fmla="*/ 85 h 86"/>
                <a:gd name="T20" fmla="*/ 0 w 39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86">
                  <a:moveTo>
                    <a:pt x="0" y="0"/>
                  </a:moveTo>
                  <a:lnTo>
                    <a:pt x="38" y="0"/>
                  </a:lnTo>
                  <a:lnTo>
                    <a:pt x="38" y="14"/>
                  </a:lnTo>
                  <a:lnTo>
                    <a:pt x="14" y="14"/>
                  </a:lnTo>
                  <a:lnTo>
                    <a:pt x="14" y="37"/>
                  </a:lnTo>
                  <a:lnTo>
                    <a:pt x="35" y="37"/>
                  </a:lnTo>
                  <a:lnTo>
                    <a:pt x="35" y="48"/>
                  </a:lnTo>
                  <a:lnTo>
                    <a:pt x="14" y="48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0DA30E4C-6F7F-5D44-8B08-6B9A14D948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2038" y="237172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34 w 35"/>
                <a:gd name="T3" fmla="*/ 0 h 86"/>
                <a:gd name="T4" fmla="*/ 34 w 35"/>
                <a:gd name="T5" fmla="*/ 14 h 86"/>
                <a:gd name="T6" fmla="*/ 13 w 35"/>
                <a:gd name="T7" fmla="*/ 14 h 86"/>
                <a:gd name="T8" fmla="*/ 13 w 35"/>
                <a:gd name="T9" fmla="*/ 37 h 86"/>
                <a:gd name="T10" fmla="*/ 32 w 35"/>
                <a:gd name="T11" fmla="*/ 37 h 86"/>
                <a:gd name="T12" fmla="*/ 32 w 35"/>
                <a:gd name="T13" fmla="*/ 48 h 86"/>
                <a:gd name="T14" fmla="*/ 13 w 35"/>
                <a:gd name="T15" fmla="*/ 48 h 86"/>
                <a:gd name="T16" fmla="*/ 13 w 35"/>
                <a:gd name="T17" fmla="*/ 85 h 86"/>
                <a:gd name="T18" fmla="*/ 0 w 35"/>
                <a:gd name="T19" fmla="*/ 85 h 86"/>
                <a:gd name="T20" fmla="*/ 0 w 35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4"/>
                  </a:lnTo>
                  <a:lnTo>
                    <a:pt x="13" y="14"/>
                  </a:lnTo>
                  <a:lnTo>
                    <a:pt x="13" y="37"/>
                  </a:lnTo>
                  <a:lnTo>
                    <a:pt x="32" y="37"/>
                  </a:lnTo>
                  <a:lnTo>
                    <a:pt x="32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8" name="Freeform 21">
              <a:extLst>
                <a:ext uri="{FF2B5EF4-FFF2-40B4-BE49-F238E27FC236}">
                  <a16:creationId xmlns:a16="http://schemas.microsoft.com/office/drawing/2014/main" id="{25A0D10A-3F7A-7E43-961D-CD36ED924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6325" y="2371725"/>
              <a:ext cx="4763" cy="31750"/>
            </a:xfrm>
            <a:custGeom>
              <a:avLst/>
              <a:gdLst>
                <a:gd name="T0" fmla="*/ 6 w 14"/>
                <a:gd name="T1" fmla="*/ 85 h 86"/>
                <a:gd name="T2" fmla="*/ 0 w 14"/>
                <a:gd name="T3" fmla="*/ 85 h 86"/>
                <a:gd name="T4" fmla="*/ 0 w 14"/>
                <a:gd name="T5" fmla="*/ 0 h 86"/>
                <a:gd name="T6" fmla="*/ 13 w 14"/>
                <a:gd name="T7" fmla="*/ 0 h 86"/>
                <a:gd name="T8" fmla="*/ 13 w 14"/>
                <a:gd name="T9" fmla="*/ 85 h 86"/>
                <a:gd name="T10" fmla="*/ 6 w 14"/>
                <a:gd name="T11" fmla="*/ 8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6">
                  <a:moveTo>
                    <a:pt x="6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6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6FA65089-2B0B-6443-A5F6-6EC555E4E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2675" y="2371725"/>
              <a:ext cx="17463" cy="31750"/>
            </a:xfrm>
            <a:custGeom>
              <a:avLst/>
              <a:gdLst>
                <a:gd name="T0" fmla="*/ 48 w 49"/>
                <a:gd name="T1" fmla="*/ 82 h 86"/>
                <a:gd name="T2" fmla="*/ 32 w 49"/>
                <a:gd name="T3" fmla="*/ 85 h 86"/>
                <a:gd name="T4" fmla="*/ 0 w 49"/>
                <a:gd name="T5" fmla="*/ 43 h 86"/>
                <a:gd name="T6" fmla="*/ 32 w 49"/>
                <a:gd name="T7" fmla="*/ 0 h 86"/>
                <a:gd name="T8" fmla="*/ 48 w 49"/>
                <a:gd name="T9" fmla="*/ 3 h 86"/>
                <a:gd name="T10" fmla="*/ 48 w 49"/>
                <a:gd name="T11" fmla="*/ 16 h 86"/>
                <a:gd name="T12" fmla="*/ 35 w 49"/>
                <a:gd name="T13" fmla="*/ 11 h 86"/>
                <a:gd name="T14" fmla="*/ 16 w 49"/>
                <a:gd name="T15" fmla="*/ 43 h 86"/>
                <a:gd name="T16" fmla="*/ 35 w 49"/>
                <a:gd name="T17" fmla="*/ 75 h 86"/>
                <a:gd name="T18" fmla="*/ 48 w 49"/>
                <a:gd name="T19" fmla="*/ 69 h 86"/>
                <a:gd name="T20" fmla="*/ 48 w 49"/>
                <a:gd name="T21" fmla="*/ 8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6">
                  <a:moveTo>
                    <a:pt x="48" y="82"/>
                  </a:moveTo>
                  <a:cubicBezTo>
                    <a:pt x="45" y="85"/>
                    <a:pt x="40" y="85"/>
                    <a:pt x="32" y="85"/>
                  </a:cubicBezTo>
                  <a:cubicBezTo>
                    <a:pt x="11" y="85"/>
                    <a:pt x="0" y="67"/>
                    <a:pt x="0" y="43"/>
                  </a:cubicBezTo>
                  <a:cubicBezTo>
                    <a:pt x="0" y="19"/>
                    <a:pt x="11" y="0"/>
                    <a:pt x="32" y="0"/>
                  </a:cubicBezTo>
                  <a:cubicBezTo>
                    <a:pt x="40" y="0"/>
                    <a:pt x="45" y="3"/>
                    <a:pt x="48" y="3"/>
                  </a:cubicBezTo>
                  <a:lnTo>
                    <a:pt x="48" y="16"/>
                  </a:lnTo>
                  <a:cubicBezTo>
                    <a:pt x="45" y="14"/>
                    <a:pt x="42" y="11"/>
                    <a:pt x="35" y="11"/>
                  </a:cubicBezTo>
                  <a:cubicBezTo>
                    <a:pt x="24" y="11"/>
                    <a:pt x="16" y="19"/>
                    <a:pt x="16" y="43"/>
                  </a:cubicBezTo>
                  <a:cubicBezTo>
                    <a:pt x="16" y="64"/>
                    <a:pt x="24" y="75"/>
                    <a:pt x="35" y="75"/>
                  </a:cubicBezTo>
                  <a:cubicBezTo>
                    <a:pt x="40" y="75"/>
                    <a:pt x="45" y="72"/>
                    <a:pt x="48" y="69"/>
                  </a:cubicBezTo>
                  <a:lnTo>
                    <a:pt x="48" y="8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6D1308DB-56A5-8245-B234-A92F301B0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1725" y="2371725"/>
              <a:ext cx="14288" cy="31750"/>
            </a:xfrm>
            <a:custGeom>
              <a:avLst/>
              <a:gdLst>
                <a:gd name="T0" fmla="*/ 0 w 38"/>
                <a:gd name="T1" fmla="*/ 0 h 86"/>
                <a:gd name="T2" fmla="*/ 37 w 38"/>
                <a:gd name="T3" fmla="*/ 0 h 86"/>
                <a:gd name="T4" fmla="*/ 37 w 38"/>
                <a:gd name="T5" fmla="*/ 14 h 86"/>
                <a:gd name="T6" fmla="*/ 13 w 38"/>
                <a:gd name="T7" fmla="*/ 14 h 86"/>
                <a:gd name="T8" fmla="*/ 13 w 38"/>
                <a:gd name="T9" fmla="*/ 35 h 86"/>
                <a:gd name="T10" fmla="*/ 34 w 38"/>
                <a:gd name="T11" fmla="*/ 35 h 86"/>
                <a:gd name="T12" fmla="*/ 34 w 38"/>
                <a:gd name="T13" fmla="*/ 48 h 86"/>
                <a:gd name="T14" fmla="*/ 13 w 38"/>
                <a:gd name="T15" fmla="*/ 48 h 86"/>
                <a:gd name="T16" fmla="*/ 13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4"/>
                  </a:lnTo>
                  <a:lnTo>
                    <a:pt x="13" y="14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4950ED9C-ECBB-594A-B88E-A03A0BB66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5538" y="2371725"/>
              <a:ext cx="12700" cy="31750"/>
            </a:xfrm>
            <a:custGeom>
              <a:avLst/>
              <a:gdLst>
                <a:gd name="T0" fmla="*/ 0 w 36"/>
                <a:gd name="T1" fmla="*/ 0 h 86"/>
                <a:gd name="T2" fmla="*/ 35 w 36"/>
                <a:gd name="T3" fmla="*/ 0 h 86"/>
                <a:gd name="T4" fmla="*/ 35 w 36"/>
                <a:gd name="T5" fmla="*/ 14 h 86"/>
                <a:gd name="T6" fmla="*/ 11 w 36"/>
                <a:gd name="T7" fmla="*/ 14 h 86"/>
                <a:gd name="T8" fmla="*/ 11 w 36"/>
                <a:gd name="T9" fmla="*/ 37 h 86"/>
                <a:gd name="T10" fmla="*/ 32 w 36"/>
                <a:gd name="T11" fmla="*/ 37 h 86"/>
                <a:gd name="T12" fmla="*/ 32 w 36"/>
                <a:gd name="T13" fmla="*/ 48 h 86"/>
                <a:gd name="T14" fmla="*/ 11 w 36"/>
                <a:gd name="T15" fmla="*/ 48 h 86"/>
                <a:gd name="T16" fmla="*/ 11 w 36"/>
                <a:gd name="T17" fmla="*/ 85 h 86"/>
                <a:gd name="T18" fmla="*/ 0 w 36"/>
                <a:gd name="T19" fmla="*/ 85 h 86"/>
                <a:gd name="T20" fmla="*/ 0 w 36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86">
                  <a:moveTo>
                    <a:pt x="0" y="0"/>
                  </a:moveTo>
                  <a:lnTo>
                    <a:pt x="35" y="0"/>
                  </a:lnTo>
                  <a:lnTo>
                    <a:pt x="35" y="14"/>
                  </a:lnTo>
                  <a:lnTo>
                    <a:pt x="11" y="14"/>
                  </a:lnTo>
                  <a:lnTo>
                    <a:pt x="11" y="37"/>
                  </a:lnTo>
                  <a:lnTo>
                    <a:pt x="32" y="37"/>
                  </a:lnTo>
                  <a:lnTo>
                    <a:pt x="32" y="48"/>
                  </a:lnTo>
                  <a:lnTo>
                    <a:pt x="11" y="48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2EFA9AF9-89E5-B847-8F1C-26B4F4913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8238" y="2371725"/>
              <a:ext cx="19050" cy="31750"/>
            </a:xfrm>
            <a:custGeom>
              <a:avLst/>
              <a:gdLst>
                <a:gd name="T0" fmla="*/ 53 w 54"/>
                <a:gd name="T1" fmla="*/ 43 h 86"/>
                <a:gd name="T2" fmla="*/ 27 w 54"/>
                <a:gd name="T3" fmla="*/ 85 h 86"/>
                <a:gd name="T4" fmla="*/ 0 w 54"/>
                <a:gd name="T5" fmla="*/ 43 h 86"/>
                <a:gd name="T6" fmla="*/ 27 w 54"/>
                <a:gd name="T7" fmla="*/ 0 h 86"/>
                <a:gd name="T8" fmla="*/ 53 w 54"/>
                <a:gd name="T9" fmla="*/ 43 h 86"/>
                <a:gd name="T10" fmla="*/ 40 w 54"/>
                <a:gd name="T11" fmla="*/ 43 h 86"/>
                <a:gd name="T12" fmla="*/ 27 w 54"/>
                <a:gd name="T13" fmla="*/ 11 h 86"/>
                <a:gd name="T14" fmla="*/ 14 w 54"/>
                <a:gd name="T15" fmla="*/ 43 h 86"/>
                <a:gd name="T16" fmla="*/ 27 w 54"/>
                <a:gd name="T17" fmla="*/ 75 h 86"/>
                <a:gd name="T18" fmla="*/ 40 w 54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86">
                  <a:moveTo>
                    <a:pt x="53" y="43"/>
                  </a:moveTo>
                  <a:cubicBezTo>
                    <a:pt x="53" y="75"/>
                    <a:pt x="40" y="85"/>
                    <a:pt x="27" y="85"/>
                  </a:cubicBezTo>
                  <a:cubicBezTo>
                    <a:pt x="14" y="85"/>
                    <a:pt x="0" y="72"/>
                    <a:pt x="0" y="43"/>
                  </a:cubicBezTo>
                  <a:cubicBezTo>
                    <a:pt x="0" y="14"/>
                    <a:pt x="14" y="0"/>
                    <a:pt x="27" y="0"/>
                  </a:cubicBezTo>
                  <a:cubicBezTo>
                    <a:pt x="40" y="0"/>
                    <a:pt x="53" y="14"/>
                    <a:pt x="53" y="43"/>
                  </a:cubicBezTo>
                  <a:close/>
                  <a:moveTo>
                    <a:pt x="40" y="43"/>
                  </a:moveTo>
                  <a:cubicBezTo>
                    <a:pt x="40" y="19"/>
                    <a:pt x="35" y="11"/>
                    <a:pt x="27" y="11"/>
                  </a:cubicBezTo>
                  <a:cubicBezTo>
                    <a:pt x="19" y="11"/>
                    <a:pt x="14" y="19"/>
                    <a:pt x="14" y="43"/>
                  </a:cubicBezTo>
                  <a:cubicBezTo>
                    <a:pt x="14" y="67"/>
                    <a:pt x="19" y="75"/>
                    <a:pt x="27" y="75"/>
                  </a:cubicBezTo>
                  <a:cubicBezTo>
                    <a:pt x="35" y="75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7BF10CD8-7EA6-D549-8A7D-81EE99E88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0463" y="2371725"/>
              <a:ext cx="17462" cy="31750"/>
            </a:xfrm>
            <a:custGeom>
              <a:avLst/>
              <a:gdLst>
                <a:gd name="T0" fmla="*/ 2 w 48"/>
                <a:gd name="T1" fmla="*/ 0 h 89"/>
                <a:gd name="T2" fmla="*/ 23 w 48"/>
                <a:gd name="T3" fmla="*/ 0 h 89"/>
                <a:gd name="T4" fmla="*/ 45 w 48"/>
                <a:gd name="T5" fmla="*/ 22 h 89"/>
                <a:gd name="T6" fmla="*/ 31 w 48"/>
                <a:gd name="T7" fmla="*/ 43 h 89"/>
                <a:gd name="T8" fmla="*/ 31 w 48"/>
                <a:gd name="T9" fmla="*/ 43 h 89"/>
                <a:gd name="T10" fmla="*/ 39 w 48"/>
                <a:gd name="T11" fmla="*/ 53 h 89"/>
                <a:gd name="T12" fmla="*/ 47 w 48"/>
                <a:gd name="T13" fmla="*/ 85 h 89"/>
                <a:gd name="T14" fmla="*/ 34 w 48"/>
                <a:gd name="T15" fmla="*/ 85 h 89"/>
                <a:gd name="T16" fmla="*/ 26 w 48"/>
                <a:gd name="T17" fmla="*/ 59 h 89"/>
                <a:gd name="T18" fmla="*/ 15 w 48"/>
                <a:gd name="T19" fmla="*/ 51 h 89"/>
                <a:gd name="T20" fmla="*/ 13 w 48"/>
                <a:gd name="T21" fmla="*/ 51 h 89"/>
                <a:gd name="T22" fmla="*/ 13 w 48"/>
                <a:gd name="T23" fmla="*/ 88 h 89"/>
                <a:gd name="T24" fmla="*/ 0 w 48"/>
                <a:gd name="T25" fmla="*/ 88 h 89"/>
                <a:gd name="T26" fmla="*/ 2 w 48"/>
                <a:gd name="T27" fmla="*/ 0 h 89"/>
                <a:gd name="T28" fmla="*/ 18 w 48"/>
                <a:gd name="T29" fmla="*/ 37 h 89"/>
                <a:gd name="T30" fmla="*/ 29 w 48"/>
                <a:gd name="T31" fmla="*/ 24 h 89"/>
                <a:gd name="T32" fmla="*/ 18 w 48"/>
                <a:gd name="T33" fmla="*/ 11 h 89"/>
                <a:gd name="T34" fmla="*/ 13 w 48"/>
                <a:gd name="T35" fmla="*/ 11 h 89"/>
                <a:gd name="T36" fmla="*/ 13 w 48"/>
                <a:gd name="T37" fmla="*/ 35 h 89"/>
                <a:gd name="T38" fmla="*/ 18 w 48"/>
                <a:gd name="T39" fmla="*/ 35 h 89"/>
                <a:gd name="T40" fmla="*/ 18 w 48"/>
                <a:gd name="T41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89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2"/>
                  </a:cubicBezTo>
                  <a:cubicBezTo>
                    <a:pt x="45" y="32"/>
                    <a:pt x="39" y="40"/>
                    <a:pt x="31" y="43"/>
                  </a:cubicBezTo>
                  <a:lnTo>
                    <a:pt x="31" y="43"/>
                  </a:lnTo>
                  <a:cubicBezTo>
                    <a:pt x="34" y="43"/>
                    <a:pt x="37" y="45"/>
                    <a:pt x="39" y="53"/>
                  </a:cubicBezTo>
                  <a:lnTo>
                    <a:pt x="47" y="85"/>
                  </a:lnTo>
                  <a:lnTo>
                    <a:pt x="34" y="85"/>
                  </a:lnTo>
                  <a:lnTo>
                    <a:pt x="26" y="59"/>
                  </a:lnTo>
                  <a:cubicBezTo>
                    <a:pt x="23" y="51"/>
                    <a:pt x="21" y="51"/>
                    <a:pt x="15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2" y="0"/>
                  </a:lnTo>
                  <a:close/>
                  <a:moveTo>
                    <a:pt x="18" y="37"/>
                  </a:moveTo>
                  <a:cubicBezTo>
                    <a:pt x="26" y="37"/>
                    <a:pt x="29" y="32"/>
                    <a:pt x="29" y="24"/>
                  </a:cubicBezTo>
                  <a:cubicBezTo>
                    <a:pt x="29" y="14"/>
                    <a:pt x="23" y="11"/>
                    <a:pt x="18" y="11"/>
                  </a:cubicBezTo>
                  <a:lnTo>
                    <a:pt x="13" y="11"/>
                  </a:lnTo>
                  <a:lnTo>
                    <a:pt x="13" y="35"/>
                  </a:lnTo>
                  <a:lnTo>
                    <a:pt x="18" y="35"/>
                  </a:lnTo>
                  <a:lnTo>
                    <a:pt x="18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B717B167-4E96-984F-B458-3DE34A16FA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1100" y="2371725"/>
              <a:ext cx="15875" cy="31750"/>
            </a:xfrm>
            <a:custGeom>
              <a:avLst/>
              <a:gdLst>
                <a:gd name="T0" fmla="*/ 16 w 46"/>
                <a:gd name="T1" fmla="*/ 14 h 86"/>
                <a:gd name="T2" fmla="*/ 0 w 46"/>
                <a:gd name="T3" fmla="*/ 14 h 86"/>
                <a:gd name="T4" fmla="*/ 0 w 46"/>
                <a:gd name="T5" fmla="*/ 0 h 86"/>
                <a:gd name="T6" fmla="*/ 45 w 46"/>
                <a:gd name="T7" fmla="*/ 0 h 86"/>
                <a:gd name="T8" fmla="*/ 45 w 46"/>
                <a:gd name="T9" fmla="*/ 14 h 86"/>
                <a:gd name="T10" fmla="*/ 30 w 46"/>
                <a:gd name="T11" fmla="*/ 14 h 86"/>
                <a:gd name="T12" fmla="*/ 30 w 46"/>
                <a:gd name="T13" fmla="*/ 85 h 86"/>
                <a:gd name="T14" fmla="*/ 16 w 46"/>
                <a:gd name="T15" fmla="*/ 85 h 86"/>
                <a:gd name="T16" fmla="*/ 16 w 46"/>
                <a:gd name="T17" fmla="*/ 1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86">
                  <a:moveTo>
                    <a:pt x="16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14"/>
                  </a:lnTo>
                  <a:lnTo>
                    <a:pt x="30" y="14"/>
                  </a:lnTo>
                  <a:lnTo>
                    <a:pt x="30" y="85"/>
                  </a:lnTo>
                  <a:lnTo>
                    <a:pt x="16" y="85"/>
                  </a:lnTo>
                  <a:lnTo>
                    <a:pt x="16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C1382FA0-748C-6C4E-8B12-96CD5C0BC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8563" y="2371725"/>
              <a:ext cx="15875" cy="31750"/>
            </a:xfrm>
            <a:custGeom>
              <a:avLst/>
              <a:gdLst>
                <a:gd name="T0" fmla="*/ 0 w 46"/>
                <a:gd name="T1" fmla="*/ 0 h 86"/>
                <a:gd name="T2" fmla="*/ 13 w 46"/>
                <a:gd name="T3" fmla="*/ 0 h 86"/>
                <a:gd name="T4" fmla="*/ 13 w 46"/>
                <a:gd name="T5" fmla="*/ 35 h 86"/>
                <a:gd name="T6" fmla="*/ 35 w 46"/>
                <a:gd name="T7" fmla="*/ 35 h 86"/>
                <a:gd name="T8" fmla="*/ 35 w 46"/>
                <a:gd name="T9" fmla="*/ 0 h 86"/>
                <a:gd name="T10" fmla="*/ 45 w 46"/>
                <a:gd name="T11" fmla="*/ 0 h 86"/>
                <a:gd name="T12" fmla="*/ 45 w 46"/>
                <a:gd name="T13" fmla="*/ 85 h 86"/>
                <a:gd name="T14" fmla="*/ 35 w 46"/>
                <a:gd name="T15" fmla="*/ 85 h 86"/>
                <a:gd name="T16" fmla="*/ 35 w 46"/>
                <a:gd name="T17" fmla="*/ 48 h 86"/>
                <a:gd name="T18" fmla="*/ 13 w 46"/>
                <a:gd name="T19" fmla="*/ 48 h 86"/>
                <a:gd name="T20" fmla="*/ 13 w 46"/>
                <a:gd name="T21" fmla="*/ 85 h 86"/>
                <a:gd name="T22" fmla="*/ 0 w 46"/>
                <a:gd name="T23" fmla="*/ 85 h 86"/>
                <a:gd name="T24" fmla="*/ 0 w 46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86">
                  <a:moveTo>
                    <a:pt x="0" y="0"/>
                  </a:moveTo>
                  <a:lnTo>
                    <a:pt x="13" y="0"/>
                  </a:lnTo>
                  <a:lnTo>
                    <a:pt x="13" y="35"/>
                  </a:lnTo>
                  <a:lnTo>
                    <a:pt x="35" y="35"/>
                  </a:lnTo>
                  <a:lnTo>
                    <a:pt x="35" y="0"/>
                  </a:lnTo>
                  <a:lnTo>
                    <a:pt x="45" y="0"/>
                  </a:lnTo>
                  <a:lnTo>
                    <a:pt x="45" y="85"/>
                  </a:lnTo>
                  <a:lnTo>
                    <a:pt x="35" y="85"/>
                  </a:lnTo>
                  <a:lnTo>
                    <a:pt x="35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897F3AE0-F657-D34A-AAC6-0FB5105C2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9200" y="2371725"/>
              <a:ext cx="14288" cy="31750"/>
            </a:xfrm>
            <a:custGeom>
              <a:avLst/>
              <a:gdLst>
                <a:gd name="T0" fmla="*/ 0 w 38"/>
                <a:gd name="T1" fmla="*/ 0 h 86"/>
                <a:gd name="T2" fmla="*/ 37 w 38"/>
                <a:gd name="T3" fmla="*/ 0 h 86"/>
                <a:gd name="T4" fmla="*/ 37 w 38"/>
                <a:gd name="T5" fmla="*/ 14 h 86"/>
                <a:gd name="T6" fmla="*/ 13 w 38"/>
                <a:gd name="T7" fmla="*/ 14 h 86"/>
                <a:gd name="T8" fmla="*/ 13 w 38"/>
                <a:gd name="T9" fmla="*/ 35 h 86"/>
                <a:gd name="T10" fmla="*/ 34 w 38"/>
                <a:gd name="T11" fmla="*/ 35 h 86"/>
                <a:gd name="T12" fmla="*/ 34 w 38"/>
                <a:gd name="T13" fmla="*/ 48 h 86"/>
                <a:gd name="T14" fmla="*/ 13 w 38"/>
                <a:gd name="T15" fmla="*/ 48 h 86"/>
                <a:gd name="T16" fmla="*/ 13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4"/>
                  </a:lnTo>
                  <a:lnTo>
                    <a:pt x="13" y="14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E3F2CC4C-2F3D-7E47-A99C-2844BE301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3125" y="2038350"/>
              <a:ext cx="355600" cy="273050"/>
            </a:xfrm>
            <a:custGeom>
              <a:avLst/>
              <a:gdLst>
                <a:gd name="T0" fmla="*/ 177 w 986"/>
                <a:gd name="T1" fmla="*/ 582 h 758"/>
                <a:gd name="T2" fmla="*/ 209 w 986"/>
                <a:gd name="T3" fmla="*/ 537 h 758"/>
                <a:gd name="T4" fmla="*/ 820 w 986"/>
                <a:gd name="T5" fmla="*/ 452 h 758"/>
                <a:gd name="T6" fmla="*/ 320 w 986"/>
                <a:gd name="T7" fmla="*/ 725 h 758"/>
                <a:gd name="T8" fmla="*/ 664 w 986"/>
                <a:gd name="T9" fmla="*/ 725 h 758"/>
                <a:gd name="T10" fmla="*/ 79 w 986"/>
                <a:gd name="T11" fmla="*/ 299 h 758"/>
                <a:gd name="T12" fmla="*/ 847 w 986"/>
                <a:gd name="T13" fmla="*/ 206 h 758"/>
                <a:gd name="T14" fmla="*/ 881 w 986"/>
                <a:gd name="T15" fmla="*/ 442 h 758"/>
                <a:gd name="T16" fmla="*/ 519 w 986"/>
                <a:gd name="T17" fmla="*/ 129 h 758"/>
                <a:gd name="T18" fmla="*/ 519 w 986"/>
                <a:gd name="T19" fmla="*/ 37 h 758"/>
                <a:gd name="T20" fmla="*/ 338 w 986"/>
                <a:gd name="T21" fmla="*/ 174 h 758"/>
                <a:gd name="T22" fmla="*/ 669 w 986"/>
                <a:gd name="T23" fmla="*/ 127 h 758"/>
                <a:gd name="T24" fmla="*/ 646 w 986"/>
                <a:gd name="T25" fmla="*/ 156 h 758"/>
                <a:gd name="T26" fmla="*/ 566 w 986"/>
                <a:gd name="T27" fmla="*/ 227 h 758"/>
                <a:gd name="T28" fmla="*/ 537 w 986"/>
                <a:gd name="T29" fmla="*/ 256 h 758"/>
                <a:gd name="T30" fmla="*/ 561 w 986"/>
                <a:gd name="T31" fmla="*/ 545 h 758"/>
                <a:gd name="T32" fmla="*/ 474 w 986"/>
                <a:gd name="T33" fmla="*/ 566 h 758"/>
                <a:gd name="T34" fmla="*/ 365 w 986"/>
                <a:gd name="T35" fmla="*/ 455 h 758"/>
                <a:gd name="T36" fmla="*/ 455 w 986"/>
                <a:gd name="T37" fmla="*/ 352 h 758"/>
                <a:gd name="T38" fmla="*/ 352 w 986"/>
                <a:gd name="T39" fmla="*/ 174 h 758"/>
                <a:gd name="T40" fmla="*/ 360 w 986"/>
                <a:gd name="T41" fmla="*/ 113 h 758"/>
                <a:gd name="T42" fmla="*/ 815 w 986"/>
                <a:gd name="T43" fmla="*/ 323 h 758"/>
                <a:gd name="T44" fmla="*/ 553 w 986"/>
                <a:gd name="T45" fmla="*/ 235 h 758"/>
                <a:gd name="T46" fmla="*/ 542 w 986"/>
                <a:gd name="T47" fmla="*/ 241 h 758"/>
                <a:gd name="T48" fmla="*/ 717 w 986"/>
                <a:gd name="T49" fmla="*/ 190 h 758"/>
                <a:gd name="T50" fmla="*/ 685 w 986"/>
                <a:gd name="T51" fmla="*/ 193 h 758"/>
                <a:gd name="T52" fmla="*/ 680 w 986"/>
                <a:gd name="T53" fmla="*/ 246 h 758"/>
                <a:gd name="T54" fmla="*/ 656 w 986"/>
                <a:gd name="T55" fmla="*/ 209 h 758"/>
                <a:gd name="T56" fmla="*/ 683 w 986"/>
                <a:gd name="T57" fmla="*/ 219 h 758"/>
                <a:gd name="T58" fmla="*/ 690 w 986"/>
                <a:gd name="T59" fmla="*/ 260 h 758"/>
                <a:gd name="T60" fmla="*/ 672 w 986"/>
                <a:gd name="T61" fmla="*/ 294 h 758"/>
                <a:gd name="T62" fmla="*/ 648 w 986"/>
                <a:gd name="T63" fmla="*/ 299 h 758"/>
                <a:gd name="T64" fmla="*/ 582 w 986"/>
                <a:gd name="T65" fmla="*/ 262 h 758"/>
                <a:gd name="T66" fmla="*/ 571 w 986"/>
                <a:gd name="T67" fmla="*/ 429 h 758"/>
                <a:gd name="T68" fmla="*/ 667 w 986"/>
                <a:gd name="T69" fmla="*/ 270 h 758"/>
                <a:gd name="T70" fmla="*/ 654 w 986"/>
                <a:gd name="T71" fmla="*/ 270 h 758"/>
                <a:gd name="T72" fmla="*/ 627 w 986"/>
                <a:gd name="T73" fmla="*/ 259 h 758"/>
                <a:gd name="T74" fmla="*/ 590 w 986"/>
                <a:gd name="T75" fmla="*/ 235 h 758"/>
                <a:gd name="T76" fmla="*/ 603 w 986"/>
                <a:gd name="T77" fmla="*/ 384 h 758"/>
                <a:gd name="T78" fmla="*/ 624 w 986"/>
                <a:gd name="T79" fmla="*/ 362 h 758"/>
                <a:gd name="T80" fmla="*/ 640 w 986"/>
                <a:gd name="T81" fmla="*/ 341 h 758"/>
                <a:gd name="T82" fmla="*/ 627 w 986"/>
                <a:gd name="T83" fmla="*/ 516 h 758"/>
                <a:gd name="T84" fmla="*/ 617 w 986"/>
                <a:gd name="T85" fmla="*/ 537 h 758"/>
                <a:gd name="T86" fmla="*/ 654 w 986"/>
                <a:gd name="T87" fmla="*/ 479 h 758"/>
                <a:gd name="T88" fmla="*/ 680 w 986"/>
                <a:gd name="T89" fmla="*/ 503 h 758"/>
                <a:gd name="T90" fmla="*/ 328 w 986"/>
                <a:gd name="T91" fmla="*/ 346 h 758"/>
                <a:gd name="T92" fmla="*/ 352 w 986"/>
                <a:gd name="T93" fmla="*/ 360 h 758"/>
                <a:gd name="T94" fmla="*/ 354 w 986"/>
                <a:gd name="T95" fmla="*/ 328 h 758"/>
                <a:gd name="T96" fmla="*/ 320 w 986"/>
                <a:gd name="T97" fmla="*/ 349 h 758"/>
                <a:gd name="T98" fmla="*/ 394 w 986"/>
                <a:gd name="T99" fmla="*/ 352 h 758"/>
                <a:gd name="T100" fmla="*/ 423 w 986"/>
                <a:gd name="T101" fmla="*/ 370 h 758"/>
                <a:gd name="T102" fmla="*/ 391 w 986"/>
                <a:gd name="T103" fmla="*/ 233 h 758"/>
                <a:gd name="T104" fmla="*/ 360 w 986"/>
                <a:gd name="T105" fmla="*/ 272 h 758"/>
                <a:gd name="T106" fmla="*/ 304 w 986"/>
                <a:gd name="T107" fmla="*/ 479 h 758"/>
                <a:gd name="T108" fmla="*/ 272 w 986"/>
                <a:gd name="T109" fmla="*/ 394 h 758"/>
                <a:gd name="T110" fmla="*/ 211 w 986"/>
                <a:gd name="T111" fmla="*/ 399 h 758"/>
                <a:gd name="T112" fmla="*/ 209 w 986"/>
                <a:gd name="T113" fmla="*/ 434 h 758"/>
                <a:gd name="T114" fmla="*/ 240 w 986"/>
                <a:gd name="T115" fmla="*/ 439 h 758"/>
                <a:gd name="T116" fmla="*/ 230 w 986"/>
                <a:gd name="T117" fmla="*/ 333 h 758"/>
                <a:gd name="T118" fmla="*/ 640 w 986"/>
                <a:gd name="T119" fmla="*/ 79 h 758"/>
                <a:gd name="T120" fmla="*/ 630 w 986"/>
                <a:gd name="T121" fmla="*/ 222 h 758"/>
                <a:gd name="T122" fmla="*/ 619 w 986"/>
                <a:gd name="T123" fmla="*/ 238 h 758"/>
                <a:gd name="T124" fmla="*/ 466 w 986"/>
                <a:gd name="T125" fmla="*/ 259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86" h="758">
                  <a:moveTo>
                    <a:pt x="855" y="140"/>
                  </a:moveTo>
                  <a:cubicBezTo>
                    <a:pt x="842" y="76"/>
                    <a:pt x="791" y="26"/>
                    <a:pt x="733" y="13"/>
                  </a:cubicBezTo>
                  <a:cubicBezTo>
                    <a:pt x="762" y="34"/>
                    <a:pt x="767" y="62"/>
                    <a:pt x="786" y="84"/>
                  </a:cubicBezTo>
                  <a:cubicBezTo>
                    <a:pt x="805" y="105"/>
                    <a:pt x="836" y="119"/>
                    <a:pt x="855" y="140"/>
                  </a:cubicBezTo>
                  <a:close/>
                  <a:moveTo>
                    <a:pt x="209" y="95"/>
                  </a:moveTo>
                  <a:cubicBezTo>
                    <a:pt x="195" y="121"/>
                    <a:pt x="129" y="132"/>
                    <a:pt x="98" y="196"/>
                  </a:cubicBezTo>
                  <a:cubicBezTo>
                    <a:pt x="113" y="156"/>
                    <a:pt x="105" y="98"/>
                    <a:pt x="132" y="66"/>
                  </a:cubicBezTo>
                  <a:cubicBezTo>
                    <a:pt x="55" y="124"/>
                    <a:pt x="90" y="217"/>
                    <a:pt x="84" y="246"/>
                  </a:cubicBezTo>
                  <a:cubicBezTo>
                    <a:pt x="124" y="158"/>
                    <a:pt x="185" y="177"/>
                    <a:pt x="209" y="95"/>
                  </a:cubicBezTo>
                  <a:close/>
                  <a:moveTo>
                    <a:pt x="177" y="582"/>
                  </a:moveTo>
                  <a:cubicBezTo>
                    <a:pt x="143" y="542"/>
                    <a:pt x="68" y="534"/>
                    <a:pt x="39" y="476"/>
                  </a:cubicBezTo>
                  <a:cubicBezTo>
                    <a:pt x="76" y="619"/>
                    <a:pt x="174" y="590"/>
                    <a:pt x="219" y="622"/>
                  </a:cubicBezTo>
                  <a:cubicBezTo>
                    <a:pt x="182" y="566"/>
                    <a:pt x="211" y="532"/>
                    <a:pt x="158" y="452"/>
                  </a:cubicBezTo>
                  <a:cubicBezTo>
                    <a:pt x="166" y="487"/>
                    <a:pt x="145" y="534"/>
                    <a:pt x="177" y="582"/>
                  </a:cubicBezTo>
                  <a:close/>
                  <a:moveTo>
                    <a:pt x="135" y="357"/>
                  </a:moveTo>
                  <a:cubicBezTo>
                    <a:pt x="132" y="399"/>
                    <a:pt x="103" y="421"/>
                    <a:pt x="121" y="500"/>
                  </a:cubicBezTo>
                  <a:cubicBezTo>
                    <a:pt x="87" y="434"/>
                    <a:pt x="34" y="407"/>
                    <a:pt x="18" y="362"/>
                  </a:cubicBezTo>
                  <a:cubicBezTo>
                    <a:pt x="18" y="489"/>
                    <a:pt x="121" y="508"/>
                    <a:pt x="148" y="542"/>
                  </a:cubicBezTo>
                  <a:cubicBezTo>
                    <a:pt x="127" y="463"/>
                    <a:pt x="164" y="434"/>
                    <a:pt x="135" y="357"/>
                  </a:cubicBezTo>
                  <a:close/>
                  <a:moveTo>
                    <a:pt x="209" y="537"/>
                  </a:moveTo>
                  <a:cubicBezTo>
                    <a:pt x="227" y="564"/>
                    <a:pt x="209" y="598"/>
                    <a:pt x="264" y="651"/>
                  </a:cubicBezTo>
                  <a:cubicBezTo>
                    <a:pt x="209" y="619"/>
                    <a:pt x="132" y="632"/>
                    <a:pt x="95" y="590"/>
                  </a:cubicBezTo>
                  <a:cubicBezTo>
                    <a:pt x="161" y="712"/>
                    <a:pt x="272" y="662"/>
                    <a:pt x="304" y="677"/>
                  </a:cubicBezTo>
                  <a:cubicBezTo>
                    <a:pt x="275" y="635"/>
                    <a:pt x="293" y="614"/>
                    <a:pt x="209" y="537"/>
                  </a:cubicBezTo>
                  <a:close/>
                  <a:moveTo>
                    <a:pt x="770" y="540"/>
                  </a:moveTo>
                  <a:cubicBezTo>
                    <a:pt x="685" y="614"/>
                    <a:pt x="707" y="638"/>
                    <a:pt x="675" y="680"/>
                  </a:cubicBezTo>
                  <a:cubicBezTo>
                    <a:pt x="707" y="664"/>
                    <a:pt x="818" y="715"/>
                    <a:pt x="881" y="593"/>
                  </a:cubicBezTo>
                  <a:cubicBezTo>
                    <a:pt x="847" y="635"/>
                    <a:pt x="770" y="619"/>
                    <a:pt x="714" y="654"/>
                  </a:cubicBezTo>
                  <a:cubicBezTo>
                    <a:pt x="773" y="601"/>
                    <a:pt x="754" y="566"/>
                    <a:pt x="770" y="540"/>
                  </a:cubicBezTo>
                  <a:close/>
                  <a:moveTo>
                    <a:pt x="820" y="452"/>
                  </a:moveTo>
                  <a:cubicBezTo>
                    <a:pt x="767" y="532"/>
                    <a:pt x="797" y="566"/>
                    <a:pt x="759" y="619"/>
                  </a:cubicBezTo>
                  <a:cubicBezTo>
                    <a:pt x="805" y="587"/>
                    <a:pt x="902" y="617"/>
                    <a:pt x="940" y="474"/>
                  </a:cubicBezTo>
                  <a:cubicBezTo>
                    <a:pt x="910" y="532"/>
                    <a:pt x="836" y="542"/>
                    <a:pt x="802" y="582"/>
                  </a:cubicBezTo>
                  <a:cubicBezTo>
                    <a:pt x="836" y="534"/>
                    <a:pt x="815" y="487"/>
                    <a:pt x="820" y="452"/>
                  </a:cubicBezTo>
                  <a:close/>
                  <a:moveTo>
                    <a:pt x="574" y="670"/>
                  </a:moveTo>
                  <a:cubicBezTo>
                    <a:pt x="542" y="670"/>
                    <a:pt x="513" y="675"/>
                    <a:pt x="489" y="683"/>
                  </a:cubicBezTo>
                  <a:cubicBezTo>
                    <a:pt x="466" y="675"/>
                    <a:pt x="436" y="667"/>
                    <a:pt x="405" y="670"/>
                  </a:cubicBezTo>
                  <a:cubicBezTo>
                    <a:pt x="378" y="670"/>
                    <a:pt x="346" y="675"/>
                    <a:pt x="312" y="683"/>
                  </a:cubicBezTo>
                  <a:cubicBezTo>
                    <a:pt x="262" y="696"/>
                    <a:pt x="217" y="707"/>
                    <a:pt x="180" y="688"/>
                  </a:cubicBezTo>
                  <a:cubicBezTo>
                    <a:pt x="217" y="720"/>
                    <a:pt x="259" y="733"/>
                    <a:pt x="320" y="725"/>
                  </a:cubicBezTo>
                  <a:cubicBezTo>
                    <a:pt x="370" y="720"/>
                    <a:pt x="413" y="693"/>
                    <a:pt x="463" y="693"/>
                  </a:cubicBezTo>
                  <a:lnTo>
                    <a:pt x="466" y="693"/>
                  </a:lnTo>
                  <a:cubicBezTo>
                    <a:pt x="415" y="720"/>
                    <a:pt x="386" y="754"/>
                    <a:pt x="386" y="754"/>
                  </a:cubicBezTo>
                  <a:lnTo>
                    <a:pt x="410" y="757"/>
                  </a:lnTo>
                  <a:cubicBezTo>
                    <a:pt x="410" y="757"/>
                    <a:pt x="434" y="707"/>
                    <a:pt x="492" y="696"/>
                  </a:cubicBezTo>
                  <a:cubicBezTo>
                    <a:pt x="548" y="709"/>
                    <a:pt x="574" y="757"/>
                    <a:pt x="574" y="757"/>
                  </a:cubicBezTo>
                  <a:lnTo>
                    <a:pt x="598" y="754"/>
                  </a:lnTo>
                  <a:cubicBezTo>
                    <a:pt x="598" y="754"/>
                    <a:pt x="569" y="717"/>
                    <a:pt x="519" y="693"/>
                  </a:cubicBezTo>
                  <a:lnTo>
                    <a:pt x="521" y="693"/>
                  </a:lnTo>
                  <a:cubicBezTo>
                    <a:pt x="569" y="693"/>
                    <a:pt x="611" y="720"/>
                    <a:pt x="664" y="725"/>
                  </a:cubicBezTo>
                  <a:cubicBezTo>
                    <a:pt x="725" y="730"/>
                    <a:pt x="770" y="720"/>
                    <a:pt x="805" y="688"/>
                  </a:cubicBezTo>
                  <a:cubicBezTo>
                    <a:pt x="762" y="707"/>
                    <a:pt x="717" y="696"/>
                    <a:pt x="667" y="683"/>
                  </a:cubicBezTo>
                  <a:cubicBezTo>
                    <a:pt x="632" y="675"/>
                    <a:pt x="601" y="670"/>
                    <a:pt x="574" y="670"/>
                  </a:cubicBezTo>
                  <a:close/>
                  <a:moveTo>
                    <a:pt x="87" y="402"/>
                  </a:moveTo>
                  <a:cubicBezTo>
                    <a:pt x="68" y="328"/>
                    <a:pt x="26" y="301"/>
                    <a:pt x="29" y="256"/>
                  </a:cubicBezTo>
                  <a:cubicBezTo>
                    <a:pt x="0" y="378"/>
                    <a:pt x="76" y="391"/>
                    <a:pt x="98" y="444"/>
                  </a:cubicBezTo>
                  <a:cubicBezTo>
                    <a:pt x="95" y="370"/>
                    <a:pt x="143" y="354"/>
                    <a:pt x="137" y="270"/>
                  </a:cubicBezTo>
                  <a:cubicBezTo>
                    <a:pt x="116" y="309"/>
                    <a:pt x="84" y="317"/>
                    <a:pt x="87" y="402"/>
                  </a:cubicBezTo>
                  <a:close/>
                  <a:moveTo>
                    <a:pt x="135" y="206"/>
                  </a:moveTo>
                  <a:cubicBezTo>
                    <a:pt x="108" y="227"/>
                    <a:pt x="87" y="256"/>
                    <a:pt x="79" y="299"/>
                  </a:cubicBezTo>
                  <a:cubicBezTo>
                    <a:pt x="82" y="254"/>
                    <a:pt x="52" y="190"/>
                    <a:pt x="71" y="143"/>
                  </a:cubicBezTo>
                  <a:cubicBezTo>
                    <a:pt x="0" y="243"/>
                    <a:pt x="76" y="304"/>
                    <a:pt x="79" y="339"/>
                  </a:cubicBezTo>
                  <a:cubicBezTo>
                    <a:pt x="98" y="270"/>
                    <a:pt x="140" y="270"/>
                    <a:pt x="166" y="177"/>
                  </a:cubicBezTo>
                  <a:cubicBezTo>
                    <a:pt x="158" y="188"/>
                    <a:pt x="153" y="190"/>
                    <a:pt x="135" y="206"/>
                  </a:cubicBezTo>
                  <a:close/>
                  <a:moveTo>
                    <a:pt x="847" y="206"/>
                  </a:moveTo>
                  <a:cubicBezTo>
                    <a:pt x="828" y="190"/>
                    <a:pt x="823" y="185"/>
                    <a:pt x="815" y="177"/>
                  </a:cubicBezTo>
                  <a:cubicBezTo>
                    <a:pt x="844" y="270"/>
                    <a:pt x="887" y="270"/>
                    <a:pt x="905" y="341"/>
                  </a:cubicBezTo>
                  <a:cubicBezTo>
                    <a:pt x="908" y="304"/>
                    <a:pt x="985" y="246"/>
                    <a:pt x="913" y="145"/>
                  </a:cubicBezTo>
                  <a:cubicBezTo>
                    <a:pt x="926" y="190"/>
                    <a:pt x="900" y="254"/>
                    <a:pt x="902" y="299"/>
                  </a:cubicBezTo>
                  <a:cubicBezTo>
                    <a:pt x="895" y="256"/>
                    <a:pt x="873" y="230"/>
                    <a:pt x="847" y="206"/>
                  </a:cubicBezTo>
                  <a:close/>
                  <a:moveTo>
                    <a:pt x="860" y="500"/>
                  </a:moveTo>
                  <a:cubicBezTo>
                    <a:pt x="879" y="421"/>
                    <a:pt x="850" y="399"/>
                    <a:pt x="847" y="357"/>
                  </a:cubicBezTo>
                  <a:cubicBezTo>
                    <a:pt x="818" y="434"/>
                    <a:pt x="855" y="463"/>
                    <a:pt x="834" y="542"/>
                  </a:cubicBezTo>
                  <a:cubicBezTo>
                    <a:pt x="860" y="508"/>
                    <a:pt x="961" y="489"/>
                    <a:pt x="963" y="362"/>
                  </a:cubicBezTo>
                  <a:cubicBezTo>
                    <a:pt x="948" y="407"/>
                    <a:pt x="895" y="434"/>
                    <a:pt x="860" y="500"/>
                  </a:cubicBezTo>
                  <a:close/>
                  <a:moveTo>
                    <a:pt x="881" y="442"/>
                  </a:moveTo>
                  <a:cubicBezTo>
                    <a:pt x="902" y="391"/>
                    <a:pt x="979" y="376"/>
                    <a:pt x="950" y="254"/>
                  </a:cubicBezTo>
                  <a:cubicBezTo>
                    <a:pt x="950" y="301"/>
                    <a:pt x="908" y="328"/>
                    <a:pt x="892" y="399"/>
                  </a:cubicBezTo>
                  <a:cubicBezTo>
                    <a:pt x="895" y="320"/>
                    <a:pt x="863" y="309"/>
                    <a:pt x="842" y="270"/>
                  </a:cubicBezTo>
                  <a:cubicBezTo>
                    <a:pt x="836" y="354"/>
                    <a:pt x="884" y="368"/>
                    <a:pt x="881" y="442"/>
                  </a:cubicBezTo>
                  <a:close/>
                  <a:moveTo>
                    <a:pt x="246" y="13"/>
                  </a:moveTo>
                  <a:cubicBezTo>
                    <a:pt x="188" y="26"/>
                    <a:pt x="137" y="76"/>
                    <a:pt x="124" y="140"/>
                  </a:cubicBezTo>
                  <a:cubicBezTo>
                    <a:pt x="145" y="119"/>
                    <a:pt x="177" y="106"/>
                    <a:pt x="193" y="84"/>
                  </a:cubicBezTo>
                  <a:cubicBezTo>
                    <a:pt x="211" y="63"/>
                    <a:pt x="217" y="34"/>
                    <a:pt x="246" y="13"/>
                  </a:cubicBezTo>
                  <a:close/>
                  <a:moveTo>
                    <a:pt x="895" y="246"/>
                  </a:moveTo>
                  <a:cubicBezTo>
                    <a:pt x="889" y="217"/>
                    <a:pt x="924" y="124"/>
                    <a:pt x="844" y="66"/>
                  </a:cubicBezTo>
                  <a:cubicBezTo>
                    <a:pt x="871" y="98"/>
                    <a:pt x="863" y="156"/>
                    <a:pt x="879" y="196"/>
                  </a:cubicBezTo>
                  <a:cubicBezTo>
                    <a:pt x="850" y="132"/>
                    <a:pt x="783" y="121"/>
                    <a:pt x="770" y="95"/>
                  </a:cubicBezTo>
                  <a:cubicBezTo>
                    <a:pt x="797" y="177"/>
                    <a:pt x="855" y="158"/>
                    <a:pt x="895" y="246"/>
                  </a:cubicBezTo>
                  <a:close/>
                  <a:moveTo>
                    <a:pt x="519" y="129"/>
                  </a:moveTo>
                  <a:lnTo>
                    <a:pt x="519" y="140"/>
                  </a:lnTo>
                  <a:cubicBezTo>
                    <a:pt x="534" y="143"/>
                    <a:pt x="548" y="145"/>
                    <a:pt x="564" y="153"/>
                  </a:cubicBezTo>
                  <a:cubicBezTo>
                    <a:pt x="564" y="148"/>
                    <a:pt x="566" y="145"/>
                    <a:pt x="566" y="143"/>
                  </a:cubicBezTo>
                  <a:cubicBezTo>
                    <a:pt x="550" y="137"/>
                    <a:pt x="534" y="132"/>
                    <a:pt x="519" y="129"/>
                  </a:cubicBezTo>
                  <a:close/>
                  <a:moveTo>
                    <a:pt x="553" y="39"/>
                  </a:moveTo>
                  <a:lnTo>
                    <a:pt x="556" y="37"/>
                  </a:lnTo>
                  <a:lnTo>
                    <a:pt x="550" y="34"/>
                  </a:lnTo>
                  <a:lnTo>
                    <a:pt x="534" y="34"/>
                  </a:lnTo>
                  <a:lnTo>
                    <a:pt x="529" y="37"/>
                  </a:lnTo>
                  <a:lnTo>
                    <a:pt x="519" y="37"/>
                  </a:lnTo>
                  <a:lnTo>
                    <a:pt x="519" y="39"/>
                  </a:lnTo>
                  <a:cubicBezTo>
                    <a:pt x="524" y="39"/>
                    <a:pt x="529" y="39"/>
                    <a:pt x="534" y="42"/>
                  </a:cubicBezTo>
                  <a:lnTo>
                    <a:pt x="542" y="42"/>
                  </a:lnTo>
                  <a:lnTo>
                    <a:pt x="553" y="39"/>
                  </a:lnTo>
                  <a:close/>
                  <a:moveTo>
                    <a:pt x="516" y="373"/>
                  </a:moveTo>
                  <a:lnTo>
                    <a:pt x="516" y="391"/>
                  </a:lnTo>
                  <a:cubicBezTo>
                    <a:pt x="519" y="389"/>
                    <a:pt x="524" y="386"/>
                    <a:pt x="524" y="381"/>
                  </a:cubicBezTo>
                  <a:cubicBezTo>
                    <a:pt x="524" y="378"/>
                    <a:pt x="521" y="376"/>
                    <a:pt x="516" y="373"/>
                  </a:cubicBezTo>
                  <a:close/>
                  <a:moveTo>
                    <a:pt x="336" y="180"/>
                  </a:moveTo>
                  <a:cubicBezTo>
                    <a:pt x="336" y="177"/>
                    <a:pt x="336" y="177"/>
                    <a:pt x="338" y="174"/>
                  </a:cubicBezTo>
                  <a:lnTo>
                    <a:pt x="333" y="174"/>
                  </a:lnTo>
                  <a:lnTo>
                    <a:pt x="336" y="180"/>
                  </a:lnTo>
                  <a:close/>
                  <a:moveTo>
                    <a:pt x="815" y="323"/>
                  </a:moveTo>
                  <a:cubicBezTo>
                    <a:pt x="815" y="156"/>
                    <a:pt x="685" y="18"/>
                    <a:pt x="521" y="2"/>
                  </a:cubicBezTo>
                  <a:lnTo>
                    <a:pt x="521" y="5"/>
                  </a:lnTo>
                  <a:cubicBezTo>
                    <a:pt x="521" y="8"/>
                    <a:pt x="521" y="10"/>
                    <a:pt x="519" y="13"/>
                  </a:cubicBezTo>
                  <a:cubicBezTo>
                    <a:pt x="593" y="21"/>
                    <a:pt x="659" y="53"/>
                    <a:pt x="709" y="100"/>
                  </a:cubicBezTo>
                  <a:lnTo>
                    <a:pt x="672" y="135"/>
                  </a:lnTo>
                  <a:lnTo>
                    <a:pt x="675" y="129"/>
                  </a:lnTo>
                  <a:lnTo>
                    <a:pt x="669" y="127"/>
                  </a:lnTo>
                  <a:lnTo>
                    <a:pt x="664" y="127"/>
                  </a:lnTo>
                  <a:lnTo>
                    <a:pt x="667" y="121"/>
                  </a:lnTo>
                  <a:lnTo>
                    <a:pt x="662" y="106"/>
                  </a:lnTo>
                  <a:lnTo>
                    <a:pt x="654" y="95"/>
                  </a:lnTo>
                  <a:lnTo>
                    <a:pt x="624" y="79"/>
                  </a:lnTo>
                  <a:lnTo>
                    <a:pt x="622" y="82"/>
                  </a:lnTo>
                  <a:lnTo>
                    <a:pt x="617" y="84"/>
                  </a:lnTo>
                  <a:cubicBezTo>
                    <a:pt x="627" y="98"/>
                    <a:pt x="632" y="113"/>
                    <a:pt x="632" y="132"/>
                  </a:cubicBezTo>
                  <a:lnTo>
                    <a:pt x="632" y="137"/>
                  </a:lnTo>
                  <a:lnTo>
                    <a:pt x="646" y="156"/>
                  </a:lnTo>
                  <a:lnTo>
                    <a:pt x="640" y="158"/>
                  </a:lnTo>
                  <a:lnTo>
                    <a:pt x="646" y="164"/>
                  </a:lnTo>
                  <a:lnTo>
                    <a:pt x="632" y="177"/>
                  </a:lnTo>
                  <a:lnTo>
                    <a:pt x="627" y="166"/>
                  </a:lnTo>
                  <a:cubicBezTo>
                    <a:pt x="624" y="172"/>
                    <a:pt x="622" y="180"/>
                    <a:pt x="617" y="185"/>
                  </a:cubicBezTo>
                  <a:lnTo>
                    <a:pt x="619" y="188"/>
                  </a:lnTo>
                  <a:lnTo>
                    <a:pt x="582" y="225"/>
                  </a:lnTo>
                  <a:cubicBezTo>
                    <a:pt x="579" y="222"/>
                    <a:pt x="577" y="219"/>
                    <a:pt x="574" y="219"/>
                  </a:cubicBezTo>
                  <a:cubicBezTo>
                    <a:pt x="571" y="222"/>
                    <a:pt x="566" y="222"/>
                    <a:pt x="564" y="225"/>
                  </a:cubicBezTo>
                  <a:lnTo>
                    <a:pt x="566" y="227"/>
                  </a:lnTo>
                  <a:lnTo>
                    <a:pt x="569" y="230"/>
                  </a:lnTo>
                  <a:lnTo>
                    <a:pt x="553" y="246"/>
                  </a:lnTo>
                  <a:lnTo>
                    <a:pt x="553" y="243"/>
                  </a:lnTo>
                  <a:lnTo>
                    <a:pt x="537" y="246"/>
                  </a:lnTo>
                  <a:lnTo>
                    <a:pt x="534" y="248"/>
                  </a:lnTo>
                  <a:lnTo>
                    <a:pt x="533" y="248"/>
                  </a:lnTo>
                  <a:lnTo>
                    <a:pt x="532" y="251"/>
                  </a:lnTo>
                  <a:lnTo>
                    <a:pt x="534" y="251"/>
                  </a:lnTo>
                  <a:lnTo>
                    <a:pt x="534" y="256"/>
                  </a:lnTo>
                  <a:lnTo>
                    <a:pt x="537" y="256"/>
                  </a:lnTo>
                  <a:lnTo>
                    <a:pt x="537" y="262"/>
                  </a:lnTo>
                  <a:lnTo>
                    <a:pt x="532" y="262"/>
                  </a:lnTo>
                  <a:lnTo>
                    <a:pt x="526" y="262"/>
                  </a:lnTo>
                  <a:lnTo>
                    <a:pt x="513" y="254"/>
                  </a:lnTo>
                  <a:lnTo>
                    <a:pt x="513" y="309"/>
                  </a:lnTo>
                  <a:cubicBezTo>
                    <a:pt x="545" y="320"/>
                    <a:pt x="579" y="336"/>
                    <a:pt x="579" y="378"/>
                  </a:cubicBezTo>
                  <a:cubicBezTo>
                    <a:pt x="579" y="397"/>
                    <a:pt x="571" y="410"/>
                    <a:pt x="556" y="421"/>
                  </a:cubicBezTo>
                  <a:cubicBezTo>
                    <a:pt x="542" y="429"/>
                    <a:pt x="526" y="434"/>
                    <a:pt x="511" y="439"/>
                  </a:cubicBezTo>
                  <a:lnTo>
                    <a:pt x="511" y="468"/>
                  </a:lnTo>
                  <a:cubicBezTo>
                    <a:pt x="534" y="479"/>
                    <a:pt x="564" y="497"/>
                    <a:pt x="561" y="545"/>
                  </a:cubicBezTo>
                  <a:cubicBezTo>
                    <a:pt x="561" y="556"/>
                    <a:pt x="556" y="561"/>
                    <a:pt x="553" y="561"/>
                  </a:cubicBezTo>
                  <a:cubicBezTo>
                    <a:pt x="540" y="564"/>
                    <a:pt x="526" y="566"/>
                    <a:pt x="511" y="566"/>
                  </a:cubicBezTo>
                  <a:lnTo>
                    <a:pt x="511" y="577"/>
                  </a:lnTo>
                  <a:cubicBezTo>
                    <a:pt x="574" y="572"/>
                    <a:pt x="630" y="545"/>
                    <a:pt x="675" y="505"/>
                  </a:cubicBezTo>
                  <a:lnTo>
                    <a:pt x="712" y="542"/>
                  </a:lnTo>
                  <a:cubicBezTo>
                    <a:pt x="656" y="595"/>
                    <a:pt x="577" y="630"/>
                    <a:pt x="492" y="630"/>
                  </a:cubicBezTo>
                  <a:cubicBezTo>
                    <a:pt x="407" y="630"/>
                    <a:pt x="331" y="598"/>
                    <a:pt x="275" y="542"/>
                  </a:cubicBezTo>
                  <a:lnTo>
                    <a:pt x="312" y="505"/>
                  </a:lnTo>
                  <a:cubicBezTo>
                    <a:pt x="354" y="545"/>
                    <a:pt x="410" y="572"/>
                    <a:pt x="474" y="577"/>
                  </a:cubicBezTo>
                  <a:lnTo>
                    <a:pt x="474" y="566"/>
                  </a:lnTo>
                  <a:cubicBezTo>
                    <a:pt x="415" y="561"/>
                    <a:pt x="362" y="537"/>
                    <a:pt x="320" y="500"/>
                  </a:cubicBezTo>
                  <a:lnTo>
                    <a:pt x="331" y="489"/>
                  </a:lnTo>
                  <a:lnTo>
                    <a:pt x="344" y="492"/>
                  </a:lnTo>
                  <a:lnTo>
                    <a:pt x="352" y="484"/>
                  </a:lnTo>
                  <a:lnTo>
                    <a:pt x="370" y="484"/>
                  </a:lnTo>
                  <a:lnTo>
                    <a:pt x="373" y="476"/>
                  </a:lnTo>
                  <a:lnTo>
                    <a:pt x="373" y="474"/>
                  </a:lnTo>
                  <a:cubicBezTo>
                    <a:pt x="402" y="495"/>
                    <a:pt x="434" y="508"/>
                    <a:pt x="471" y="513"/>
                  </a:cubicBezTo>
                  <a:lnTo>
                    <a:pt x="471" y="503"/>
                  </a:lnTo>
                  <a:cubicBezTo>
                    <a:pt x="431" y="497"/>
                    <a:pt x="394" y="482"/>
                    <a:pt x="365" y="455"/>
                  </a:cubicBezTo>
                  <a:lnTo>
                    <a:pt x="402" y="418"/>
                  </a:lnTo>
                  <a:cubicBezTo>
                    <a:pt x="410" y="426"/>
                    <a:pt x="421" y="434"/>
                    <a:pt x="434" y="439"/>
                  </a:cubicBezTo>
                  <a:cubicBezTo>
                    <a:pt x="434" y="437"/>
                    <a:pt x="436" y="431"/>
                    <a:pt x="436" y="429"/>
                  </a:cubicBezTo>
                  <a:cubicBezTo>
                    <a:pt x="426" y="423"/>
                    <a:pt x="418" y="418"/>
                    <a:pt x="410" y="410"/>
                  </a:cubicBezTo>
                  <a:lnTo>
                    <a:pt x="447" y="373"/>
                  </a:lnTo>
                  <a:cubicBezTo>
                    <a:pt x="452" y="378"/>
                    <a:pt x="460" y="381"/>
                    <a:pt x="468" y="384"/>
                  </a:cubicBezTo>
                  <a:lnTo>
                    <a:pt x="468" y="373"/>
                  </a:lnTo>
                  <a:cubicBezTo>
                    <a:pt x="463" y="370"/>
                    <a:pt x="460" y="368"/>
                    <a:pt x="455" y="365"/>
                  </a:cubicBezTo>
                  <a:lnTo>
                    <a:pt x="466" y="354"/>
                  </a:lnTo>
                  <a:cubicBezTo>
                    <a:pt x="463" y="354"/>
                    <a:pt x="458" y="352"/>
                    <a:pt x="455" y="352"/>
                  </a:cubicBezTo>
                  <a:lnTo>
                    <a:pt x="447" y="360"/>
                  </a:lnTo>
                  <a:cubicBezTo>
                    <a:pt x="444" y="354"/>
                    <a:pt x="439" y="352"/>
                    <a:pt x="439" y="346"/>
                  </a:cubicBezTo>
                  <a:cubicBezTo>
                    <a:pt x="434" y="344"/>
                    <a:pt x="426" y="341"/>
                    <a:pt x="421" y="336"/>
                  </a:cubicBezTo>
                  <a:cubicBezTo>
                    <a:pt x="397" y="320"/>
                    <a:pt x="386" y="299"/>
                    <a:pt x="386" y="272"/>
                  </a:cubicBezTo>
                  <a:cubicBezTo>
                    <a:pt x="386" y="251"/>
                    <a:pt x="391" y="235"/>
                    <a:pt x="402" y="225"/>
                  </a:cubicBezTo>
                  <a:lnTo>
                    <a:pt x="365" y="188"/>
                  </a:lnTo>
                  <a:cubicBezTo>
                    <a:pt x="391" y="161"/>
                    <a:pt x="429" y="145"/>
                    <a:pt x="466" y="137"/>
                  </a:cubicBezTo>
                  <a:lnTo>
                    <a:pt x="466" y="127"/>
                  </a:lnTo>
                  <a:cubicBezTo>
                    <a:pt x="423" y="132"/>
                    <a:pt x="386" y="151"/>
                    <a:pt x="357" y="180"/>
                  </a:cubicBezTo>
                  <a:lnTo>
                    <a:pt x="352" y="174"/>
                  </a:lnTo>
                  <a:cubicBezTo>
                    <a:pt x="349" y="177"/>
                    <a:pt x="349" y="180"/>
                    <a:pt x="346" y="185"/>
                  </a:cubicBezTo>
                  <a:lnTo>
                    <a:pt x="352" y="190"/>
                  </a:lnTo>
                  <a:cubicBezTo>
                    <a:pt x="320" y="225"/>
                    <a:pt x="299" y="270"/>
                    <a:pt x="299" y="320"/>
                  </a:cubicBezTo>
                  <a:lnTo>
                    <a:pt x="246" y="320"/>
                  </a:lnTo>
                  <a:cubicBezTo>
                    <a:pt x="246" y="254"/>
                    <a:pt x="272" y="196"/>
                    <a:pt x="315" y="151"/>
                  </a:cubicBezTo>
                  <a:lnTo>
                    <a:pt x="331" y="166"/>
                  </a:lnTo>
                  <a:lnTo>
                    <a:pt x="333" y="166"/>
                  </a:lnTo>
                  <a:cubicBezTo>
                    <a:pt x="336" y="166"/>
                    <a:pt x="338" y="166"/>
                    <a:pt x="344" y="164"/>
                  </a:cubicBezTo>
                  <a:lnTo>
                    <a:pt x="323" y="143"/>
                  </a:lnTo>
                  <a:cubicBezTo>
                    <a:pt x="333" y="132"/>
                    <a:pt x="346" y="121"/>
                    <a:pt x="360" y="113"/>
                  </a:cubicBezTo>
                  <a:cubicBezTo>
                    <a:pt x="360" y="111"/>
                    <a:pt x="362" y="106"/>
                    <a:pt x="362" y="106"/>
                  </a:cubicBezTo>
                  <a:cubicBezTo>
                    <a:pt x="362" y="106"/>
                    <a:pt x="368" y="100"/>
                    <a:pt x="370" y="95"/>
                  </a:cubicBezTo>
                  <a:cubicBezTo>
                    <a:pt x="349" y="106"/>
                    <a:pt x="331" y="119"/>
                    <a:pt x="315" y="135"/>
                  </a:cubicBezTo>
                  <a:lnTo>
                    <a:pt x="278" y="98"/>
                  </a:lnTo>
                  <a:cubicBezTo>
                    <a:pt x="328" y="50"/>
                    <a:pt x="394" y="18"/>
                    <a:pt x="466" y="10"/>
                  </a:cubicBezTo>
                  <a:lnTo>
                    <a:pt x="466" y="8"/>
                  </a:lnTo>
                  <a:cubicBezTo>
                    <a:pt x="466" y="5"/>
                    <a:pt x="466" y="2"/>
                    <a:pt x="463" y="0"/>
                  </a:cubicBezTo>
                  <a:cubicBezTo>
                    <a:pt x="299" y="15"/>
                    <a:pt x="169" y="153"/>
                    <a:pt x="169" y="320"/>
                  </a:cubicBezTo>
                  <a:cubicBezTo>
                    <a:pt x="164" y="500"/>
                    <a:pt x="309" y="646"/>
                    <a:pt x="489" y="646"/>
                  </a:cubicBezTo>
                  <a:cubicBezTo>
                    <a:pt x="669" y="646"/>
                    <a:pt x="815" y="500"/>
                    <a:pt x="815" y="323"/>
                  </a:cubicBezTo>
                  <a:close/>
                  <a:moveTo>
                    <a:pt x="564" y="230"/>
                  </a:moveTo>
                  <a:lnTo>
                    <a:pt x="558" y="233"/>
                  </a:lnTo>
                  <a:lnTo>
                    <a:pt x="556" y="238"/>
                  </a:lnTo>
                  <a:lnTo>
                    <a:pt x="556" y="235"/>
                  </a:lnTo>
                  <a:lnTo>
                    <a:pt x="558" y="233"/>
                  </a:lnTo>
                  <a:lnTo>
                    <a:pt x="558" y="230"/>
                  </a:lnTo>
                  <a:lnTo>
                    <a:pt x="564" y="227"/>
                  </a:lnTo>
                  <a:lnTo>
                    <a:pt x="566" y="227"/>
                  </a:lnTo>
                  <a:lnTo>
                    <a:pt x="564" y="230"/>
                  </a:lnTo>
                  <a:close/>
                  <a:moveTo>
                    <a:pt x="553" y="235"/>
                  </a:moveTo>
                  <a:lnTo>
                    <a:pt x="545" y="238"/>
                  </a:lnTo>
                  <a:lnTo>
                    <a:pt x="548" y="241"/>
                  </a:lnTo>
                  <a:lnTo>
                    <a:pt x="553" y="238"/>
                  </a:lnTo>
                  <a:lnTo>
                    <a:pt x="556" y="238"/>
                  </a:lnTo>
                  <a:lnTo>
                    <a:pt x="553" y="235"/>
                  </a:lnTo>
                  <a:close/>
                  <a:moveTo>
                    <a:pt x="532" y="248"/>
                  </a:moveTo>
                  <a:lnTo>
                    <a:pt x="535" y="246"/>
                  </a:lnTo>
                  <a:lnTo>
                    <a:pt x="533" y="248"/>
                  </a:lnTo>
                  <a:lnTo>
                    <a:pt x="532" y="248"/>
                  </a:lnTo>
                  <a:close/>
                  <a:moveTo>
                    <a:pt x="542" y="241"/>
                  </a:moveTo>
                  <a:lnTo>
                    <a:pt x="540" y="238"/>
                  </a:lnTo>
                  <a:lnTo>
                    <a:pt x="535" y="246"/>
                  </a:lnTo>
                  <a:lnTo>
                    <a:pt x="542" y="241"/>
                  </a:lnTo>
                  <a:close/>
                  <a:moveTo>
                    <a:pt x="720" y="108"/>
                  </a:moveTo>
                  <a:cubicBezTo>
                    <a:pt x="773" y="164"/>
                    <a:pt x="807" y="238"/>
                    <a:pt x="807" y="320"/>
                  </a:cubicBezTo>
                  <a:lnTo>
                    <a:pt x="754" y="320"/>
                  </a:lnTo>
                  <a:cubicBezTo>
                    <a:pt x="754" y="280"/>
                    <a:pt x="744" y="241"/>
                    <a:pt x="725" y="206"/>
                  </a:cubicBezTo>
                  <a:lnTo>
                    <a:pt x="728" y="209"/>
                  </a:lnTo>
                  <a:lnTo>
                    <a:pt x="728" y="206"/>
                  </a:lnTo>
                  <a:lnTo>
                    <a:pt x="717" y="190"/>
                  </a:lnTo>
                  <a:lnTo>
                    <a:pt x="707" y="174"/>
                  </a:lnTo>
                  <a:lnTo>
                    <a:pt x="693" y="164"/>
                  </a:lnTo>
                  <a:cubicBezTo>
                    <a:pt x="688" y="158"/>
                    <a:pt x="683" y="153"/>
                    <a:pt x="680" y="148"/>
                  </a:cubicBezTo>
                  <a:lnTo>
                    <a:pt x="720" y="108"/>
                  </a:lnTo>
                  <a:close/>
                  <a:moveTo>
                    <a:pt x="651" y="174"/>
                  </a:moveTo>
                  <a:lnTo>
                    <a:pt x="664" y="174"/>
                  </a:lnTo>
                  <a:lnTo>
                    <a:pt x="667" y="177"/>
                  </a:lnTo>
                  <a:lnTo>
                    <a:pt x="664" y="182"/>
                  </a:lnTo>
                  <a:lnTo>
                    <a:pt x="683" y="193"/>
                  </a:lnTo>
                  <a:lnTo>
                    <a:pt x="685" y="193"/>
                  </a:lnTo>
                  <a:lnTo>
                    <a:pt x="709" y="219"/>
                  </a:lnTo>
                  <a:lnTo>
                    <a:pt x="720" y="217"/>
                  </a:lnTo>
                  <a:cubicBezTo>
                    <a:pt x="733" y="248"/>
                    <a:pt x="744" y="283"/>
                    <a:pt x="744" y="317"/>
                  </a:cubicBezTo>
                  <a:lnTo>
                    <a:pt x="691" y="317"/>
                  </a:lnTo>
                  <a:cubicBezTo>
                    <a:pt x="691" y="304"/>
                    <a:pt x="688" y="291"/>
                    <a:pt x="685" y="278"/>
                  </a:cubicBezTo>
                  <a:lnTo>
                    <a:pt x="688" y="275"/>
                  </a:lnTo>
                  <a:lnTo>
                    <a:pt x="690" y="262"/>
                  </a:lnTo>
                  <a:lnTo>
                    <a:pt x="685" y="262"/>
                  </a:lnTo>
                  <a:cubicBezTo>
                    <a:pt x="685" y="262"/>
                    <a:pt x="680" y="251"/>
                    <a:pt x="677" y="248"/>
                  </a:cubicBezTo>
                  <a:lnTo>
                    <a:pt x="680" y="246"/>
                  </a:lnTo>
                  <a:lnTo>
                    <a:pt x="675" y="241"/>
                  </a:lnTo>
                  <a:lnTo>
                    <a:pt x="675" y="235"/>
                  </a:lnTo>
                  <a:lnTo>
                    <a:pt x="672" y="230"/>
                  </a:lnTo>
                  <a:lnTo>
                    <a:pt x="667" y="230"/>
                  </a:lnTo>
                  <a:cubicBezTo>
                    <a:pt x="664" y="227"/>
                    <a:pt x="664" y="225"/>
                    <a:pt x="662" y="222"/>
                  </a:cubicBezTo>
                  <a:lnTo>
                    <a:pt x="664" y="219"/>
                  </a:lnTo>
                  <a:lnTo>
                    <a:pt x="662" y="217"/>
                  </a:lnTo>
                  <a:lnTo>
                    <a:pt x="656" y="219"/>
                  </a:lnTo>
                  <a:lnTo>
                    <a:pt x="659" y="211"/>
                  </a:lnTo>
                  <a:lnTo>
                    <a:pt x="656" y="209"/>
                  </a:lnTo>
                  <a:lnTo>
                    <a:pt x="654" y="214"/>
                  </a:lnTo>
                  <a:cubicBezTo>
                    <a:pt x="648" y="206"/>
                    <a:pt x="640" y="198"/>
                    <a:pt x="635" y="190"/>
                  </a:cubicBezTo>
                  <a:lnTo>
                    <a:pt x="651" y="174"/>
                  </a:lnTo>
                  <a:close/>
                  <a:moveTo>
                    <a:pt x="690" y="260"/>
                  </a:moveTo>
                  <a:lnTo>
                    <a:pt x="691" y="262"/>
                  </a:lnTo>
                  <a:lnTo>
                    <a:pt x="690" y="262"/>
                  </a:lnTo>
                  <a:lnTo>
                    <a:pt x="690" y="260"/>
                  </a:lnTo>
                  <a:close/>
                  <a:moveTo>
                    <a:pt x="691" y="259"/>
                  </a:moveTo>
                  <a:lnTo>
                    <a:pt x="688" y="241"/>
                  </a:lnTo>
                  <a:lnTo>
                    <a:pt x="683" y="219"/>
                  </a:lnTo>
                  <a:lnTo>
                    <a:pt x="667" y="198"/>
                  </a:lnTo>
                  <a:lnTo>
                    <a:pt x="669" y="201"/>
                  </a:lnTo>
                  <a:lnTo>
                    <a:pt x="672" y="198"/>
                  </a:lnTo>
                  <a:lnTo>
                    <a:pt x="659" y="190"/>
                  </a:lnTo>
                  <a:lnTo>
                    <a:pt x="659" y="193"/>
                  </a:lnTo>
                  <a:lnTo>
                    <a:pt x="672" y="209"/>
                  </a:lnTo>
                  <a:lnTo>
                    <a:pt x="680" y="222"/>
                  </a:lnTo>
                  <a:lnTo>
                    <a:pt x="685" y="235"/>
                  </a:lnTo>
                  <a:lnTo>
                    <a:pt x="688" y="246"/>
                  </a:lnTo>
                  <a:lnTo>
                    <a:pt x="690" y="260"/>
                  </a:lnTo>
                  <a:lnTo>
                    <a:pt x="691" y="259"/>
                  </a:lnTo>
                  <a:close/>
                  <a:moveTo>
                    <a:pt x="640" y="299"/>
                  </a:moveTo>
                  <a:lnTo>
                    <a:pt x="651" y="294"/>
                  </a:lnTo>
                  <a:lnTo>
                    <a:pt x="662" y="291"/>
                  </a:lnTo>
                  <a:lnTo>
                    <a:pt x="664" y="286"/>
                  </a:lnTo>
                  <a:lnTo>
                    <a:pt x="669" y="283"/>
                  </a:lnTo>
                  <a:lnTo>
                    <a:pt x="672" y="278"/>
                  </a:lnTo>
                  <a:lnTo>
                    <a:pt x="675" y="270"/>
                  </a:lnTo>
                  <a:cubicBezTo>
                    <a:pt x="675" y="272"/>
                    <a:pt x="677" y="275"/>
                    <a:pt x="677" y="278"/>
                  </a:cubicBezTo>
                  <a:lnTo>
                    <a:pt x="672" y="294"/>
                  </a:lnTo>
                  <a:lnTo>
                    <a:pt x="672" y="299"/>
                  </a:lnTo>
                  <a:lnTo>
                    <a:pt x="680" y="288"/>
                  </a:lnTo>
                  <a:cubicBezTo>
                    <a:pt x="683" y="296"/>
                    <a:pt x="683" y="307"/>
                    <a:pt x="683" y="317"/>
                  </a:cubicBezTo>
                  <a:lnTo>
                    <a:pt x="635" y="317"/>
                  </a:lnTo>
                  <a:lnTo>
                    <a:pt x="635" y="312"/>
                  </a:lnTo>
                  <a:lnTo>
                    <a:pt x="640" y="307"/>
                  </a:lnTo>
                  <a:lnTo>
                    <a:pt x="640" y="304"/>
                  </a:lnTo>
                  <a:lnTo>
                    <a:pt x="643" y="301"/>
                  </a:lnTo>
                  <a:lnTo>
                    <a:pt x="648" y="301"/>
                  </a:lnTo>
                  <a:lnTo>
                    <a:pt x="648" y="299"/>
                  </a:lnTo>
                  <a:lnTo>
                    <a:pt x="640" y="299"/>
                  </a:lnTo>
                  <a:close/>
                  <a:moveTo>
                    <a:pt x="577" y="264"/>
                  </a:moveTo>
                  <a:lnTo>
                    <a:pt x="582" y="264"/>
                  </a:lnTo>
                  <a:lnTo>
                    <a:pt x="577" y="262"/>
                  </a:lnTo>
                  <a:lnTo>
                    <a:pt x="579" y="251"/>
                  </a:lnTo>
                  <a:lnTo>
                    <a:pt x="585" y="246"/>
                  </a:lnTo>
                  <a:cubicBezTo>
                    <a:pt x="587" y="251"/>
                    <a:pt x="593" y="254"/>
                    <a:pt x="595" y="259"/>
                  </a:cubicBezTo>
                  <a:lnTo>
                    <a:pt x="593" y="264"/>
                  </a:lnTo>
                  <a:lnTo>
                    <a:pt x="587" y="262"/>
                  </a:lnTo>
                  <a:lnTo>
                    <a:pt x="582" y="262"/>
                  </a:lnTo>
                  <a:lnTo>
                    <a:pt x="585" y="264"/>
                  </a:lnTo>
                  <a:lnTo>
                    <a:pt x="587" y="264"/>
                  </a:lnTo>
                  <a:lnTo>
                    <a:pt x="585" y="270"/>
                  </a:lnTo>
                  <a:lnTo>
                    <a:pt x="582" y="267"/>
                  </a:lnTo>
                  <a:lnTo>
                    <a:pt x="577" y="264"/>
                  </a:lnTo>
                  <a:close/>
                  <a:moveTo>
                    <a:pt x="595" y="439"/>
                  </a:moveTo>
                  <a:lnTo>
                    <a:pt x="585" y="437"/>
                  </a:lnTo>
                  <a:lnTo>
                    <a:pt x="582" y="437"/>
                  </a:lnTo>
                  <a:lnTo>
                    <a:pt x="577" y="431"/>
                  </a:lnTo>
                  <a:lnTo>
                    <a:pt x="571" y="429"/>
                  </a:lnTo>
                  <a:lnTo>
                    <a:pt x="579" y="421"/>
                  </a:lnTo>
                  <a:lnTo>
                    <a:pt x="590" y="429"/>
                  </a:lnTo>
                  <a:lnTo>
                    <a:pt x="598" y="431"/>
                  </a:lnTo>
                  <a:lnTo>
                    <a:pt x="595" y="439"/>
                  </a:lnTo>
                  <a:close/>
                  <a:moveTo>
                    <a:pt x="627" y="198"/>
                  </a:moveTo>
                  <a:lnTo>
                    <a:pt x="651" y="230"/>
                  </a:lnTo>
                  <a:lnTo>
                    <a:pt x="646" y="230"/>
                  </a:lnTo>
                  <a:lnTo>
                    <a:pt x="646" y="238"/>
                  </a:lnTo>
                  <a:lnTo>
                    <a:pt x="659" y="246"/>
                  </a:lnTo>
                  <a:lnTo>
                    <a:pt x="667" y="270"/>
                  </a:lnTo>
                  <a:lnTo>
                    <a:pt x="664" y="272"/>
                  </a:lnTo>
                  <a:lnTo>
                    <a:pt x="659" y="275"/>
                  </a:lnTo>
                  <a:lnTo>
                    <a:pt x="659" y="283"/>
                  </a:lnTo>
                  <a:lnTo>
                    <a:pt x="656" y="286"/>
                  </a:lnTo>
                  <a:lnTo>
                    <a:pt x="654" y="288"/>
                  </a:lnTo>
                  <a:lnTo>
                    <a:pt x="651" y="288"/>
                  </a:lnTo>
                  <a:lnTo>
                    <a:pt x="646" y="288"/>
                  </a:lnTo>
                  <a:lnTo>
                    <a:pt x="648" y="283"/>
                  </a:lnTo>
                  <a:lnTo>
                    <a:pt x="651" y="272"/>
                  </a:lnTo>
                  <a:lnTo>
                    <a:pt x="654" y="270"/>
                  </a:lnTo>
                  <a:lnTo>
                    <a:pt x="643" y="259"/>
                  </a:lnTo>
                  <a:lnTo>
                    <a:pt x="635" y="262"/>
                  </a:lnTo>
                  <a:lnTo>
                    <a:pt x="632" y="270"/>
                  </a:lnTo>
                  <a:lnTo>
                    <a:pt x="627" y="275"/>
                  </a:lnTo>
                  <a:lnTo>
                    <a:pt x="622" y="270"/>
                  </a:lnTo>
                  <a:lnTo>
                    <a:pt x="619" y="264"/>
                  </a:lnTo>
                  <a:lnTo>
                    <a:pt x="622" y="262"/>
                  </a:lnTo>
                  <a:lnTo>
                    <a:pt x="624" y="264"/>
                  </a:lnTo>
                  <a:lnTo>
                    <a:pt x="627" y="264"/>
                  </a:lnTo>
                  <a:lnTo>
                    <a:pt x="627" y="259"/>
                  </a:lnTo>
                  <a:lnTo>
                    <a:pt x="624" y="259"/>
                  </a:lnTo>
                  <a:lnTo>
                    <a:pt x="624" y="262"/>
                  </a:lnTo>
                  <a:lnTo>
                    <a:pt x="622" y="262"/>
                  </a:lnTo>
                  <a:lnTo>
                    <a:pt x="611" y="248"/>
                  </a:lnTo>
                  <a:lnTo>
                    <a:pt x="606" y="246"/>
                  </a:lnTo>
                  <a:lnTo>
                    <a:pt x="609" y="243"/>
                  </a:lnTo>
                  <a:lnTo>
                    <a:pt x="603" y="243"/>
                  </a:lnTo>
                  <a:lnTo>
                    <a:pt x="606" y="246"/>
                  </a:lnTo>
                  <a:lnTo>
                    <a:pt x="601" y="246"/>
                  </a:lnTo>
                  <a:cubicBezTo>
                    <a:pt x="598" y="246"/>
                    <a:pt x="595" y="241"/>
                    <a:pt x="590" y="235"/>
                  </a:cubicBezTo>
                  <a:lnTo>
                    <a:pt x="627" y="198"/>
                  </a:lnTo>
                  <a:close/>
                  <a:moveTo>
                    <a:pt x="609" y="434"/>
                  </a:moveTo>
                  <a:lnTo>
                    <a:pt x="603" y="429"/>
                  </a:lnTo>
                  <a:lnTo>
                    <a:pt x="606" y="423"/>
                  </a:lnTo>
                  <a:lnTo>
                    <a:pt x="611" y="413"/>
                  </a:lnTo>
                  <a:lnTo>
                    <a:pt x="609" y="410"/>
                  </a:lnTo>
                  <a:lnTo>
                    <a:pt x="611" y="402"/>
                  </a:lnTo>
                  <a:lnTo>
                    <a:pt x="611" y="394"/>
                  </a:lnTo>
                  <a:lnTo>
                    <a:pt x="609" y="386"/>
                  </a:lnTo>
                  <a:lnTo>
                    <a:pt x="603" y="384"/>
                  </a:lnTo>
                  <a:lnTo>
                    <a:pt x="601" y="386"/>
                  </a:lnTo>
                  <a:lnTo>
                    <a:pt x="598" y="386"/>
                  </a:lnTo>
                  <a:cubicBezTo>
                    <a:pt x="603" y="381"/>
                    <a:pt x="606" y="373"/>
                    <a:pt x="609" y="368"/>
                  </a:cubicBezTo>
                  <a:lnTo>
                    <a:pt x="614" y="365"/>
                  </a:lnTo>
                  <a:lnTo>
                    <a:pt x="617" y="362"/>
                  </a:lnTo>
                  <a:lnTo>
                    <a:pt x="617" y="365"/>
                  </a:lnTo>
                  <a:lnTo>
                    <a:pt x="619" y="362"/>
                  </a:lnTo>
                  <a:lnTo>
                    <a:pt x="617" y="360"/>
                  </a:lnTo>
                  <a:lnTo>
                    <a:pt x="619" y="360"/>
                  </a:lnTo>
                  <a:lnTo>
                    <a:pt x="624" y="362"/>
                  </a:lnTo>
                  <a:lnTo>
                    <a:pt x="632" y="362"/>
                  </a:lnTo>
                  <a:lnTo>
                    <a:pt x="638" y="360"/>
                  </a:lnTo>
                  <a:lnTo>
                    <a:pt x="651" y="357"/>
                  </a:lnTo>
                  <a:lnTo>
                    <a:pt x="648" y="352"/>
                  </a:lnTo>
                  <a:lnTo>
                    <a:pt x="648" y="346"/>
                  </a:lnTo>
                  <a:lnTo>
                    <a:pt x="656" y="349"/>
                  </a:lnTo>
                  <a:lnTo>
                    <a:pt x="659" y="346"/>
                  </a:lnTo>
                  <a:lnTo>
                    <a:pt x="659" y="341"/>
                  </a:lnTo>
                  <a:lnTo>
                    <a:pt x="651" y="344"/>
                  </a:lnTo>
                  <a:lnTo>
                    <a:pt x="640" y="341"/>
                  </a:lnTo>
                  <a:lnTo>
                    <a:pt x="632" y="325"/>
                  </a:lnTo>
                  <a:lnTo>
                    <a:pt x="675" y="325"/>
                  </a:lnTo>
                  <a:cubicBezTo>
                    <a:pt x="672" y="373"/>
                    <a:pt x="654" y="415"/>
                    <a:pt x="622" y="447"/>
                  </a:cubicBezTo>
                  <a:lnTo>
                    <a:pt x="617" y="442"/>
                  </a:lnTo>
                  <a:lnTo>
                    <a:pt x="619" y="434"/>
                  </a:lnTo>
                  <a:lnTo>
                    <a:pt x="614" y="418"/>
                  </a:lnTo>
                  <a:lnTo>
                    <a:pt x="609" y="434"/>
                  </a:lnTo>
                  <a:close/>
                  <a:moveTo>
                    <a:pt x="622" y="527"/>
                  </a:moveTo>
                  <a:lnTo>
                    <a:pt x="619" y="521"/>
                  </a:lnTo>
                  <a:lnTo>
                    <a:pt x="627" y="516"/>
                  </a:lnTo>
                  <a:lnTo>
                    <a:pt x="627" y="513"/>
                  </a:lnTo>
                  <a:lnTo>
                    <a:pt x="622" y="511"/>
                  </a:lnTo>
                  <a:lnTo>
                    <a:pt x="627" y="500"/>
                  </a:lnTo>
                  <a:lnTo>
                    <a:pt x="635" y="489"/>
                  </a:lnTo>
                  <a:lnTo>
                    <a:pt x="627" y="482"/>
                  </a:lnTo>
                  <a:lnTo>
                    <a:pt x="619" y="482"/>
                  </a:lnTo>
                  <a:lnTo>
                    <a:pt x="617" y="476"/>
                  </a:lnTo>
                  <a:cubicBezTo>
                    <a:pt x="619" y="474"/>
                    <a:pt x="622" y="471"/>
                    <a:pt x="627" y="468"/>
                  </a:cubicBezTo>
                  <a:lnTo>
                    <a:pt x="664" y="505"/>
                  </a:lnTo>
                  <a:cubicBezTo>
                    <a:pt x="651" y="516"/>
                    <a:pt x="635" y="529"/>
                    <a:pt x="617" y="537"/>
                  </a:cubicBezTo>
                  <a:lnTo>
                    <a:pt x="622" y="527"/>
                  </a:lnTo>
                  <a:close/>
                  <a:moveTo>
                    <a:pt x="664" y="489"/>
                  </a:moveTo>
                  <a:lnTo>
                    <a:pt x="669" y="484"/>
                  </a:lnTo>
                  <a:lnTo>
                    <a:pt x="667" y="463"/>
                  </a:lnTo>
                  <a:lnTo>
                    <a:pt x="664" y="463"/>
                  </a:lnTo>
                  <a:lnTo>
                    <a:pt x="667" y="460"/>
                  </a:lnTo>
                  <a:lnTo>
                    <a:pt x="659" y="458"/>
                  </a:lnTo>
                  <a:lnTo>
                    <a:pt x="656" y="466"/>
                  </a:lnTo>
                  <a:lnTo>
                    <a:pt x="656" y="476"/>
                  </a:lnTo>
                  <a:lnTo>
                    <a:pt x="654" y="479"/>
                  </a:lnTo>
                  <a:lnTo>
                    <a:pt x="638" y="463"/>
                  </a:lnTo>
                  <a:cubicBezTo>
                    <a:pt x="669" y="429"/>
                    <a:pt x="691" y="384"/>
                    <a:pt x="693" y="336"/>
                  </a:cubicBezTo>
                  <a:lnTo>
                    <a:pt x="746" y="336"/>
                  </a:lnTo>
                  <a:cubicBezTo>
                    <a:pt x="744" y="399"/>
                    <a:pt x="717" y="458"/>
                    <a:pt x="675" y="503"/>
                  </a:cubicBezTo>
                  <a:lnTo>
                    <a:pt x="664" y="489"/>
                  </a:lnTo>
                  <a:close/>
                  <a:moveTo>
                    <a:pt x="680" y="503"/>
                  </a:moveTo>
                  <a:cubicBezTo>
                    <a:pt x="725" y="458"/>
                    <a:pt x="752" y="397"/>
                    <a:pt x="754" y="331"/>
                  </a:cubicBezTo>
                  <a:lnTo>
                    <a:pt x="807" y="331"/>
                  </a:lnTo>
                  <a:cubicBezTo>
                    <a:pt x="805" y="413"/>
                    <a:pt x="773" y="487"/>
                    <a:pt x="717" y="542"/>
                  </a:cubicBezTo>
                  <a:lnTo>
                    <a:pt x="680" y="503"/>
                  </a:lnTo>
                  <a:close/>
                  <a:moveTo>
                    <a:pt x="357" y="452"/>
                  </a:moveTo>
                  <a:cubicBezTo>
                    <a:pt x="354" y="447"/>
                    <a:pt x="349" y="444"/>
                    <a:pt x="346" y="439"/>
                  </a:cubicBezTo>
                  <a:lnTo>
                    <a:pt x="349" y="426"/>
                  </a:lnTo>
                  <a:lnTo>
                    <a:pt x="344" y="413"/>
                  </a:lnTo>
                  <a:lnTo>
                    <a:pt x="344" y="391"/>
                  </a:lnTo>
                  <a:lnTo>
                    <a:pt x="338" y="378"/>
                  </a:lnTo>
                  <a:lnTo>
                    <a:pt x="341" y="370"/>
                  </a:lnTo>
                  <a:lnTo>
                    <a:pt x="333" y="357"/>
                  </a:lnTo>
                  <a:lnTo>
                    <a:pt x="325" y="354"/>
                  </a:lnTo>
                  <a:lnTo>
                    <a:pt x="328" y="346"/>
                  </a:lnTo>
                  <a:lnTo>
                    <a:pt x="325" y="341"/>
                  </a:lnTo>
                  <a:lnTo>
                    <a:pt x="328" y="333"/>
                  </a:lnTo>
                  <a:lnTo>
                    <a:pt x="336" y="333"/>
                  </a:lnTo>
                  <a:lnTo>
                    <a:pt x="338" y="328"/>
                  </a:lnTo>
                  <a:lnTo>
                    <a:pt x="352" y="328"/>
                  </a:lnTo>
                  <a:lnTo>
                    <a:pt x="354" y="331"/>
                  </a:lnTo>
                  <a:lnTo>
                    <a:pt x="352" y="344"/>
                  </a:lnTo>
                  <a:lnTo>
                    <a:pt x="349" y="346"/>
                  </a:lnTo>
                  <a:lnTo>
                    <a:pt x="354" y="357"/>
                  </a:lnTo>
                  <a:lnTo>
                    <a:pt x="352" y="360"/>
                  </a:lnTo>
                  <a:lnTo>
                    <a:pt x="349" y="357"/>
                  </a:lnTo>
                  <a:lnTo>
                    <a:pt x="352" y="362"/>
                  </a:lnTo>
                  <a:lnTo>
                    <a:pt x="354" y="370"/>
                  </a:lnTo>
                  <a:lnTo>
                    <a:pt x="357" y="370"/>
                  </a:lnTo>
                  <a:lnTo>
                    <a:pt x="357" y="365"/>
                  </a:lnTo>
                  <a:lnTo>
                    <a:pt x="354" y="362"/>
                  </a:lnTo>
                  <a:lnTo>
                    <a:pt x="354" y="357"/>
                  </a:lnTo>
                  <a:lnTo>
                    <a:pt x="354" y="349"/>
                  </a:lnTo>
                  <a:lnTo>
                    <a:pt x="357" y="333"/>
                  </a:lnTo>
                  <a:lnTo>
                    <a:pt x="354" y="328"/>
                  </a:lnTo>
                  <a:lnTo>
                    <a:pt x="362" y="328"/>
                  </a:lnTo>
                  <a:cubicBezTo>
                    <a:pt x="365" y="360"/>
                    <a:pt x="378" y="389"/>
                    <a:pt x="399" y="413"/>
                  </a:cubicBezTo>
                  <a:lnTo>
                    <a:pt x="357" y="452"/>
                  </a:lnTo>
                  <a:close/>
                  <a:moveTo>
                    <a:pt x="320" y="349"/>
                  </a:moveTo>
                  <a:lnTo>
                    <a:pt x="315" y="357"/>
                  </a:lnTo>
                  <a:lnTo>
                    <a:pt x="307" y="357"/>
                  </a:lnTo>
                  <a:cubicBezTo>
                    <a:pt x="304" y="349"/>
                    <a:pt x="304" y="341"/>
                    <a:pt x="304" y="331"/>
                  </a:cubicBezTo>
                  <a:lnTo>
                    <a:pt x="320" y="331"/>
                  </a:lnTo>
                  <a:lnTo>
                    <a:pt x="317" y="344"/>
                  </a:lnTo>
                  <a:lnTo>
                    <a:pt x="320" y="349"/>
                  </a:lnTo>
                  <a:close/>
                  <a:moveTo>
                    <a:pt x="338" y="312"/>
                  </a:moveTo>
                  <a:lnTo>
                    <a:pt x="338" y="301"/>
                  </a:lnTo>
                  <a:lnTo>
                    <a:pt x="344" y="299"/>
                  </a:lnTo>
                  <a:lnTo>
                    <a:pt x="354" y="301"/>
                  </a:lnTo>
                  <a:lnTo>
                    <a:pt x="357" y="304"/>
                  </a:lnTo>
                  <a:cubicBezTo>
                    <a:pt x="357" y="309"/>
                    <a:pt x="354" y="317"/>
                    <a:pt x="354" y="323"/>
                  </a:cubicBezTo>
                  <a:lnTo>
                    <a:pt x="341" y="323"/>
                  </a:lnTo>
                  <a:lnTo>
                    <a:pt x="338" y="312"/>
                  </a:lnTo>
                  <a:close/>
                  <a:moveTo>
                    <a:pt x="391" y="352"/>
                  </a:moveTo>
                  <a:lnTo>
                    <a:pt x="394" y="352"/>
                  </a:lnTo>
                  <a:lnTo>
                    <a:pt x="402" y="357"/>
                  </a:lnTo>
                  <a:lnTo>
                    <a:pt x="399" y="360"/>
                  </a:lnTo>
                  <a:lnTo>
                    <a:pt x="407" y="365"/>
                  </a:lnTo>
                  <a:lnTo>
                    <a:pt x="407" y="360"/>
                  </a:lnTo>
                  <a:lnTo>
                    <a:pt x="413" y="352"/>
                  </a:lnTo>
                  <a:lnTo>
                    <a:pt x="418" y="357"/>
                  </a:lnTo>
                  <a:lnTo>
                    <a:pt x="423" y="362"/>
                  </a:lnTo>
                  <a:lnTo>
                    <a:pt x="415" y="365"/>
                  </a:lnTo>
                  <a:lnTo>
                    <a:pt x="418" y="373"/>
                  </a:lnTo>
                  <a:lnTo>
                    <a:pt x="423" y="370"/>
                  </a:lnTo>
                  <a:lnTo>
                    <a:pt x="423" y="368"/>
                  </a:lnTo>
                  <a:lnTo>
                    <a:pt x="429" y="365"/>
                  </a:lnTo>
                  <a:lnTo>
                    <a:pt x="431" y="354"/>
                  </a:lnTo>
                  <a:cubicBezTo>
                    <a:pt x="434" y="362"/>
                    <a:pt x="439" y="368"/>
                    <a:pt x="444" y="373"/>
                  </a:cubicBezTo>
                  <a:lnTo>
                    <a:pt x="407" y="410"/>
                  </a:lnTo>
                  <a:cubicBezTo>
                    <a:pt x="389" y="391"/>
                    <a:pt x="378" y="368"/>
                    <a:pt x="373" y="339"/>
                  </a:cubicBezTo>
                  <a:lnTo>
                    <a:pt x="381" y="346"/>
                  </a:lnTo>
                  <a:lnTo>
                    <a:pt x="389" y="346"/>
                  </a:lnTo>
                  <a:lnTo>
                    <a:pt x="391" y="352"/>
                  </a:lnTo>
                  <a:close/>
                  <a:moveTo>
                    <a:pt x="391" y="233"/>
                  </a:moveTo>
                  <a:cubicBezTo>
                    <a:pt x="383" y="241"/>
                    <a:pt x="376" y="251"/>
                    <a:pt x="370" y="262"/>
                  </a:cubicBezTo>
                  <a:lnTo>
                    <a:pt x="368" y="262"/>
                  </a:lnTo>
                  <a:lnTo>
                    <a:pt x="362" y="264"/>
                  </a:lnTo>
                  <a:lnTo>
                    <a:pt x="360" y="264"/>
                  </a:lnTo>
                  <a:lnTo>
                    <a:pt x="354" y="270"/>
                  </a:lnTo>
                  <a:lnTo>
                    <a:pt x="362" y="270"/>
                  </a:lnTo>
                  <a:lnTo>
                    <a:pt x="368" y="267"/>
                  </a:lnTo>
                  <a:lnTo>
                    <a:pt x="368" y="270"/>
                  </a:lnTo>
                  <a:lnTo>
                    <a:pt x="362" y="272"/>
                  </a:lnTo>
                  <a:lnTo>
                    <a:pt x="360" y="272"/>
                  </a:lnTo>
                  <a:lnTo>
                    <a:pt x="352" y="278"/>
                  </a:lnTo>
                  <a:lnTo>
                    <a:pt x="344" y="278"/>
                  </a:lnTo>
                  <a:lnTo>
                    <a:pt x="333" y="299"/>
                  </a:lnTo>
                  <a:lnTo>
                    <a:pt x="336" y="304"/>
                  </a:lnTo>
                  <a:lnTo>
                    <a:pt x="331" y="312"/>
                  </a:lnTo>
                  <a:lnTo>
                    <a:pt x="331" y="320"/>
                  </a:lnTo>
                  <a:lnTo>
                    <a:pt x="307" y="320"/>
                  </a:lnTo>
                  <a:cubicBezTo>
                    <a:pt x="304" y="272"/>
                    <a:pt x="323" y="230"/>
                    <a:pt x="354" y="196"/>
                  </a:cubicBezTo>
                  <a:lnTo>
                    <a:pt x="391" y="233"/>
                  </a:lnTo>
                  <a:close/>
                  <a:moveTo>
                    <a:pt x="304" y="479"/>
                  </a:moveTo>
                  <a:lnTo>
                    <a:pt x="317" y="487"/>
                  </a:lnTo>
                  <a:lnTo>
                    <a:pt x="320" y="489"/>
                  </a:lnTo>
                  <a:lnTo>
                    <a:pt x="312" y="497"/>
                  </a:lnTo>
                  <a:cubicBezTo>
                    <a:pt x="307" y="492"/>
                    <a:pt x="304" y="489"/>
                    <a:pt x="301" y="484"/>
                  </a:cubicBezTo>
                  <a:lnTo>
                    <a:pt x="304" y="479"/>
                  </a:lnTo>
                  <a:close/>
                  <a:moveTo>
                    <a:pt x="293" y="346"/>
                  </a:moveTo>
                  <a:lnTo>
                    <a:pt x="288" y="349"/>
                  </a:lnTo>
                  <a:lnTo>
                    <a:pt x="286" y="354"/>
                  </a:lnTo>
                  <a:lnTo>
                    <a:pt x="272" y="370"/>
                  </a:lnTo>
                  <a:lnTo>
                    <a:pt x="272" y="394"/>
                  </a:lnTo>
                  <a:lnTo>
                    <a:pt x="259" y="399"/>
                  </a:lnTo>
                  <a:lnTo>
                    <a:pt x="251" y="399"/>
                  </a:lnTo>
                  <a:cubicBezTo>
                    <a:pt x="243" y="378"/>
                    <a:pt x="240" y="354"/>
                    <a:pt x="238" y="331"/>
                  </a:cubicBezTo>
                  <a:lnTo>
                    <a:pt x="293" y="331"/>
                  </a:lnTo>
                  <a:lnTo>
                    <a:pt x="293" y="346"/>
                  </a:lnTo>
                  <a:close/>
                  <a:moveTo>
                    <a:pt x="238" y="399"/>
                  </a:moveTo>
                  <a:lnTo>
                    <a:pt x="235" y="397"/>
                  </a:lnTo>
                  <a:lnTo>
                    <a:pt x="219" y="397"/>
                  </a:lnTo>
                  <a:lnTo>
                    <a:pt x="225" y="402"/>
                  </a:lnTo>
                  <a:lnTo>
                    <a:pt x="211" y="399"/>
                  </a:lnTo>
                  <a:lnTo>
                    <a:pt x="214" y="397"/>
                  </a:lnTo>
                  <a:lnTo>
                    <a:pt x="211" y="394"/>
                  </a:lnTo>
                  <a:lnTo>
                    <a:pt x="201" y="399"/>
                  </a:lnTo>
                  <a:lnTo>
                    <a:pt x="198" y="407"/>
                  </a:lnTo>
                  <a:lnTo>
                    <a:pt x="201" y="423"/>
                  </a:lnTo>
                  <a:lnTo>
                    <a:pt x="211" y="450"/>
                  </a:lnTo>
                  <a:lnTo>
                    <a:pt x="217" y="458"/>
                  </a:lnTo>
                  <a:lnTo>
                    <a:pt x="219" y="458"/>
                  </a:lnTo>
                  <a:lnTo>
                    <a:pt x="211" y="442"/>
                  </a:lnTo>
                  <a:lnTo>
                    <a:pt x="209" y="434"/>
                  </a:lnTo>
                  <a:lnTo>
                    <a:pt x="211" y="431"/>
                  </a:lnTo>
                  <a:lnTo>
                    <a:pt x="211" y="426"/>
                  </a:lnTo>
                  <a:lnTo>
                    <a:pt x="217" y="426"/>
                  </a:lnTo>
                  <a:lnTo>
                    <a:pt x="225" y="439"/>
                  </a:lnTo>
                  <a:lnTo>
                    <a:pt x="227" y="439"/>
                  </a:lnTo>
                  <a:lnTo>
                    <a:pt x="227" y="431"/>
                  </a:lnTo>
                  <a:lnTo>
                    <a:pt x="230" y="434"/>
                  </a:lnTo>
                  <a:lnTo>
                    <a:pt x="230" y="439"/>
                  </a:lnTo>
                  <a:lnTo>
                    <a:pt x="238" y="442"/>
                  </a:lnTo>
                  <a:lnTo>
                    <a:pt x="240" y="439"/>
                  </a:lnTo>
                  <a:lnTo>
                    <a:pt x="240" y="444"/>
                  </a:lnTo>
                  <a:lnTo>
                    <a:pt x="243" y="450"/>
                  </a:lnTo>
                  <a:lnTo>
                    <a:pt x="248" y="450"/>
                  </a:lnTo>
                  <a:lnTo>
                    <a:pt x="259" y="466"/>
                  </a:lnTo>
                  <a:lnTo>
                    <a:pt x="264" y="468"/>
                  </a:lnTo>
                  <a:lnTo>
                    <a:pt x="267" y="460"/>
                  </a:lnTo>
                  <a:cubicBezTo>
                    <a:pt x="278" y="476"/>
                    <a:pt x="291" y="492"/>
                    <a:pt x="304" y="508"/>
                  </a:cubicBezTo>
                  <a:lnTo>
                    <a:pt x="267" y="545"/>
                  </a:lnTo>
                  <a:cubicBezTo>
                    <a:pt x="211" y="489"/>
                    <a:pt x="180" y="415"/>
                    <a:pt x="177" y="333"/>
                  </a:cubicBezTo>
                  <a:lnTo>
                    <a:pt x="230" y="333"/>
                  </a:lnTo>
                  <a:cubicBezTo>
                    <a:pt x="230" y="354"/>
                    <a:pt x="233" y="378"/>
                    <a:pt x="240" y="399"/>
                  </a:cubicBezTo>
                  <a:lnTo>
                    <a:pt x="238" y="399"/>
                  </a:lnTo>
                  <a:close/>
                  <a:moveTo>
                    <a:pt x="299" y="143"/>
                  </a:moveTo>
                  <a:cubicBezTo>
                    <a:pt x="254" y="188"/>
                    <a:pt x="227" y="251"/>
                    <a:pt x="227" y="317"/>
                  </a:cubicBezTo>
                  <a:lnTo>
                    <a:pt x="174" y="317"/>
                  </a:lnTo>
                  <a:cubicBezTo>
                    <a:pt x="174" y="238"/>
                    <a:pt x="209" y="161"/>
                    <a:pt x="262" y="106"/>
                  </a:cubicBezTo>
                  <a:lnTo>
                    <a:pt x="299" y="143"/>
                  </a:lnTo>
                  <a:close/>
                  <a:moveTo>
                    <a:pt x="651" y="87"/>
                  </a:moveTo>
                  <a:lnTo>
                    <a:pt x="648" y="82"/>
                  </a:lnTo>
                  <a:lnTo>
                    <a:pt x="640" y="79"/>
                  </a:lnTo>
                  <a:lnTo>
                    <a:pt x="635" y="84"/>
                  </a:lnTo>
                  <a:lnTo>
                    <a:pt x="643" y="87"/>
                  </a:lnTo>
                  <a:lnTo>
                    <a:pt x="651" y="92"/>
                  </a:lnTo>
                  <a:lnTo>
                    <a:pt x="651" y="87"/>
                  </a:lnTo>
                  <a:close/>
                  <a:moveTo>
                    <a:pt x="619" y="238"/>
                  </a:moveTo>
                  <a:lnTo>
                    <a:pt x="619" y="243"/>
                  </a:lnTo>
                  <a:lnTo>
                    <a:pt x="630" y="241"/>
                  </a:lnTo>
                  <a:lnTo>
                    <a:pt x="632" y="235"/>
                  </a:lnTo>
                  <a:lnTo>
                    <a:pt x="627" y="227"/>
                  </a:lnTo>
                  <a:lnTo>
                    <a:pt x="630" y="222"/>
                  </a:lnTo>
                  <a:lnTo>
                    <a:pt x="638" y="227"/>
                  </a:lnTo>
                  <a:lnTo>
                    <a:pt x="635" y="225"/>
                  </a:lnTo>
                  <a:lnTo>
                    <a:pt x="638" y="222"/>
                  </a:lnTo>
                  <a:lnTo>
                    <a:pt x="635" y="217"/>
                  </a:lnTo>
                  <a:lnTo>
                    <a:pt x="627" y="222"/>
                  </a:lnTo>
                  <a:lnTo>
                    <a:pt x="624" y="227"/>
                  </a:lnTo>
                  <a:lnTo>
                    <a:pt x="622" y="233"/>
                  </a:lnTo>
                  <a:lnTo>
                    <a:pt x="624" y="238"/>
                  </a:lnTo>
                  <a:lnTo>
                    <a:pt x="624" y="241"/>
                  </a:lnTo>
                  <a:lnTo>
                    <a:pt x="619" y="238"/>
                  </a:lnTo>
                  <a:close/>
                  <a:moveTo>
                    <a:pt x="230" y="476"/>
                  </a:moveTo>
                  <a:lnTo>
                    <a:pt x="225" y="463"/>
                  </a:lnTo>
                  <a:lnTo>
                    <a:pt x="219" y="460"/>
                  </a:lnTo>
                  <a:lnTo>
                    <a:pt x="230" y="476"/>
                  </a:lnTo>
                  <a:close/>
                  <a:moveTo>
                    <a:pt x="466" y="296"/>
                  </a:moveTo>
                  <a:lnTo>
                    <a:pt x="466" y="294"/>
                  </a:lnTo>
                  <a:lnTo>
                    <a:pt x="460" y="288"/>
                  </a:lnTo>
                  <a:lnTo>
                    <a:pt x="463" y="283"/>
                  </a:lnTo>
                  <a:lnTo>
                    <a:pt x="466" y="283"/>
                  </a:lnTo>
                  <a:lnTo>
                    <a:pt x="466" y="259"/>
                  </a:lnTo>
                  <a:cubicBezTo>
                    <a:pt x="455" y="262"/>
                    <a:pt x="450" y="267"/>
                    <a:pt x="450" y="275"/>
                  </a:cubicBezTo>
                  <a:cubicBezTo>
                    <a:pt x="450" y="283"/>
                    <a:pt x="455" y="291"/>
                    <a:pt x="466" y="29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F3896812-8F9A-F44C-8B06-0E469B530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7275" y="2212975"/>
              <a:ext cx="15875" cy="23813"/>
            </a:xfrm>
            <a:custGeom>
              <a:avLst/>
              <a:gdLst>
                <a:gd name="T0" fmla="*/ 39 w 43"/>
                <a:gd name="T1" fmla="*/ 64 h 65"/>
                <a:gd name="T2" fmla="*/ 0 w 43"/>
                <a:gd name="T3" fmla="*/ 0 h 65"/>
                <a:gd name="T4" fmla="*/ 0 w 43"/>
                <a:gd name="T5" fmla="*/ 21 h 65"/>
                <a:gd name="T6" fmla="*/ 39 w 43"/>
                <a:gd name="T7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5">
                  <a:moveTo>
                    <a:pt x="39" y="64"/>
                  </a:moveTo>
                  <a:cubicBezTo>
                    <a:pt x="42" y="27"/>
                    <a:pt x="21" y="11"/>
                    <a:pt x="0" y="0"/>
                  </a:cubicBezTo>
                  <a:lnTo>
                    <a:pt x="0" y="21"/>
                  </a:lnTo>
                  <a:cubicBezTo>
                    <a:pt x="15" y="29"/>
                    <a:pt x="31" y="43"/>
                    <a:pt x="39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D0881A63-ABF4-1C40-A118-DB50DB0B9B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4413" y="2055813"/>
              <a:ext cx="82550" cy="106362"/>
            </a:xfrm>
            <a:custGeom>
              <a:avLst/>
              <a:gdLst>
                <a:gd name="T0" fmla="*/ 143 w 229"/>
                <a:gd name="T1" fmla="*/ 3 h 297"/>
                <a:gd name="T2" fmla="*/ 125 w 229"/>
                <a:gd name="T3" fmla="*/ 0 h 297"/>
                <a:gd name="T4" fmla="*/ 125 w 229"/>
                <a:gd name="T5" fmla="*/ 16 h 297"/>
                <a:gd name="T6" fmla="*/ 125 w 229"/>
                <a:gd name="T7" fmla="*/ 34 h 297"/>
                <a:gd name="T8" fmla="*/ 135 w 229"/>
                <a:gd name="T9" fmla="*/ 37 h 297"/>
                <a:gd name="T10" fmla="*/ 183 w 229"/>
                <a:gd name="T11" fmla="*/ 85 h 297"/>
                <a:gd name="T12" fmla="*/ 122 w 229"/>
                <a:gd name="T13" fmla="*/ 138 h 297"/>
                <a:gd name="T14" fmla="*/ 111 w 229"/>
                <a:gd name="T15" fmla="*/ 140 h 297"/>
                <a:gd name="T16" fmla="*/ 80 w 229"/>
                <a:gd name="T17" fmla="*/ 148 h 297"/>
                <a:gd name="T18" fmla="*/ 69 w 229"/>
                <a:gd name="T19" fmla="*/ 151 h 297"/>
                <a:gd name="T20" fmla="*/ 0 w 229"/>
                <a:gd name="T21" fmla="*/ 225 h 297"/>
                <a:gd name="T22" fmla="*/ 72 w 229"/>
                <a:gd name="T23" fmla="*/ 296 h 297"/>
                <a:gd name="T24" fmla="*/ 72 w 229"/>
                <a:gd name="T25" fmla="*/ 257 h 297"/>
                <a:gd name="T26" fmla="*/ 45 w 229"/>
                <a:gd name="T27" fmla="*/ 225 h 297"/>
                <a:gd name="T28" fmla="*/ 72 w 229"/>
                <a:gd name="T29" fmla="*/ 193 h 297"/>
                <a:gd name="T30" fmla="*/ 82 w 229"/>
                <a:gd name="T31" fmla="*/ 188 h 297"/>
                <a:gd name="T32" fmla="*/ 111 w 229"/>
                <a:gd name="T33" fmla="*/ 180 h 297"/>
                <a:gd name="T34" fmla="*/ 122 w 229"/>
                <a:gd name="T35" fmla="*/ 177 h 297"/>
                <a:gd name="T36" fmla="*/ 228 w 229"/>
                <a:gd name="T37" fmla="*/ 85 h 297"/>
                <a:gd name="T38" fmla="*/ 143 w 229"/>
                <a:gd name="T39" fmla="*/ 3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9" h="297">
                  <a:moveTo>
                    <a:pt x="143" y="3"/>
                  </a:moveTo>
                  <a:cubicBezTo>
                    <a:pt x="138" y="3"/>
                    <a:pt x="132" y="0"/>
                    <a:pt x="125" y="0"/>
                  </a:cubicBezTo>
                  <a:lnTo>
                    <a:pt x="125" y="16"/>
                  </a:lnTo>
                  <a:lnTo>
                    <a:pt x="125" y="34"/>
                  </a:lnTo>
                  <a:cubicBezTo>
                    <a:pt x="130" y="34"/>
                    <a:pt x="135" y="34"/>
                    <a:pt x="135" y="37"/>
                  </a:cubicBezTo>
                  <a:cubicBezTo>
                    <a:pt x="170" y="45"/>
                    <a:pt x="183" y="66"/>
                    <a:pt x="183" y="85"/>
                  </a:cubicBezTo>
                  <a:cubicBezTo>
                    <a:pt x="183" y="116"/>
                    <a:pt x="156" y="127"/>
                    <a:pt x="122" y="138"/>
                  </a:cubicBezTo>
                  <a:cubicBezTo>
                    <a:pt x="119" y="138"/>
                    <a:pt x="114" y="140"/>
                    <a:pt x="111" y="140"/>
                  </a:cubicBezTo>
                  <a:lnTo>
                    <a:pt x="80" y="148"/>
                  </a:lnTo>
                  <a:cubicBezTo>
                    <a:pt x="77" y="148"/>
                    <a:pt x="72" y="151"/>
                    <a:pt x="69" y="151"/>
                  </a:cubicBezTo>
                  <a:cubicBezTo>
                    <a:pt x="32" y="161"/>
                    <a:pt x="0" y="180"/>
                    <a:pt x="0" y="225"/>
                  </a:cubicBezTo>
                  <a:cubicBezTo>
                    <a:pt x="0" y="270"/>
                    <a:pt x="37" y="286"/>
                    <a:pt x="72" y="296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198"/>
                    <a:pt x="72" y="193"/>
                  </a:cubicBezTo>
                  <a:cubicBezTo>
                    <a:pt x="74" y="191"/>
                    <a:pt x="80" y="191"/>
                    <a:pt x="82" y="188"/>
                  </a:cubicBezTo>
                  <a:cubicBezTo>
                    <a:pt x="90" y="185"/>
                    <a:pt x="101" y="183"/>
                    <a:pt x="111" y="180"/>
                  </a:cubicBezTo>
                  <a:cubicBezTo>
                    <a:pt x="114" y="180"/>
                    <a:pt x="119" y="177"/>
                    <a:pt x="122" y="177"/>
                  </a:cubicBezTo>
                  <a:cubicBezTo>
                    <a:pt x="172" y="167"/>
                    <a:pt x="228" y="151"/>
                    <a:pt x="228" y="85"/>
                  </a:cubicBezTo>
                  <a:cubicBezTo>
                    <a:pt x="228" y="50"/>
                    <a:pt x="204" y="16"/>
                    <a:pt x="143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0" name="Freeform 33">
              <a:extLst>
                <a:ext uri="{FF2B5EF4-FFF2-40B4-BE49-F238E27FC236}">
                  <a16:creationId xmlns:a16="http://schemas.microsoft.com/office/drawing/2014/main" id="{DAC70484-783A-9841-87A8-E7C111CFC8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1875" y="2155825"/>
              <a:ext cx="46038" cy="57150"/>
            </a:xfrm>
            <a:custGeom>
              <a:avLst/>
              <a:gdLst>
                <a:gd name="T0" fmla="*/ 26 w 128"/>
                <a:gd name="T1" fmla="*/ 159 h 160"/>
                <a:gd name="T2" fmla="*/ 26 w 128"/>
                <a:gd name="T3" fmla="*/ 127 h 160"/>
                <a:gd name="T4" fmla="*/ 37 w 128"/>
                <a:gd name="T5" fmla="*/ 116 h 160"/>
                <a:gd name="T6" fmla="*/ 58 w 128"/>
                <a:gd name="T7" fmla="*/ 109 h 160"/>
                <a:gd name="T8" fmla="*/ 69 w 128"/>
                <a:gd name="T9" fmla="*/ 106 h 160"/>
                <a:gd name="T10" fmla="*/ 127 w 128"/>
                <a:gd name="T11" fmla="*/ 56 h 160"/>
                <a:gd name="T12" fmla="*/ 71 w 128"/>
                <a:gd name="T13" fmla="*/ 0 h 160"/>
                <a:gd name="T14" fmla="*/ 71 w 128"/>
                <a:gd name="T15" fmla="*/ 37 h 160"/>
                <a:gd name="T16" fmla="*/ 92 w 128"/>
                <a:gd name="T17" fmla="*/ 58 h 160"/>
                <a:gd name="T18" fmla="*/ 71 w 128"/>
                <a:gd name="T19" fmla="*/ 79 h 160"/>
                <a:gd name="T20" fmla="*/ 61 w 128"/>
                <a:gd name="T21" fmla="*/ 82 h 160"/>
                <a:gd name="T22" fmla="*/ 39 w 128"/>
                <a:gd name="T23" fmla="*/ 90 h 160"/>
                <a:gd name="T24" fmla="*/ 29 w 128"/>
                <a:gd name="T25" fmla="*/ 95 h 160"/>
                <a:gd name="T26" fmla="*/ 0 w 128"/>
                <a:gd name="T27" fmla="*/ 124 h 160"/>
                <a:gd name="T28" fmla="*/ 26 w 128"/>
                <a:gd name="T29" fmla="*/ 15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160">
                  <a:moveTo>
                    <a:pt x="26" y="159"/>
                  </a:moveTo>
                  <a:lnTo>
                    <a:pt x="26" y="127"/>
                  </a:lnTo>
                  <a:cubicBezTo>
                    <a:pt x="26" y="122"/>
                    <a:pt x="32" y="118"/>
                    <a:pt x="37" y="116"/>
                  </a:cubicBezTo>
                  <a:cubicBezTo>
                    <a:pt x="42" y="113"/>
                    <a:pt x="50" y="111"/>
                    <a:pt x="58" y="109"/>
                  </a:cubicBezTo>
                  <a:cubicBezTo>
                    <a:pt x="63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6"/>
                  </a:cubicBezTo>
                  <a:cubicBezTo>
                    <a:pt x="127" y="24"/>
                    <a:pt x="100" y="11"/>
                    <a:pt x="71" y="0"/>
                  </a:cubicBezTo>
                  <a:lnTo>
                    <a:pt x="71" y="37"/>
                  </a:lnTo>
                  <a:cubicBezTo>
                    <a:pt x="84" y="42"/>
                    <a:pt x="92" y="47"/>
                    <a:pt x="92" y="58"/>
                  </a:cubicBezTo>
                  <a:cubicBezTo>
                    <a:pt x="92" y="68"/>
                    <a:pt x="79" y="77"/>
                    <a:pt x="71" y="79"/>
                  </a:cubicBezTo>
                  <a:cubicBezTo>
                    <a:pt x="69" y="82"/>
                    <a:pt x="61" y="82"/>
                    <a:pt x="61" y="82"/>
                  </a:cubicBezTo>
                  <a:cubicBezTo>
                    <a:pt x="53" y="85"/>
                    <a:pt x="45" y="87"/>
                    <a:pt x="39" y="90"/>
                  </a:cubicBezTo>
                  <a:cubicBezTo>
                    <a:pt x="37" y="93"/>
                    <a:pt x="32" y="93"/>
                    <a:pt x="29" y="95"/>
                  </a:cubicBezTo>
                  <a:cubicBezTo>
                    <a:pt x="13" y="98"/>
                    <a:pt x="0" y="105"/>
                    <a:pt x="0" y="124"/>
                  </a:cubicBezTo>
                  <a:cubicBezTo>
                    <a:pt x="0" y="142"/>
                    <a:pt x="13" y="154"/>
                    <a:pt x="26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1" name="Freeform 34">
              <a:extLst>
                <a:ext uri="{FF2B5EF4-FFF2-40B4-BE49-F238E27FC236}">
                  <a16:creationId xmlns:a16="http://schemas.microsoft.com/office/drawing/2014/main" id="{EDF1B859-2765-214A-A369-AC98D0437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2057400"/>
              <a:ext cx="47625" cy="47625"/>
            </a:xfrm>
            <a:custGeom>
              <a:avLst/>
              <a:gdLst>
                <a:gd name="T0" fmla="*/ 98 w 133"/>
                <a:gd name="T1" fmla="*/ 13 h 131"/>
                <a:gd name="T2" fmla="*/ 52 w 133"/>
                <a:gd name="T3" fmla="*/ 37 h 131"/>
                <a:gd name="T4" fmla="*/ 37 w 133"/>
                <a:gd name="T5" fmla="*/ 58 h 131"/>
                <a:gd name="T6" fmla="*/ 29 w 133"/>
                <a:gd name="T7" fmla="*/ 85 h 131"/>
                <a:gd name="T8" fmla="*/ 23 w 133"/>
                <a:gd name="T9" fmla="*/ 98 h 131"/>
                <a:gd name="T10" fmla="*/ 18 w 133"/>
                <a:gd name="T11" fmla="*/ 109 h 131"/>
                <a:gd name="T12" fmla="*/ 0 w 133"/>
                <a:gd name="T13" fmla="*/ 117 h 131"/>
                <a:gd name="T14" fmla="*/ 15 w 133"/>
                <a:gd name="T15" fmla="*/ 114 h 131"/>
                <a:gd name="T16" fmla="*/ 10 w 133"/>
                <a:gd name="T17" fmla="*/ 130 h 131"/>
                <a:gd name="T18" fmla="*/ 29 w 133"/>
                <a:gd name="T19" fmla="*/ 101 h 131"/>
                <a:gd name="T20" fmla="*/ 55 w 133"/>
                <a:gd name="T21" fmla="*/ 93 h 131"/>
                <a:gd name="T22" fmla="*/ 103 w 133"/>
                <a:gd name="T23" fmla="*/ 58 h 131"/>
                <a:gd name="T24" fmla="*/ 132 w 133"/>
                <a:gd name="T25" fmla="*/ 37 h 131"/>
                <a:gd name="T26" fmla="*/ 129 w 133"/>
                <a:gd name="T27" fmla="*/ 0 h 131"/>
                <a:gd name="T28" fmla="*/ 98 w 133"/>
                <a:gd name="T29" fmla="*/ 13 h 131"/>
                <a:gd name="T30" fmla="*/ 58 w 133"/>
                <a:gd name="T31" fmla="*/ 64 h 131"/>
                <a:gd name="T32" fmla="*/ 50 w 133"/>
                <a:gd name="T33" fmla="*/ 66 h 131"/>
                <a:gd name="T34" fmla="*/ 63 w 133"/>
                <a:gd name="T35" fmla="*/ 48 h 131"/>
                <a:gd name="T36" fmla="*/ 74 w 133"/>
                <a:gd name="T37" fmla="*/ 48 h 131"/>
                <a:gd name="T38" fmla="*/ 58 w 133"/>
                <a:gd name="T39" fmla="*/ 6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3" h="131">
                  <a:moveTo>
                    <a:pt x="98" y="13"/>
                  </a:moveTo>
                  <a:cubicBezTo>
                    <a:pt x="87" y="16"/>
                    <a:pt x="68" y="19"/>
                    <a:pt x="52" y="37"/>
                  </a:cubicBezTo>
                  <a:cubicBezTo>
                    <a:pt x="50" y="40"/>
                    <a:pt x="42" y="51"/>
                    <a:pt x="37" y="58"/>
                  </a:cubicBezTo>
                  <a:cubicBezTo>
                    <a:pt x="31" y="66"/>
                    <a:pt x="31" y="77"/>
                    <a:pt x="29" y="85"/>
                  </a:cubicBezTo>
                  <a:cubicBezTo>
                    <a:pt x="23" y="93"/>
                    <a:pt x="23" y="98"/>
                    <a:pt x="23" y="98"/>
                  </a:cubicBezTo>
                  <a:cubicBezTo>
                    <a:pt x="23" y="98"/>
                    <a:pt x="23" y="103"/>
                    <a:pt x="18" y="109"/>
                  </a:cubicBezTo>
                  <a:cubicBezTo>
                    <a:pt x="13" y="113"/>
                    <a:pt x="7" y="118"/>
                    <a:pt x="0" y="117"/>
                  </a:cubicBezTo>
                  <a:cubicBezTo>
                    <a:pt x="7" y="118"/>
                    <a:pt x="15" y="114"/>
                    <a:pt x="15" y="114"/>
                  </a:cubicBezTo>
                  <a:cubicBezTo>
                    <a:pt x="15" y="114"/>
                    <a:pt x="13" y="119"/>
                    <a:pt x="10" y="130"/>
                  </a:cubicBezTo>
                  <a:cubicBezTo>
                    <a:pt x="18" y="111"/>
                    <a:pt x="26" y="103"/>
                    <a:pt x="29" y="101"/>
                  </a:cubicBezTo>
                  <a:cubicBezTo>
                    <a:pt x="31" y="101"/>
                    <a:pt x="39" y="101"/>
                    <a:pt x="55" y="93"/>
                  </a:cubicBezTo>
                  <a:cubicBezTo>
                    <a:pt x="71" y="82"/>
                    <a:pt x="95" y="68"/>
                    <a:pt x="103" y="58"/>
                  </a:cubicBezTo>
                  <a:cubicBezTo>
                    <a:pt x="111" y="47"/>
                    <a:pt x="121" y="43"/>
                    <a:pt x="132" y="37"/>
                  </a:cubicBezTo>
                  <a:cubicBezTo>
                    <a:pt x="129" y="24"/>
                    <a:pt x="129" y="11"/>
                    <a:pt x="129" y="0"/>
                  </a:cubicBezTo>
                  <a:cubicBezTo>
                    <a:pt x="111" y="5"/>
                    <a:pt x="100" y="11"/>
                    <a:pt x="98" y="13"/>
                  </a:cubicBezTo>
                  <a:close/>
                  <a:moveTo>
                    <a:pt x="58" y="64"/>
                  </a:moveTo>
                  <a:lnTo>
                    <a:pt x="50" y="66"/>
                  </a:lnTo>
                  <a:lnTo>
                    <a:pt x="63" y="48"/>
                  </a:lnTo>
                  <a:lnTo>
                    <a:pt x="74" y="48"/>
                  </a:lnTo>
                  <a:lnTo>
                    <a:pt x="58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29887AD1-1410-3F46-B557-CE7315B7A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2198688"/>
              <a:ext cx="7937" cy="66675"/>
            </a:xfrm>
            <a:custGeom>
              <a:avLst/>
              <a:gdLst>
                <a:gd name="T0" fmla="*/ 6 w 23"/>
                <a:gd name="T1" fmla="*/ 8 h 184"/>
                <a:gd name="T2" fmla="*/ 0 w 23"/>
                <a:gd name="T3" fmla="*/ 11 h 184"/>
                <a:gd name="T4" fmla="*/ 3 w 23"/>
                <a:gd name="T5" fmla="*/ 154 h 184"/>
                <a:gd name="T6" fmla="*/ 19 w 23"/>
                <a:gd name="T7" fmla="*/ 154 h 184"/>
                <a:gd name="T8" fmla="*/ 22 w 23"/>
                <a:gd name="T9" fmla="*/ 0 h 184"/>
                <a:gd name="T10" fmla="*/ 14 w 23"/>
                <a:gd name="T11" fmla="*/ 6 h 184"/>
                <a:gd name="T12" fmla="*/ 6 w 23"/>
                <a:gd name="T13" fmla="*/ 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84">
                  <a:moveTo>
                    <a:pt x="6" y="8"/>
                  </a:moveTo>
                  <a:cubicBezTo>
                    <a:pt x="4" y="8"/>
                    <a:pt x="0" y="11"/>
                    <a:pt x="0" y="11"/>
                  </a:cubicBezTo>
                  <a:cubicBezTo>
                    <a:pt x="0" y="11"/>
                    <a:pt x="3" y="151"/>
                    <a:pt x="3" y="154"/>
                  </a:cubicBezTo>
                  <a:cubicBezTo>
                    <a:pt x="3" y="183"/>
                    <a:pt x="19" y="183"/>
                    <a:pt x="19" y="154"/>
                  </a:cubicBezTo>
                  <a:cubicBezTo>
                    <a:pt x="19" y="151"/>
                    <a:pt x="22" y="0"/>
                    <a:pt x="22" y="0"/>
                  </a:cubicBezTo>
                  <a:cubicBezTo>
                    <a:pt x="22" y="0"/>
                    <a:pt x="16" y="6"/>
                    <a:pt x="14" y="6"/>
                  </a:cubicBezTo>
                  <a:cubicBezTo>
                    <a:pt x="11" y="6"/>
                    <a:pt x="9" y="8"/>
                    <a:pt x="6" y="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6977194F-990D-A54D-B692-15275CD4C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2988" y="2125663"/>
              <a:ext cx="11112" cy="58737"/>
            </a:xfrm>
            <a:custGeom>
              <a:avLst/>
              <a:gdLst>
                <a:gd name="T0" fmla="*/ 18 w 30"/>
                <a:gd name="T1" fmla="*/ 156 h 162"/>
                <a:gd name="T2" fmla="*/ 26 w 30"/>
                <a:gd name="T3" fmla="*/ 153 h 162"/>
                <a:gd name="T4" fmla="*/ 29 w 30"/>
                <a:gd name="T5" fmla="*/ 0 h 162"/>
                <a:gd name="T6" fmla="*/ 0 w 30"/>
                <a:gd name="T7" fmla="*/ 7 h 162"/>
                <a:gd name="T8" fmla="*/ 5 w 30"/>
                <a:gd name="T9" fmla="*/ 161 h 162"/>
                <a:gd name="T10" fmla="*/ 18 w 30"/>
                <a:gd name="T11" fmla="*/ 15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62">
                  <a:moveTo>
                    <a:pt x="18" y="156"/>
                  </a:moveTo>
                  <a:cubicBezTo>
                    <a:pt x="21" y="156"/>
                    <a:pt x="23" y="153"/>
                    <a:pt x="26" y="153"/>
                  </a:cubicBezTo>
                  <a:cubicBezTo>
                    <a:pt x="26" y="145"/>
                    <a:pt x="29" y="21"/>
                    <a:pt x="29" y="0"/>
                  </a:cubicBezTo>
                  <a:cubicBezTo>
                    <a:pt x="18" y="2"/>
                    <a:pt x="7" y="5"/>
                    <a:pt x="0" y="7"/>
                  </a:cubicBezTo>
                  <a:cubicBezTo>
                    <a:pt x="2" y="26"/>
                    <a:pt x="5" y="148"/>
                    <a:pt x="5" y="161"/>
                  </a:cubicBezTo>
                  <a:cubicBezTo>
                    <a:pt x="10" y="158"/>
                    <a:pt x="13" y="158"/>
                    <a:pt x="18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4" name="Freeform 37">
              <a:extLst>
                <a:ext uri="{FF2B5EF4-FFF2-40B4-BE49-F238E27FC236}">
                  <a16:creationId xmlns:a16="http://schemas.microsoft.com/office/drawing/2014/main" id="{A817491A-E35D-634F-B5B1-2AF110D343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5050" y="2014538"/>
              <a:ext cx="30163" cy="90487"/>
            </a:xfrm>
            <a:custGeom>
              <a:avLst/>
              <a:gdLst>
                <a:gd name="T0" fmla="*/ 21 w 85"/>
                <a:gd name="T1" fmla="*/ 82 h 253"/>
                <a:gd name="T2" fmla="*/ 26 w 85"/>
                <a:gd name="T3" fmla="*/ 252 h 253"/>
                <a:gd name="T4" fmla="*/ 45 w 85"/>
                <a:gd name="T5" fmla="*/ 247 h 253"/>
                <a:gd name="T6" fmla="*/ 58 w 85"/>
                <a:gd name="T7" fmla="*/ 244 h 253"/>
                <a:gd name="T8" fmla="*/ 61 w 85"/>
                <a:gd name="T9" fmla="*/ 82 h 253"/>
                <a:gd name="T10" fmla="*/ 42 w 85"/>
                <a:gd name="T11" fmla="*/ 0 h 253"/>
                <a:gd name="T12" fmla="*/ 21 w 85"/>
                <a:gd name="T13" fmla="*/ 8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253">
                  <a:moveTo>
                    <a:pt x="21" y="82"/>
                  </a:moveTo>
                  <a:cubicBezTo>
                    <a:pt x="21" y="82"/>
                    <a:pt x="24" y="220"/>
                    <a:pt x="26" y="252"/>
                  </a:cubicBezTo>
                  <a:cubicBezTo>
                    <a:pt x="31" y="249"/>
                    <a:pt x="39" y="249"/>
                    <a:pt x="45" y="247"/>
                  </a:cubicBezTo>
                  <a:cubicBezTo>
                    <a:pt x="50" y="247"/>
                    <a:pt x="53" y="244"/>
                    <a:pt x="58" y="244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3" y="61"/>
                    <a:pt x="84" y="0"/>
                    <a:pt x="42" y="0"/>
                  </a:cubicBezTo>
                  <a:cubicBezTo>
                    <a:pt x="0" y="0"/>
                    <a:pt x="18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5" name="Freeform 38">
              <a:extLst>
                <a:ext uri="{FF2B5EF4-FFF2-40B4-BE49-F238E27FC236}">
                  <a16:creationId xmlns:a16="http://schemas.microsoft.com/office/drawing/2014/main" id="{547CE9A4-4965-BA43-91A3-E587014243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9363" y="2070100"/>
              <a:ext cx="93662" cy="85725"/>
            </a:xfrm>
            <a:custGeom>
              <a:avLst/>
              <a:gdLst>
                <a:gd name="T0" fmla="*/ 130 w 261"/>
                <a:gd name="T1" fmla="*/ 42 h 237"/>
                <a:gd name="T2" fmla="*/ 130 w 261"/>
                <a:gd name="T3" fmla="*/ 42 h 237"/>
                <a:gd name="T4" fmla="*/ 96 w 261"/>
                <a:gd name="T5" fmla="*/ 236 h 237"/>
                <a:gd name="T6" fmla="*/ 45 w 261"/>
                <a:gd name="T7" fmla="*/ 236 h 237"/>
                <a:gd name="T8" fmla="*/ 0 w 261"/>
                <a:gd name="T9" fmla="*/ 0 h 237"/>
                <a:gd name="T10" fmla="*/ 40 w 261"/>
                <a:gd name="T11" fmla="*/ 0 h 237"/>
                <a:gd name="T12" fmla="*/ 72 w 261"/>
                <a:gd name="T13" fmla="*/ 180 h 237"/>
                <a:gd name="T14" fmla="*/ 72 w 261"/>
                <a:gd name="T15" fmla="*/ 180 h 237"/>
                <a:gd name="T16" fmla="*/ 106 w 261"/>
                <a:gd name="T17" fmla="*/ 0 h 237"/>
                <a:gd name="T18" fmla="*/ 157 w 261"/>
                <a:gd name="T19" fmla="*/ 0 h 237"/>
                <a:gd name="T20" fmla="*/ 188 w 261"/>
                <a:gd name="T21" fmla="*/ 180 h 237"/>
                <a:gd name="T22" fmla="*/ 188 w 261"/>
                <a:gd name="T23" fmla="*/ 180 h 237"/>
                <a:gd name="T24" fmla="*/ 223 w 261"/>
                <a:gd name="T25" fmla="*/ 0 h 237"/>
                <a:gd name="T26" fmla="*/ 260 w 261"/>
                <a:gd name="T27" fmla="*/ 0 h 237"/>
                <a:gd name="T28" fmla="*/ 212 w 261"/>
                <a:gd name="T29" fmla="*/ 236 h 237"/>
                <a:gd name="T30" fmla="*/ 165 w 261"/>
                <a:gd name="T31" fmla="*/ 236 h 237"/>
                <a:gd name="T32" fmla="*/ 130 w 261"/>
                <a:gd name="T33" fmla="*/ 4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1" h="237">
                  <a:moveTo>
                    <a:pt x="130" y="42"/>
                  </a:moveTo>
                  <a:lnTo>
                    <a:pt x="130" y="42"/>
                  </a:lnTo>
                  <a:lnTo>
                    <a:pt x="96" y="236"/>
                  </a:lnTo>
                  <a:lnTo>
                    <a:pt x="45" y="236"/>
                  </a:lnTo>
                  <a:lnTo>
                    <a:pt x="0" y="0"/>
                  </a:lnTo>
                  <a:lnTo>
                    <a:pt x="40" y="0"/>
                  </a:lnTo>
                  <a:lnTo>
                    <a:pt x="72" y="180"/>
                  </a:lnTo>
                  <a:lnTo>
                    <a:pt x="72" y="180"/>
                  </a:lnTo>
                  <a:lnTo>
                    <a:pt x="106" y="0"/>
                  </a:lnTo>
                  <a:lnTo>
                    <a:pt x="157" y="0"/>
                  </a:lnTo>
                  <a:lnTo>
                    <a:pt x="188" y="180"/>
                  </a:lnTo>
                  <a:lnTo>
                    <a:pt x="188" y="180"/>
                  </a:lnTo>
                  <a:lnTo>
                    <a:pt x="223" y="0"/>
                  </a:lnTo>
                  <a:lnTo>
                    <a:pt x="260" y="0"/>
                  </a:lnTo>
                  <a:lnTo>
                    <a:pt x="212" y="236"/>
                  </a:lnTo>
                  <a:lnTo>
                    <a:pt x="165" y="236"/>
                  </a:lnTo>
                  <a:lnTo>
                    <a:pt x="130" y="4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6" name="Freeform 39">
              <a:extLst>
                <a:ext uri="{FF2B5EF4-FFF2-40B4-BE49-F238E27FC236}">
                  <a16:creationId xmlns:a16="http://schemas.microsoft.com/office/drawing/2014/main" id="{8A97CC66-35B7-4C4C-8A83-7395AF527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438" y="2092325"/>
              <a:ext cx="53975" cy="65088"/>
            </a:xfrm>
            <a:custGeom>
              <a:avLst/>
              <a:gdLst>
                <a:gd name="T0" fmla="*/ 148 w 149"/>
                <a:gd name="T1" fmla="*/ 90 h 181"/>
                <a:gd name="T2" fmla="*/ 74 w 149"/>
                <a:gd name="T3" fmla="*/ 180 h 181"/>
                <a:gd name="T4" fmla="*/ 0 w 149"/>
                <a:gd name="T5" fmla="*/ 90 h 181"/>
                <a:gd name="T6" fmla="*/ 74 w 149"/>
                <a:gd name="T7" fmla="*/ 0 h 181"/>
                <a:gd name="T8" fmla="*/ 148 w 149"/>
                <a:gd name="T9" fmla="*/ 90 h 181"/>
                <a:gd name="T10" fmla="*/ 106 w 149"/>
                <a:gd name="T11" fmla="*/ 87 h 181"/>
                <a:gd name="T12" fmla="*/ 74 w 149"/>
                <a:gd name="T13" fmla="*/ 29 h 181"/>
                <a:gd name="T14" fmla="*/ 42 w 149"/>
                <a:gd name="T15" fmla="*/ 87 h 181"/>
                <a:gd name="T16" fmla="*/ 74 w 149"/>
                <a:gd name="T17" fmla="*/ 148 h 181"/>
                <a:gd name="T18" fmla="*/ 106 w 149"/>
                <a:gd name="T19" fmla="*/ 8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181">
                  <a:moveTo>
                    <a:pt x="148" y="90"/>
                  </a:moveTo>
                  <a:cubicBezTo>
                    <a:pt x="148" y="161"/>
                    <a:pt x="109" y="180"/>
                    <a:pt x="74" y="180"/>
                  </a:cubicBezTo>
                  <a:cubicBezTo>
                    <a:pt x="40" y="180"/>
                    <a:pt x="0" y="164"/>
                    <a:pt x="0" y="90"/>
                  </a:cubicBezTo>
                  <a:cubicBezTo>
                    <a:pt x="0" y="16"/>
                    <a:pt x="40" y="0"/>
                    <a:pt x="74" y="0"/>
                  </a:cubicBezTo>
                  <a:cubicBezTo>
                    <a:pt x="109" y="0"/>
                    <a:pt x="148" y="18"/>
                    <a:pt x="148" y="90"/>
                  </a:cubicBezTo>
                  <a:close/>
                  <a:moveTo>
                    <a:pt x="106" y="87"/>
                  </a:moveTo>
                  <a:cubicBezTo>
                    <a:pt x="106" y="58"/>
                    <a:pt x="101" y="29"/>
                    <a:pt x="74" y="29"/>
                  </a:cubicBezTo>
                  <a:cubicBezTo>
                    <a:pt x="48" y="29"/>
                    <a:pt x="42" y="58"/>
                    <a:pt x="42" y="87"/>
                  </a:cubicBezTo>
                  <a:cubicBezTo>
                    <a:pt x="42" y="116"/>
                    <a:pt x="48" y="148"/>
                    <a:pt x="74" y="148"/>
                  </a:cubicBezTo>
                  <a:cubicBezTo>
                    <a:pt x="101" y="148"/>
                    <a:pt x="106" y="116"/>
                    <a:pt x="106" y="8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7" name="Freeform 40">
              <a:extLst>
                <a:ext uri="{FF2B5EF4-FFF2-40B4-BE49-F238E27FC236}">
                  <a16:creationId xmlns:a16="http://schemas.microsoft.com/office/drawing/2014/main" id="{B6AB5266-CFFE-354F-81B4-A0F46A9CF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3350" y="2090738"/>
              <a:ext cx="31750" cy="63500"/>
            </a:xfrm>
            <a:custGeom>
              <a:avLst/>
              <a:gdLst>
                <a:gd name="T0" fmla="*/ 0 w 88"/>
                <a:gd name="T1" fmla="*/ 32 h 176"/>
                <a:gd name="T2" fmla="*/ 0 w 88"/>
                <a:gd name="T3" fmla="*/ 3 h 176"/>
                <a:gd name="T4" fmla="*/ 37 w 88"/>
                <a:gd name="T5" fmla="*/ 3 h 176"/>
                <a:gd name="T6" fmla="*/ 37 w 88"/>
                <a:gd name="T7" fmla="*/ 35 h 176"/>
                <a:gd name="T8" fmla="*/ 37 w 88"/>
                <a:gd name="T9" fmla="*/ 35 h 176"/>
                <a:gd name="T10" fmla="*/ 79 w 88"/>
                <a:gd name="T11" fmla="*/ 0 h 176"/>
                <a:gd name="T12" fmla="*/ 87 w 88"/>
                <a:gd name="T13" fmla="*/ 0 h 176"/>
                <a:gd name="T14" fmla="*/ 87 w 88"/>
                <a:gd name="T15" fmla="*/ 40 h 176"/>
                <a:gd name="T16" fmla="*/ 77 w 88"/>
                <a:gd name="T17" fmla="*/ 37 h 176"/>
                <a:gd name="T18" fmla="*/ 42 w 88"/>
                <a:gd name="T19" fmla="*/ 80 h 176"/>
                <a:gd name="T20" fmla="*/ 42 w 88"/>
                <a:gd name="T21" fmla="*/ 175 h 176"/>
                <a:gd name="T22" fmla="*/ 2 w 88"/>
                <a:gd name="T23" fmla="*/ 175 h 176"/>
                <a:gd name="T24" fmla="*/ 0 w 88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3"/>
                    <a:pt x="37" y="24"/>
                    <a:pt x="37" y="35"/>
                  </a:cubicBezTo>
                  <a:lnTo>
                    <a:pt x="37" y="35"/>
                  </a:lnTo>
                  <a:cubicBezTo>
                    <a:pt x="42" y="21"/>
                    <a:pt x="55" y="0"/>
                    <a:pt x="79" y="0"/>
                  </a:cubicBezTo>
                  <a:cubicBezTo>
                    <a:pt x="82" y="0"/>
                    <a:pt x="85" y="0"/>
                    <a:pt x="87" y="0"/>
                  </a:cubicBezTo>
                  <a:lnTo>
                    <a:pt x="87" y="40"/>
                  </a:lnTo>
                  <a:cubicBezTo>
                    <a:pt x="85" y="40"/>
                    <a:pt x="79" y="37"/>
                    <a:pt x="77" y="37"/>
                  </a:cubicBezTo>
                  <a:cubicBezTo>
                    <a:pt x="61" y="37"/>
                    <a:pt x="42" y="48"/>
                    <a:pt x="42" y="80"/>
                  </a:cubicBezTo>
                  <a:lnTo>
                    <a:pt x="42" y="175"/>
                  </a:lnTo>
                  <a:lnTo>
                    <a:pt x="2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8" name="Freeform 41">
              <a:extLst>
                <a:ext uri="{FF2B5EF4-FFF2-40B4-BE49-F238E27FC236}">
                  <a16:creationId xmlns:a16="http://schemas.microsoft.com/office/drawing/2014/main" id="{844EDB5A-342A-ED4A-B3F7-BB0D34BE4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3038" y="2063750"/>
              <a:ext cx="14287" cy="90488"/>
            </a:xfrm>
            <a:custGeom>
              <a:avLst/>
              <a:gdLst>
                <a:gd name="T0" fmla="*/ 20 w 41"/>
                <a:gd name="T1" fmla="*/ 252 h 253"/>
                <a:gd name="T2" fmla="*/ 0 w 41"/>
                <a:gd name="T3" fmla="*/ 252 h 253"/>
                <a:gd name="T4" fmla="*/ 0 w 41"/>
                <a:gd name="T5" fmla="*/ 0 h 253"/>
                <a:gd name="T6" fmla="*/ 40 w 41"/>
                <a:gd name="T7" fmla="*/ 0 h 253"/>
                <a:gd name="T8" fmla="*/ 40 w 41"/>
                <a:gd name="T9" fmla="*/ 252 h 253"/>
                <a:gd name="T10" fmla="*/ 20 w 41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9" name="Freeform 42">
              <a:extLst>
                <a:ext uri="{FF2B5EF4-FFF2-40B4-BE49-F238E27FC236}">
                  <a16:creationId xmlns:a16="http://schemas.microsoft.com/office/drawing/2014/main" id="{66ADEBCB-F2A4-934D-960C-E956777CB0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850" y="2063750"/>
              <a:ext cx="50800" cy="92075"/>
            </a:xfrm>
            <a:custGeom>
              <a:avLst/>
              <a:gdLst>
                <a:gd name="T0" fmla="*/ 141 w 142"/>
                <a:gd name="T1" fmla="*/ 0 h 255"/>
                <a:gd name="T2" fmla="*/ 141 w 142"/>
                <a:gd name="T3" fmla="*/ 223 h 255"/>
                <a:gd name="T4" fmla="*/ 141 w 142"/>
                <a:gd name="T5" fmla="*/ 252 h 255"/>
                <a:gd name="T6" fmla="*/ 103 w 142"/>
                <a:gd name="T7" fmla="*/ 252 h 255"/>
                <a:gd name="T8" fmla="*/ 103 w 142"/>
                <a:gd name="T9" fmla="*/ 225 h 255"/>
                <a:gd name="T10" fmla="*/ 58 w 142"/>
                <a:gd name="T11" fmla="*/ 254 h 255"/>
                <a:gd name="T12" fmla="*/ 0 w 142"/>
                <a:gd name="T13" fmla="*/ 167 h 255"/>
                <a:gd name="T14" fmla="*/ 58 w 142"/>
                <a:gd name="T15" fmla="*/ 77 h 255"/>
                <a:gd name="T16" fmla="*/ 101 w 142"/>
                <a:gd name="T17" fmla="*/ 103 h 255"/>
                <a:gd name="T18" fmla="*/ 101 w 142"/>
                <a:gd name="T19" fmla="*/ 0 h 255"/>
                <a:gd name="T20" fmla="*/ 141 w 142"/>
                <a:gd name="T21" fmla="*/ 0 h 255"/>
                <a:gd name="T22" fmla="*/ 101 w 142"/>
                <a:gd name="T23" fmla="*/ 164 h 255"/>
                <a:gd name="T24" fmla="*/ 69 w 142"/>
                <a:gd name="T25" fmla="*/ 106 h 255"/>
                <a:gd name="T26" fmla="*/ 40 w 142"/>
                <a:gd name="T27" fmla="*/ 164 h 255"/>
                <a:gd name="T28" fmla="*/ 69 w 142"/>
                <a:gd name="T29" fmla="*/ 223 h 255"/>
                <a:gd name="T30" fmla="*/ 101 w 142"/>
                <a:gd name="T31" fmla="*/ 16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" h="255">
                  <a:moveTo>
                    <a:pt x="141" y="0"/>
                  </a:moveTo>
                  <a:lnTo>
                    <a:pt x="141" y="223"/>
                  </a:lnTo>
                  <a:lnTo>
                    <a:pt x="141" y="252"/>
                  </a:lnTo>
                  <a:lnTo>
                    <a:pt x="103" y="252"/>
                  </a:lnTo>
                  <a:lnTo>
                    <a:pt x="103" y="225"/>
                  </a:lnTo>
                  <a:cubicBezTo>
                    <a:pt x="98" y="241"/>
                    <a:pt x="85" y="254"/>
                    <a:pt x="58" y="254"/>
                  </a:cubicBezTo>
                  <a:cubicBezTo>
                    <a:pt x="16" y="254"/>
                    <a:pt x="0" y="215"/>
                    <a:pt x="0" y="167"/>
                  </a:cubicBezTo>
                  <a:cubicBezTo>
                    <a:pt x="0" y="111"/>
                    <a:pt x="21" y="77"/>
                    <a:pt x="58" y="77"/>
                  </a:cubicBezTo>
                  <a:cubicBezTo>
                    <a:pt x="82" y="77"/>
                    <a:pt x="96" y="90"/>
                    <a:pt x="101" y="103"/>
                  </a:cubicBezTo>
                  <a:lnTo>
                    <a:pt x="101" y="0"/>
                  </a:lnTo>
                  <a:lnTo>
                    <a:pt x="141" y="0"/>
                  </a:lnTo>
                  <a:close/>
                  <a:moveTo>
                    <a:pt x="101" y="164"/>
                  </a:moveTo>
                  <a:cubicBezTo>
                    <a:pt x="101" y="130"/>
                    <a:pt x="93" y="106"/>
                    <a:pt x="69" y="106"/>
                  </a:cubicBezTo>
                  <a:cubicBezTo>
                    <a:pt x="48" y="106"/>
                    <a:pt x="40" y="127"/>
                    <a:pt x="40" y="164"/>
                  </a:cubicBezTo>
                  <a:cubicBezTo>
                    <a:pt x="40" y="204"/>
                    <a:pt x="45" y="223"/>
                    <a:pt x="69" y="223"/>
                  </a:cubicBezTo>
                  <a:cubicBezTo>
                    <a:pt x="93" y="223"/>
                    <a:pt x="101" y="196"/>
                    <a:pt x="101" y="16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0" name="Freeform 43">
              <a:extLst>
                <a:ext uri="{FF2B5EF4-FFF2-40B4-BE49-F238E27FC236}">
                  <a16:creationId xmlns:a16="http://schemas.microsoft.com/office/drawing/2014/main" id="{EE4110B4-658A-4341-BE12-D63FC26412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275" y="2070100"/>
              <a:ext cx="53975" cy="85725"/>
            </a:xfrm>
            <a:custGeom>
              <a:avLst/>
              <a:gdLst>
                <a:gd name="T0" fmla="*/ 0 w 149"/>
                <a:gd name="T1" fmla="*/ 0 h 237"/>
                <a:gd name="T2" fmla="*/ 40 w 149"/>
                <a:gd name="T3" fmla="*/ 0 h 237"/>
                <a:gd name="T4" fmla="*/ 40 w 149"/>
                <a:gd name="T5" fmla="*/ 95 h 237"/>
                <a:gd name="T6" fmla="*/ 109 w 149"/>
                <a:gd name="T7" fmla="*/ 95 h 237"/>
                <a:gd name="T8" fmla="*/ 109 w 149"/>
                <a:gd name="T9" fmla="*/ 0 h 237"/>
                <a:gd name="T10" fmla="*/ 148 w 149"/>
                <a:gd name="T11" fmla="*/ 0 h 237"/>
                <a:gd name="T12" fmla="*/ 148 w 149"/>
                <a:gd name="T13" fmla="*/ 236 h 237"/>
                <a:gd name="T14" fmla="*/ 109 w 149"/>
                <a:gd name="T15" fmla="*/ 236 h 237"/>
                <a:gd name="T16" fmla="*/ 109 w 149"/>
                <a:gd name="T17" fmla="*/ 132 h 237"/>
                <a:gd name="T18" fmla="*/ 40 w 149"/>
                <a:gd name="T19" fmla="*/ 132 h 237"/>
                <a:gd name="T20" fmla="*/ 40 w 149"/>
                <a:gd name="T21" fmla="*/ 236 h 237"/>
                <a:gd name="T22" fmla="*/ 0 w 149"/>
                <a:gd name="T23" fmla="*/ 236 h 237"/>
                <a:gd name="T24" fmla="*/ 0 w 149"/>
                <a:gd name="T25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9" h="237">
                  <a:moveTo>
                    <a:pt x="0" y="0"/>
                  </a:moveTo>
                  <a:lnTo>
                    <a:pt x="40" y="0"/>
                  </a:lnTo>
                  <a:lnTo>
                    <a:pt x="40" y="95"/>
                  </a:lnTo>
                  <a:lnTo>
                    <a:pt x="109" y="95"/>
                  </a:lnTo>
                  <a:lnTo>
                    <a:pt x="109" y="0"/>
                  </a:lnTo>
                  <a:lnTo>
                    <a:pt x="148" y="0"/>
                  </a:lnTo>
                  <a:lnTo>
                    <a:pt x="148" y="236"/>
                  </a:lnTo>
                  <a:lnTo>
                    <a:pt x="109" y="236"/>
                  </a:lnTo>
                  <a:lnTo>
                    <a:pt x="109" y="132"/>
                  </a:lnTo>
                  <a:lnTo>
                    <a:pt x="40" y="132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1" name="Freeform 44">
              <a:extLst>
                <a:ext uri="{FF2B5EF4-FFF2-40B4-BE49-F238E27FC236}">
                  <a16:creationId xmlns:a16="http://schemas.microsoft.com/office/drawing/2014/main" id="{864D31D5-BC5C-434F-B28F-769418E55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7188" y="2090738"/>
              <a:ext cx="49212" cy="65087"/>
            </a:xfrm>
            <a:custGeom>
              <a:avLst/>
              <a:gdLst>
                <a:gd name="T0" fmla="*/ 127 w 136"/>
                <a:gd name="T1" fmla="*/ 170 h 181"/>
                <a:gd name="T2" fmla="*/ 77 w 136"/>
                <a:gd name="T3" fmla="*/ 180 h 181"/>
                <a:gd name="T4" fmla="*/ 0 w 136"/>
                <a:gd name="T5" fmla="*/ 93 h 181"/>
                <a:gd name="T6" fmla="*/ 69 w 136"/>
                <a:gd name="T7" fmla="*/ 0 h 181"/>
                <a:gd name="T8" fmla="*/ 135 w 136"/>
                <a:gd name="T9" fmla="*/ 93 h 181"/>
                <a:gd name="T10" fmla="*/ 135 w 136"/>
                <a:gd name="T11" fmla="*/ 101 h 181"/>
                <a:gd name="T12" fmla="*/ 39 w 136"/>
                <a:gd name="T13" fmla="*/ 101 h 181"/>
                <a:gd name="T14" fmla="*/ 82 w 136"/>
                <a:gd name="T15" fmla="*/ 149 h 181"/>
                <a:gd name="T16" fmla="*/ 124 w 136"/>
                <a:gd name="T17" fmla="*/ 135 h 181"/>
                <a:gd name="T18" fmla="*/ 127 w 136"/>
                <a:gd name="T19" fmla="*/ 170 h 181"/>
                <a:gd name="T20" fmla="*/ 98 w 136"/>
                <a:gd name="T21" fmla="*/ 74 h 181"/>
                <a:gd name="T22" fmla="*/ 71 w 136"/>
                <a:gd name="T23" fmla="*/ 29 h 181"/>
                <a:gd name="T24" fmla="*/ 42 w 136"/>
                <a:gd name="T25" fmla="*/ 74 h 181"/>
                <a:gd name="T26" fmla="*/ 98 w 136"/>
                <a:gd name="T27" fmla="*/ 7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6" h="181">
                  <a:moveTo>
                    <a:pt x="127" y="170"/>
                  </a:moveTo>
                  <a:cubicBezTo>
                    <a:pt x="119" y="172"/>
                    <a:pt x="100" y="180"/>
                    <a:pt x="77" y="180"/>
                  </a:cubicBezTo>
                  <a:cubicBezTo>
                    <a:pt x="24" y="180"/>
                    <a:pt x="0" y="141"/>
                    <a:pt x="0" y="93"/>
                  </a:cubicBezTo>
                  <a:cubicBezTo>
                    <a:pt x="0" y="43"/>
                    <a:pt x="26" y="0"/>
                    <a:pt x="69" y="0"/>
                  </a:cubicBezTo>
                  <a:cubicBezTo>
                    <a:pt x="106" y="0"/>
                    <a:pt x="135" y="21"/>
                    <a:pt x="135" y="93"/>
                  </a:cubicBezTo>
                  <a:lnTo>
                    <a:pt x="135" y="101"/>
                  </a:lnTo>
                  <a:lnTo>
                    <a:pt x="39" y="101"/>
                  </a:lnTo>
                  <a:cubicBezTo>
                    <a:pt x="39" y="130"/>
                    <a:pt x="50" y="149"/>
                    <a:pt x="82" y="149"/>
                  </a:cubicBezTo>
                  <a:cubicBezTo>
                    <a:pt x="106" y="149"/>
                    <a:pt x="119" y="141"/>
                    <a:pt x="124" y="135"/>
                  </a:cubicBezTo>
                  <a:lnTo>
                    <a:pt x="127" y="170"/>
                  </a:lnTo>
                  <a:close/>
                  <a:moveTo>
                    <a:pt x="98" y="74"/>
                  </a:moveTo>
                  <a:cubicBezTo>
                    <a:pt x="98" y="43"/>
                    <a:pt x="87" y="29"/>
                    <a:pt x="71" y="29"/>
                  </a:cubicBezTo>
                  <a:cubicBezTo>
                    <a:pt x="50" y="29"/>
                    <a:pt x="42" y="53"/>
                    <a:pt x="42" y="74"/>
                  </a:cubicBezTo>
                  <a:lnTo>
                    <a:pt x="98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2" name="Freeform 45">
              <a:extLst>
                <a:ext uri="{FF2B5EF4-FFF2-40B4-BE49-F238E27FC236}">
                  <a16:creationId xmlns:a16="http://schemas.microsoft.com/office/drawing/2014/main" id="{3D673F56-71D1-1E47-BD7D-A8D4345EA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2750" y="2090738"/>
              <a:ext cx="50800" cy="65087"/>
            </a:xfrm>
            <a:custGeom>
              <a:avLst/>
              <a:gdLst>
                <a:gd name="T0" fmla="*/ 19 w 139"/>
                <a:gd name="T1" fmla="*/ 13 h 179"/>
                <a:gd name="T2" fmla="*/ 72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1 w 139"/>
                <a:gd name="T11" fmla="*/ 175 h 179"/>
                <a:gd name="T12" fmla="*/ 98 w 139"/>
                <a:gd name="T13" fmla="*/ 151 h 179"/>
                <a:gd name="T14" fmla="*/ 51 w 139"/>
                <a:gd name="T15" fmla="*/ 178 h 179"/>
                <a:gd name="T16" fmla="*/ 0 w 139"/>
                <a:gd name="T17" fmla="*/ 127 h 179"/>
                <a:gd name="T18" fmla="*/ 88 w 139"/>
                <a:gd name="T19" fmla="*/ 69 h 179"/>
                <a:gd name="T20" fmla="*/ 96 w 139"/>
                <a:gd name="T21" fmla="*/ 69 h 179"/>
                <a:gd name="T22" fmla="*/ 96 w 139"/>
                <a:gd name="T23" fmla="*/ 64 h 179"/>
                <a:gd name="T24" fmla="*/ 64 w 139"/>
                <a:gd name="T25" fmla="*/ 32 h 179"/>
                <a:gd name="T26" fmla="*/ 19 w 139"/>
                <a:gd name="T27" fmla="*/ 48 h 179"/>
                <a:gd name="T28" fmla="*/ 19 w 139"/>
                <a:gd name="T29" fmla="*/ 13 h 179"/>
                <a:gd name="T30" fmla="*/ 93 w 139"/>
                <a:gd name="T31" fmla="*/ 93 h 179"/>
                <a:gd name="T32" fmla="*/ 37 w 139"/>
                <a:gd name="T33" fmla="*/ 125 h 179"/>
                <a:gd name="T34" fmla="*/ 64 w 139"/>
                <a:gd name="T35" fmla="*/ 151 h 179"/>
                <a:gd name="T36" fmla="*/ 96 w 139"/>
                <a:gd name="T37" fmla="*/ 101 h 179"/>
                <a:gd name="T38" fmla="*/ 96 w 139"/>
                <a:gd name="T39" fmla="*/ 93 h 179"/>
                <a:gd name="T40" fmla="*/ 93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9" y="13"/>
                  </a:moveTo>
                  <a:cubicBezTo>
                    <a:pt x="29" y="8"/>
                    <a:pt x="45" y="0"/>
                    <a:pt x="72" y="0"/>
                  </a:cubicBezTo>
                  <a:cubicBezTo>
                    <a:pt x="122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6"/>
                    <a:pt x="135" y="167"/>
                    <a:pt x="138" y="175"/>
                  </a:cubicBezTo>
                  <a:lnTo>
                    <a:pt x="101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8" y="164"/>
                    <a:pt x="74" y="178"/>
                    <a:pt x="51" y="178"/>
                  </a:cubicBezTo>
                  <a:cubicBezTo>
                    <a:pt x="24" y="178"/>
                    <a:pt x="0" y="159"/>
                    <a:pt x="0" y="127"/>
                  </a:cubicBezTo>
                  <a:cubicBezTo>
                    <a:pt x="0" y="80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4"/>
                  </a:lnTo>
                  <a:cubicBezTo>
                    <a:pt x="96" y="48"/>
                    <a:pt x="88" y="32"/>
                    <a:pt x="64" y="32"/>
                  </a:cubicBezTo>
                  <a:cubicBezTo>
                    <a:pt x="43" y="32"/>
                    <a:pt x="27" y="43"/>
                    <a:pt x="19" y="48"/>
                  </a:cubicBezTo>
                  <a:lnTo>
                    <a:pt x="19" y="13"/>
                  </a:lnTo>
                  <a:close/>
                  <a:moveTo>
                    <a:pt x="93" y="93"/>
                  </a:moveTo>
                  <a:cubicBezTo>
                    <a:pt x="59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4" y="151"/>
                  </a:cubicBezTo>
                  <a:cubicBezTo>
                    <a:pt x="88" y="151"/>
                    <a:pt x="96" y="133"/>
                    <a:pt x="96" y="101"/>
                  </a:cubicBezTo>
                  <a:lnTo>
                    <a:pt x="96" y="93"/>
                  </a:lnTo>
                  <a:lnTo>
                    <a:pt x="93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3" name="Freeform 46">
              <a:extLst>
                <a:ext uri="{FF2B5EF4-FFF2-40B4-BE49-F238E27FC236}">
                  <a16:creationId xmlns:a16="http://schemas.microsoft.com/office/drawing/2014/main" id="{464CC86B-E5AF-4D43-BEA4-457A4B724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4663" y="2063750"/>
              <a:ext cx="14287" cy="90488"/>
            </a:xfrm>
            <a:custGeom>
              <a:avLst/>
              <a:gdLst>
                <a:gd name="T0" fmla="*/ 20 w 41"/>
                <a:gd name="T1" fmla="*/ 252 h 253"/>
                <a:gd name="T2" fmla="*/ 0 w 41"/>
                <a:gd name="T3" fmla="*/ 252 h 253"/>
                <a:gd name="T4" fmla="*/ 0 w 41"/>
                <a:gd name="T5" fmla="*/ 0 h 253"/>
                <a:gd name="T6" fmla="*/ 40 w 41"/>
                <a:gd name="T7" fmla="*/ 0 h 253"/>
                <a:gd name="T8" fmla="*/ 40 w 41"/>
                <a:gd name="T9" fmla="*/ 252 h 253"/>
                <a:gd name="T10" fmla="*/ 20 w 41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4" name="Freeform 47">
              <a:extLst>
                <a:ext uri="{FF2B5EF4-FFF2-40B4-BE49-F238E27FC236}">
                  <a16:creationId xmlns:a16="http://schemas.microsoft.com/office/drawing/2014/main" id="{760C8C67-5B0B-D640-82BE-37D032EE38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8475" y="2074863"/>
              <a:ext cx="36513" cy="80962"/>
            </a:xfrm>
            <a:custGeom>
              <a:avLst/>
              <a:gdLst>
                <a:gd name="T0" fmla="*/ 26 w 102"/>
                <a:gd name="T1" fmla="*/ 13 h 226"/>
                <a:gd name="T2" fmla="*/ 66 w 102"/>
                <a:gd name="T3" fmla="*/ 0 h 226"/>
                <a:gd name="T4" fmla="*/ 66 w 102"/>
                <a:gd name="T5" fmla="*/ 48 h 226"/>
                <a:gd name="T6" fmla="*/ 101 w 102"/>
                <a:gd name="T7" fmla="*/ 48 h 226"/>
                <a:gd name="T8" fmla="*/ 101 w 102"/>
                <a:gd name="T9" fmla="*/ 80 h 226"/>
                <a:gd name="T10" fmla="*/ 66 w 102"/>
                <a:gd name="T11" fmla="*/ 80 h 226"/>
                <a:gd name="T12" fmla="*/ 66 w 102"/>
                <a:gd name="T13" fmla="*/ 170 h 226"/>
                <a:gd name="T14" fmla="*/ 85 w 102"/>
                <a:gd name="T15" fmla="*/ 194 h 226"/>
                <a:gd name="T16" fmla="*/ 101 w 102"/>
                <a:gd name="T17" fmla="*/ 191 h 226"/>
                <a:gd name="T18" fmla="*/ 101 w 102"/>
                <a:gd name="T19" fmla="*/ 220 h 226"/>
                <a:gd name="T20" fmla="*/ 74 w 102"/>
                <a:gd name="T21" fmla="*/ 225 h 226"/>
                <a:gd name="T22" fmla="*/ 26 w 102"/>
                <a:gd name="T23" fmla="*/ 175 h 226"/>
                <a:gd name="T24" fmla="*/ 26 w 102"/>
                <a:gd name="T25" fmla="*/ 80 h 226"/>
                <a:gd name="T26" fmla="*/ 0 w 102"/>
                <a:gd name="T27" fmla="*/ 80 h 226"/>
                <a:gd name="T28" fmla="*/ 0 w 102"/>
                <a:gd name="T29" fmla="*/ 48 h 226"/>
                <a:gd name="T30" fmla="*/ 26 w 102"/>
                <a:gd name="T31" fmla="*/ 48 h 226"/>
                <a:gd name="T32" fmla="*/ 26 w 102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" h="226">
                  <a:moveTo>
                    <a:pt x="26" y="13"/>
                  </a:moveTo>
                  <a:lnTo>
                    <a:pt x="66" y="0"/>
                  </a:lnTo>
                  <a:lnTo>
                    <a:pt x="66" y="48"/>
                  </a:lnTo>
                  <a:lnTo>
                    <a:pt x="101" y="48"/>
                  </a:lnTo>
                  <a:lnTo>
                    <a:pt x="101" y="80"/>
                  </a:lnTo>
                  <a:lnTo>
                    <a:pt x="66" y="80"/>
                  </a:lnTo>
                  <a:lnTo>
                    <a:pt x="66" y="170"/>
                  </a:lnTo>
                  <a:cubicBezTo>
                    <a:pt x="66" y="188"/>
                    <a:pt x="71" y="194"/>
                    <a:pt x="85" y="194"/>
                  </a:cubicBezTo>
                  <a:cubicBezTo>
                    <a:pt x="93" y="194"/>
                    <a:pt x="98" y="191"/>
                    <a:pt x="101" y="191"/>
                  </a:cubicBezTo>
                  <a:lnTo>
                    <a:pt x="101" y="220"/>
                  </a:lnTo>
                  <a:cubicBezTo>
                    <a:pt x="95" y="223"/>
                    <a:pt x="85" y="225"/>
                    <a:pt x="74" y="225"/>
                  </a:cubicBezTo>
                  <a:cubicBezTo>
                    <a:pt x="45" y="225"/>
                    <a:pt x="26" y="212"/>
                    <a:pt x="26" y="175"/>
                  </a:cubicBezTo>
                  <a:lnTo>
                    <a:pt x="26" y="80"/>
                  </a:lnTo>
                  <a:lnTo>
                    <a:pt x="0" y="80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6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5" name="Freeform 48">
              <a:extLst>
                <a:ext uri="{FF2B5EF4-FFF2-40B4-BE49-F238E27FC236}">
                  <a16:creationId xmlns:a16="http://schemas.microsoft.com/office/drawing/2014/main" id="{0CAD6C0D-7B64-D443-8ECE-5C5E69297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8" y="2063750"/>
              <a:ext cx="47625" cy="90488"/>
            </a:xfrm>
            <a:custGeom>
              <a:avLst/>
              <a:gdLst>
                <a:gd name="T0" fmla="*/ 0 w 133"/>
                <a:gd name="T1" fmla="*/ 0 h 253"/>
                <a:gd name="T2" fmla="*/ 39 w 133"/>
                <a:gd name="T3" fmla="*/ 0 h 253"/>
                <a:gd name="T4" fmla="*/ 39 w 133"/>
                <a:gd name="T5" fmla="*/ 101 h 253"/>
                <a:gd name="T6" fmla="*/ 39 w 133"/>
                <a:gd name="T7" fmla="*/ 101 h 253"/>
                <a:gd name="T8" fmla="*/ 82 w 133"/>
                <a:gd name="T9" fmla="*/ 77 h 253"/>
                <a:gd name="T10" fmla="*/ 132 w 133"/>
                <a:gd name="T11" fmla="*/ 140 h 253"/>
                <a:gd name="T12" fmla="*/ 132 w 133"/>
                <a:gd name="T13" fmla="*/ 252 h 253"/>
                <a:gd name="T14" fmla="*/ 92 w 133"/>
                <a:gd name="T15" fmla="*/ 252 h 253"/>
                <a:gd name="T16" fmla="*/ 92 w 133"/>
                <a:gd name="T17" fmla="*/ 148 h 253"/>
                <a:gd name="T18" fmla="*/ 69 w 133"/>
                <a:gd name="T19" fmla="*/ 111 h 253"/>
                <a:gd name="T20" fmla="*/ 39 w 133"/>
                <a:gd name="T21" fmla="*/ 151 h 253"/>
                <a:gd name="T22" fmla="*/ 39 w 133"/>
                <a:gd name="T23" fmla="*/ 252 h 253"/>
                <a:gd name="T24" fmla="*/ 0 w 133"/>
                <a:gd name="T25" fmla="*/ 252 h 253"/>
                <a:gd name="T26" fmla="*/ 0 w 133"/>
                <a:gd name="T2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253">
                  <a:moveTo>
                    <a:pt x="0" y="0"/>
                  </a:moveTo>
                  <a:lnTo>
                    <a:pt x="39" y="0"/>
                  </a:lnTo>
                  <a:lnTo>
                    <a:pt x="39" y="101"/>
                  </a:lnTo>
                  <a:lnTo>
                    <a:pt x="39" y="101"/>
                  </a:lnTo>
                  <a:cubicBezTo>
                    <a:pt x="47" y="90"/>
                    <a:pt x="55" y="77"/>
                    <a:pt x="82" y="77"/>
                  </a:cubicBezTo>
                  <a:cubicBezTo>
                    <a:pt x="119" y="77"/>
                    <a:pt x="132" y="106"/>
                    <a:pt x="132" y="140"/>
                  </a:cubicBezTo>
                  <a:lnTo>
                    <a:pt x="132" y="252"/>
                  </a:lnTo>
                  <a:lnTo>
                    <a:pt x="92" y="252"/>
                  </a:lnTo>
                  <a:lnTo>
                    <a:pt x="92" y="148"/>
                  </a:lnTo>
                  <a:cubicBezTo>
                    <a:pt x="92" y="122"/>
                    <a:pt x="87" y="111"/>
                    <a:pt x="69" y="111"/>
                  </a:cubicBezTo>
                  <a:cubicBezTo>
                    <a:pt x="47" y="111"/>
                    <a:pt x="39" y="130"/>
                    <a:pt x="39" y="151"/>
                  </a:cubicBezTo>
                  <a:lnTo>
                    <a:pt x="39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6" name="Freeform 49">
              <a:extLst>
                <a:ext uri="{FF2B5EF4-FFF2-40B4-BE49-F238E27FC236}">
                  <a16:creationId xmlns:a16="http://schemas.microsoft.com/office/drawing/2014/main" id="{A9CAFA7A-EDDF-D14D-AD8F-D582328A12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176463"/>
              <a:ext cx="65088" cy="85725"/>
            </a:xfrm>
            <a:custGeom>
              <a:avLst/>
              <a:gdLst>
                <a:gd name="T0" fmla="*/ 180 w 181"/>
                <a:gd name="T1" fmla="*/ 119 h 239"/>
                <a:gd name="T2" fmla="*/ 90 w 181"/>
                <a:gd name="T3" fmla="*/ 238 h 239"/>
                <a:gd name="T4" fmla="*/ 0 w 181"/>
                <a:gd name="T5" fmla="*/ 119 h 239"/>
                <a:gd name="T6" fmla="*/ 90 w 181"/>
                <a:gd name="T7" fmla="*/ 0 h 239"/>
                <a:gd name="T8" fmla="*/ 180 w 181"/>
                <a:gd name="T9" fmla="*/ 119 h 239"/>
                <a:gd name="T10" fmla="*/ 138 w 181"/>
                <a:gd name="T11" fmla="*/ 121 h 239"/>
                <a:gd name="T12" fmla="*/ 90 w 181"/>
                <a:gd name="T13" fmla="*/ 34 h 239"/>
                <a:gd name="T14" fmla="*/ 42 w 181"/>
                <a:gd name="T15" fmla="*/ 121 h 239"/>
                <a:gd name="T16" fmla="*/ 90 w 181"/>
                <a:gd name="T17" fmla="*/ 209 h 239"/>
                <a:gd name="T18" fmla="*/ 138 w 181"/>
                <a:gd name="T19" fmla="*/ 121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239">
                  <a:moveTo>
                    <a:pt x="180" y="119"/>
                  </a:moveTo>
                  <a:cubicBezTo>
                    <a:pt x="180" y="203"/>
                    <a:pt x="138" y="238"/>
                    <a:pt x="90" y="238"/>
                  </a:cubicBezTo>
                  <a:cubicBezTo>
                    <a:pt x="42" y="238"/>
                    <a:pt x="0" y="201"/>
                    <a:pt x="0" y="119"/>
                  </a:cubicBezTo>
                  <a:cubicBezTo>
                    <a:pt x="0" y="37"/>
                    <a:pt x="45" y="0"/>
                    <a:pt x="90" y="0"/>
                  </a:cubicBezTo>
                  <a:cubicBezTo>
                    <a:pt x="138" y="0"/>
                    <a:pt x="180" y="37"/>
                    <a:pt x="180" y="119"/>
                  </a:cubicBezTo>
                  <a:close/>
                  <a:moveTo>
                    <a:pt x="138" y="121"/>
                  </a:moveTo>
                  <a:cubicBezTo>
                    <a:pt x="138" y="57"/>
                    <a:pt x="117" y="34"/>
                    <a:pt x="90" y="34"/>
                  </a:cubicBezTo>
                  <a:cubicBezTo>
                    <a:pt x="64" y="34"/>
                    <a:pt x="42" y="58"/>
                    <a:pt x="42" y="121"/>
                  </a:cubicBezTo>
                  <a:cubicBezTo>
                    <a:pt x="42" y="185"/>
                    <a:pt x="64" y="209"/>
                    <a:pt x="90" y="209"/>
                  </a:cubicBezTo>
                  <a:cubicBezTo>
                    <a:pt x="117" y="209"/>
                    <a:pt x="138" y="184"/>
                    <a:pt x="138" y="12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7" name="Freeform 50">
              <a:extLst>
                <a:ext uri="{FF2B5EF4-FFF2-40B4-BE49-F238E27FC236}">
                  <a16:creationId xmlns:a16="http://schemas.microsoft.com/office/drawing/2014/main" id="{6E282BD1-B922-B345-8D46-D2DB856A8C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388" y="2198688"/>
              <a:ext cx="31750" cy="63500"/>
            </a:xfrm>
            <a:custGeom>
              <a:avLst/>
              <a:gdLst>
                <a:gd name="T0" fmla="*/ 0 w 89"/>
                <a:gd name="T1" fmla="*/ 32 h 176"/>
                <a:gd name="T2" fmla="*/ 0 w 89"/>
                <a:gd name="T3" fmla="*/ 3 h 176"/>
                <a:gd name="T4" fmla="*/ 37 w 89"/>
                <a:gd name="T5" fmla="*/ 3 h 176"/>
                <a:gd name="T6" fmla="*/ 37 w 89"/>
                <a:gd name="T7" fmla="*/ 35 h 176"/>
                <a:gd name="T8" fmla="*/ 37 w 89"/>
                <a:gd name="T9" fmla="*/ 35 h 176"/>
                <a:gd name="T10" fmla="*/ 80 w 89"/>
                <a:gd name="T11" fmla="*/ 0 h 176"/>
                <a:gd name="T12" fmla="*/ 88 w 89"/>
                <a:gd name="T13" fmla="*/ 0 h 176"/>
                <a:gd name="T14" fmla="*/ 88 w 89"/>
                <a:gd name="T15" fmla="*/ 40 h 176"/>
                <a:gd name="T16" fmla="*/ 77 w 89"/>
                <a:gd name="T17" fmla="*/ 38 h 176"/>
                <a:gd name="T18" fmla="*/ 43 w 89"/>
                <a:gd name="T19" fmla="*/ 80 h 176"/>
                <a:gd name="T20" fmla="*/ 43 w 89"/>
                <a:gd name="T21" fmla="*/ 175 h 176"/>
                <a:gd name="T22" fmla="*/ 3 w 89"/>
                <a:gd name="T23" fmla="*/ 175 h 176"/>
                <a:gd name="T24" fmla="*/ 0 w 89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4"/>
                    <a:pt x="37" y="24"/>
                    <a:pt x="37" y="35"/>
                  </a:cubicBezTo>
                  <a:lnTo>
                    <a:pt x="37" y="35"/>
                  </a:lnTo>
                  <a:cubicBezTo>
                    <a:pt x="43" y="22"/>
                    <a:pt x="56" y="0"/>
                    <a:pt x="80" y="0"/>
                  </a:cubicBezTo>
                  <a:cubicBezTo>
                    <a:pt x="82" y="0"/>
                    <a:pt x="85" y="0"/>
                    <a:pt x="88" y="0"/>
                  </a:cubicBezTo>
                  <a:lnTo>
                    <a:pt x="88" y="40"/>
                  </a:lnTo>
                  <a:cubicBezTo>
                    <a:pt x="85" y="40"/>
                    <a:pt x="80" y="38"/>
                    <a:pt x="77" y="38"/>
                  </a:cubicBezTo>
                  <a:cubicBezTo>
                    <a:pt x="61" y="38"/>
                    <a:pt x="43" y="48"/>
                    <a:pt x="43" y="80"/>
                  </a:cubicBezTo>
                  <a:lnTo>
                    <a:pt x="43" y="175"/>
                  </a:lnTo>
                  <a:lnTo>
                    <a:pt x="3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8" name="Freeform 51">
              <a:extLst>
                <a:ext uri="{FF2B5EF4-FFF2-40B4-BE49-F238E27FC236}">
                  <a16:creationId xmlns:a16="http://schemas.microsoft.com/office/drawing/2014/main" id="{37E28BD8-A10D-534C-ACAD-622E14E94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0488" y="2198688"/>
              <a:ext cx="52387" cy="90487"/>
            </a:xfrm>
            <a:custGeom>
              <a:avLst/>
              <a:gdLst>
                <a:gd name="T0" fmla="*/ 8 w 144"/>
                <a:gd name="T1" fmla="*/ 201 h 250"/>
                <a:gd name="T2" fmla="*/ 58 w 144"/>
                <a:gd name="T3" fmla="*/ 217 h 250"/>
                <a:gd name="T4" fmla="*/ 103 w 144"/>
                <a:gd name="T5" fmla="*/ 164 h 250"/>
                <a:gd name="T6" fmla="*/ 103 w 144"/>
                <a:gd name="T7" fmla="*/ 146 h 250"/>
                <a:gd name="T8" fmla="*/ 58 w 144"/>
                <a:gd name="T9" fmla="*/ 175 h 250"/>
                <a:gd name="T10" fmla="*/ 0 w 144"/>
                <a:gd name="T11" fmla="*/ 90 h 250"/>
                <a:gd name="T12" fmla="*/ 61 w 144"/>
                <a:gd name="T13" fmla="*/ 0 h 250"/>
                <a:gd name="T14" fmla="*/ 106 w 144"/>
                <a:gd name="T15" fmla="*/ 29 h 250"/>
                <a:gd name="T16" fmla="*/ 106 w 144"/>
                <a:gd name="T17" fmla="*/ 3 h 250"/>
                <a:gd name="T18" fmla="*/ 143 w 144"/>
                <a:gd name="T19" fmla="*/ 3 h 250"/>
                <a:gd name="T20" fmla="*/ 143 w 144"/>
                <a:gd name="T21" fmla="*/ 29 h 250"/>
                <a:gd name="T22" fmla="*/ 143 w 144"/>
                <a:gd name="T23" fmla="*/ 156 h 250"/>
                <a:gd name="T24" fmla="*/ 66 w 144"/>
                <a:gd name="T25" fmla="*/ 249 h 250"/>
                <a:gd name="T26" fmla="*/ 8 w 144"/>
                <a:gd name="T27" fmla="*/ 238 h 250"/>
                <a:gd name="T28" fmla="*/ 8 w 144"/>
                <a:gd name="T29" fmla="*/ 201 h 250"/>
                <a:gd name="T30" fmla="*/ 106 w 144"/>
                <a:gd name="T31" fmla="*/ 85 h 250"/>
                <a:gd name="T32" fmla="*/ 74 w 144"/>
                <a:gd name="T33" fmla="*/ 29 h 250"/>
                <a:gd name="T34" fmla="*/ 45 w 144"/>
                <a:gd name="T35" fmla="*/ 85 h 250"/>
                <a:gd name="T36" fmla="*/ 71 w 144"/>
                <a:gd name="T37" fmla="*/ 143 h 250"/>
                <a:gd name="T38" fmla="*/ 106 w 144"/>
                <a:gd name="T39" fmla="*/ 8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250">
                  <a:moveTo>
                    <a:pt x="8" y="201"/>
                  </a:moveTo>
                  <a:cubicBezTo>
                    <a:pt x="18" y="207"/>
                    <a:pt x="37" y="217"/>
                    <a:pt x="58" y="217"/>
                  </a:cubicBezTo>
                  <a:cubicBezTo>
                    <a:pt x="95" y="217"/>
                    <a:pt x="103" y="191"/>
                    <a:pt x="103" y="164"/>
                  </a:cubicBezTo>
                  <a:lnTo>
                    <a:pt x="103" y="146"/>
                  </a:lnTo>
                  <a:cubicBezTo>
                    <a:pt x="98" y="159"/>
                    <a:pt x="84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2"/>
                    <a:pt x="16" y="0"/>
                    <a:pt x="61" y="0"/>
                  </a:cubicBezTo>
                  <a:cubicBezTo>
                    <a:pt x="84" y="0"/>
                    <a:pt x="95" y="13"/>
                    <a:pt x="106" y="29"/>
                  </a:cubicBezTo>
                  <a:lnTo>
                    <a:pt x="106" y="3"/>
                  </a:lnTo>
                  <a:lnTo>
                    <a:pt x="143" y="3"/>
                  </a:lnTo>
                  <a:lnTo>
                    <a:pt x="143" y="29"/>
                  </a:lnTo>
                  <a:lnTo>
                    <a:pt x="143" y="156"/>
                  </a:lnTo>
                  <a:cubicBezTo>
                    <a:pt x="143" y="209"/>
                    <a:pt x="127" y="249"/>
                    <a:pt x="66" y="249"/>
                  </a:cubicBezTo>
                  <a:cubicBezTo>
                    <a:pt x="39" y="249"/>
                    <a:pt x="18" y="241"/>
                    <a:pt x="8" y="238"/>
                  </a:cubicBezTo>
                  <a:lnTo>
                    <a:pt x="8" y="201"/>
                  </a:lnTo>
                  <a:close/>
                  <a:moveTo>
                    <a:pt x="106" y="85"/>
                  </a:moveTo>
                  <a:cubicBezTo>
                    <a:pt x="106" y="48"/>
                    <a:pt x="92" y="29"/>
                    <a:pt x="74" y="29"/>
                  </a:cubicBezTo>
                  <a:cubicBezTo>
                    <a:pt x="53" y="29"/>
                    <a:pt x="45" y="50"/>
                    <a:pt x="45" y="85"/>
                  </a:cubicBezTo>
                  <a:cubicBezTo>
                    <a:pt x="45" y="127"/>
                    <a:pt x="55" y="143"/>
                    <a:pt x="71" y="143"/>
                  </a:cubicBezTo>
                  <a:cubicBezTo>
                    <a:pt x="98" y="143"/>
                    <a:pt x="106" y="125"/>
                    <a:pt x="106" y="8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9" name="Freeform 52">
              <a:extLst>
                <a:ext uri="{FF2B5EF4-FFF2-40B4-BE49-F238E27FC236}">
                  <a16:creationId xmlns:a16="http://schemas.microsoft.com/office/drawing/2014/main" id="{18A0E040-9C6B-A549-81E5-DEF8D3AE5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5" y="2198688"/>
              <a:ext cx="50800" cy="65087"/>
            </a:xfrm>
            <a:custGeom>
              <a:avLst/>
              <a:gdLst>
                <a:gd name="T0" fmla="*/ 18 w 139"/>
                <a:gd name="T1" fmla="*/ 14 h 179"/>
                <a:gd name="T2" fmla="*/ 71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0 w 139"/>
                <a:gd name="T11" fmla="*/ 175 h 179"/>
                <a:gd name="T12" fmla="*/ 98 w 139"/>
                <a:gd name="T13" fmla="*/ 151 h 179"/>
                <a:gd name="T14" fmla="*/ 50 w 139"/>
                <a:gd name="T15" fmla="*/ 178 h 179"/>
                <a:gd name="T16" fmla="*/ 0 w 139"/>
                <a:gd name="T17" fmla="*/ 128 h 179"/>
                <a:gd name="T18" fmla="*/ 87 w 139"/>
                <a:gd name="T19" fmla="*/ 69 h 179"/>
                <a:gd name="T20" fmla="*/ 95 w 139"/>
                <a:gd name="T21" fmla="*/ 69 h 179"/>
                <a:gd name="T22" fmla="*/ 95 w 139"/>
                <a:gd name="T23" fmla="*/ 64 h 179"/>
                <a:gd name="T24" fmla="*/ 63 w 139"/>
                <a:gd name="T25" fmla="*/ 32 h 179"/>
                <a:gd name="T26" fmla="*/ 18 w 139"/>
                <a:gd name="T27" fmla="*/ 48 h 179"/>
                <a:gd name="T28" fmla="*/ 18 w 139"/>
                <a:gd name="T29" fmla="*/ 14 h 179"/>
                <a:gd name="T30" fmla="*/ 95 w 139"/>
                <a:gd name="T31" fmla="*/ 93 h 179"/>
                <a:gd name="T32" fmla="*/ 40 w 139"/>
                <a:gd name="T33" fmla="*/ 125 h 179"/>
                <a:gd name="T34" fmla="*/ 66 w 139"/>
                <a:gd name="T35" fmla="*/ 151 h 179"/>
                <a:gd name="T36" fmla="*/ 98 w 139"/>
                <a:gd name="T37" fmla="*/ 101 h 179"/>
                <a:gd name="T38" fmla="*/ 98 w 139"/>
                <a:gd name="T39" fmla="*/ 93 h 179"/>
                <a:gd name="T40" fmla="*/ 95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8" y="14"/>
                  </a:moveTo>
                  <a:cubicBezTo>
                    <a:pt x="29" y="8"/>
                    <a:pt x="45" y="0"/>
                    <a:pt x="71" y="0"/>
                  </a:cubicBezTo>
                  <a:cubicBezTo>
                    <a:pt x="124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7"/>
                    <a:pt x="135" y="167"/>
                    <a:pt x="138" y="175"/>
                  </a:cubicBezTo>
                  <a:lnTo>
                    <a:pt x="100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7" y="165"/>
                    <a:pt x="74" y="178"/>
                    <a:pt x="50" y="178"/>
                  </a:cubicBezTo>
                  <a:cubicBezTo>
                    <a:pt x="24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2" y="32"/>
                    <a:pt x="26" y="43"/>
                    <a:pt x="18" y="48"/>
                  </a:cubicBezTo>
                  <a:lnTo>
                    <a:pt x="18" y="14"/>
                  </a:lnTo>
                  <a:close/>
                  <a:moveTo>
                    <a:pt x="95" y="93"/>
                  </a:moveTo>
                  <a:cubicBezTo>
                    <a:pt x="61" y="93"/>
                    <a:pt x="40" y="101"/>
                    <a:pt x="40" y="125"/>
                  </a:cubicBezTo>
                  <a:cubicBezTo>
                    <a:pt x="40" y="141"/>
                    <a:pt x="50" y="151"/>
                    <a:pt x="66" y="151"/>
                  </a:cubicBezTo>
                  <a:cubicBezTo>
                    <a:pt x="90" y="151"/>
                    <a:pt x="98" y="133"/>
                    <a:pt x="98" y="101"/>
                  </a:cubicBezTo>
                  <a:lnTo>
                    <a:pt x="98" y="93"/>
                  </a:lnTo>
                  <a:lnTo>
                    <a:pt x="95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0" name="Freeform 53">
              <a:extLst>
                <a:ext uri="{FF2B5EF4-FFF2-40B4-BE49-F238E27FC236}">
                  <a16:creationId xmlns:a16="http://schemas.microsoft.com/office/drawing/2014/main" id="{6F02823C-E21D-504A-80F5-85D0EA084E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2725" y="2198688"/>
              <a:ext cx="47625" cy="63500"/>
            </a:xfrm>
            <a:custGeom>
              <a:avLst/>
              <a:gdLst>
                <a:gd name="T0" fmla="*/ 0 w 133"/>
                <a:gd name="T1" fmla="*/ 32 h 176"/>
                <a:gd name="T2" fmla="*/ 0 w 133"/>
                <a:gd name="T3" fmla="*/ 3 h 176"/>
                <a:gd name="T4" fmla="*/ 37 w 133"/>
                <a:gd name="T5" fmla="*/ 3 h 176"/>
                <a:gd name="T6" fmla="*/ 37 w 133"/>
                <a:gd name="T7" fmla="*/ 30 h 176"/>
                <a:gd name="T8" fmla="*/ 37 w 133"/>
                <a:gd name="T9" fmla="*/ 30 h 176"/>
                <a:gd name="T10" fmla="*/ 37 w 133"/>
                <a:gd name="T11" fmla="*/ 30 h 176"/>
                <a:gd name="T12" fmla="*/ 82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0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30"/>
                  </a:cubicBezTo>
                  <a:lnTo>
                    <a:pt x="37" y="30"/>
                  </a:lnTo>
                  <a:lnTo>
                    <a:pt x="37" y="30"/>
                  </a:lnTo>
                  <a:cubicBezTo>
                    <a:pt x="42" y="19"/>
                    <a:pt x="53" y="0"/>
                    <a:pt x="82" y="0"/>
                  </a:cubicBezTo>
                  <a:cubicBezTo>
                    <a:pt x="119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5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1" name="Freeform 54">
              <a:extLst>
                <a:ext uri="{FF2B5EF4-FFF2-40B4-BE49-F238E27FC236}">
                  <a16:creationId xmlns:a16="http://schemas.microsoft.com/office/drawing/2014/main" id="{8B9577B9-D556-9B45-863E-6A60A4D45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1463" y="2173288"/>
              <a:ext cx="15875" cy="88900"/>
            </a:xfrm>
            <a:custGeom>
              <a:avLst/>
              <a:gdLst>
                <a:gd name="T0" fmla="*/ 0 w 44"/>
                <a:gd name="T1" fmla="*/ 0 h 247"/>
                <a:gd name="T2" fmla="*/ 43 w 44"/>
                <a:gd name="T3" fmla="*/ 0 h 247"/>
                <a:gd name="T4" fmla="*/ 43 w 44"/>
                <a:gd name="T5" fmla="*/ 39 h 247"/>
                <a:gd name="T6" fmla="*/ 0 w 44"/>
                <a:gd name="T7" fmla="*/ 39 h 247"/>
                <a:gd name="T8" fmla="*/ 0 w 44"/>
                <a:gd name="T9" fmla="*/ 0 h 247"/>
                <a:gd name="T10" fmla="*/ 3 w 44"/>
                <a:gd name="T11" fmla="*/ 74 h 247"/>
                <a:gd name="T12" fmla="*/ 43 w 44"/>
                <a:gd name="T13" fmla="*/ 74 h 247"/>
                <a:gd name="T14" fmla="*/ 43 w 44"/>
                <a:gd name="T15" fmla="*/ 246 h 247"/>
                <a:gd name="T16" fmla="*/ 3 w 44"/>
                <a:gd name="T17" fmla="*/ 246 h 247"/>
                <a:gd name="T18" fmla="*/ 3 w 44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247">
                  <a:moveTo>
                    <a:pt x="0" y="0"/>
                  </a:moveTo>
                  <a:lnTo>
                    <a:pt x="43" y="0"/>
                  </a:lnTo>
                  <a:lnTo>
                    <a:pt x="43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4"/>
                  </a:moveTo>
                  <a:lnTo>
                    <a:pt x="43" y="74"/>
                  </a:lnTo>
                  <a:lnTo>
                    <a:pt x="43" y="246"/>
                  </a:lnTo>
                  <a:lnTo>
                    <a:pt x="3" y="246"/>
                  </a:lnTo>
                  <a:lnTo>
                    <a:pt x="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2" name="Freeform 55">
              <a:extLst>
                <a:ext uri="{FF2B5EF4-FFF2-40B4-BE49-F238E27FC236}">
                  <a16:creationId xmlns:a16="http://schemas.microsoft.com/office/drawing/2014/main" id="{4BF7C897-523A-5541-96F6-6BE2793AB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0038" y="2200275"/>
              <a:ext cx="41275" cy="61913"/>
            </a:xfrm>
            <a:custGeom>
              <a:avLst/>
              <a:gdLst>
                <a:gd name="T0" fmla="*/ 0 w 115"/>
                <a:gd name="T1" fmla="*/ 135 h 173"/>
                <a:gd name="T2" fmla="*/ 71 w 115"/>
                <a:gd name="T3" fmla="*/ 29 h 173"/>
                <a:gd name="T4" fmla="*/ 2 w 115"/>
                <a:gd name="T5" fmla="*/ 29 h 173"/>
                <a:gd name="T6" fmla="*/ 2 w 115"/>
                <a:gd name="T7" fmla="*/ 0 h 173"/>
                <a:gd name="T8" fmla="*/ 111 w 115"/>
                <a:gd name="T9" fmla="*/ 0 h 173"/>
                <a:gd name="T10" fmla="*/ 111 w 115"/>
                <a:gd name="T11" fmla="*/ 34 h 173"/>
                <a:gd name="T12" fmla="*/ 40 w 115"/>
                <a:gd name="T13" fmla="*/ 140 h 173"/>
                <a:gd name="T14" fmla="*/ 114 w 115"/>
                <a:gd name="T15" fmla="*/ 140 h 173"/>
                <a:gd name="T16" fmla="*/ 114 w 115"/>
                <a:gd name="T17" fmla="*/ 172 h 173"/>
                <a:gd name="T18" fmla="*/ 0 w 115"/>
                <a:gd name="T19" fmla="*/ 172 h 173"/>
                <a:gd name="T20" fmla="*/ 0 w 115"/>
                <a:gd name="T21" fmla="*/ 13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73">
                  <a:moveTo>
                    <a:pt x="0" y="135"/>
                  </a:moveTo>
                  <a:lnTo>
                    <a:pt x="71" y="29"/>
                  </a:lnTo>
                  <a:lnTo>
                    <a:pt x="2" y="29"/>
                  </a:lnTo>
                  <a:lnTo>
                    <a:pt x="2" y="0"/>
                  </a:lnTo>
                  <a:lnTo>
                    <a:pt x="111" y="0"/>
                  </a:lnTo>
                  <a:lnTo>
                    <a:pt x="111" y="34"/>
                  </a:lnTo>
                  <a:lnTo>
                    <a:pt x="40" y="140"/>
                  </a:lnTo>
                  <a:lnTo>
                    <a:pt x="114" y="140"/>
                  </a:lnTo>
                  <a:lnTo>
                    <a:pt x="114" y="172"/>
                  </a:lnTo>
                  <a:lnTo>
                    <a:pt x="0" y="172"/>
                  </a:lnTo>
                  <a:lnTo>
                    <a:pt x="0" y="13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3" name="Freeform 56">
              <a:extLst>
                <a:ext uri="{FF2B5EF4-FFF2-40B4-BE49-F238E27FC236}">
                  <a16:creationId xmlns:a16="http://schemas.microsoft.com/office/drawing/2014/main" id="{A4933464-3F17-1E41-907E-39F2DBBEC4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7663" y="2198688"/>
              <a:ext cx="50800" cy="65087"/>
            </a:xfrm>
            <a:custGeom>
              <a:avLst/>
              <a:gdLst>
                <a:gd name="T0" fmla="*/ 19 w 139"/>
                <a:gd name="T1" fmla="*/ 14 h 179"/>
                <a:gd name="T2" fmla="*/ 72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1 w 139"/>
                <a:gd name="T11" fmla="*/ 175 h 179"/>
                <a:gd name="T12" fmla="*/ 98 w 139"/>
                <a:gd name="T13" fmla="*/ 151 h 179"/>
                <a:gd name="T14" fmla="*/ 51 w 139"/>
                <a:gd name="T15" fmla="*/ 178 h 179"/>
                <a:gd name="T16" fmla="*/ 0 w 139"/>
                <a:gd name="T17" fmla="*/ 128 h 179"/>
                <a:gd name="T18" fmla="*/ 88 w 139"/>
                <a:gd name="T19" fmla="*/ 69 h 179"/>
                <a:gd name="T20" fmla="*/ 96 w 139"/>
                <a:gd name="T21" fmla="*/ 69 h 179"/>
                <a:gd name="T22" fmla="*/ 96 w 139"/>
                <a:gd name="T23" fmla="*/ 64 h 179"/>
                <a:gd name="T24" fmla="*/ 64 w 139"/>
                <a:gd name="T25" fmla="*/ 32 h 179"/>
                <a:gd name="T26" fmla="*/ 19 w 139"/>
                <a:gd name="T27" fmla="*/ 48 h 179"/>
                <a:gd name="T28" fmla="*/ 19 w 139"/>
                <a:gd name="T29" fmla="*/ 14 h 179"/>
                <a:gd name="T30" fmla="*/ 96 w 139"/>
                <a:gd name="T31" fmla="*/ 93 h 179"/>
                <a:gd name="T32" fmla="*/ 40 w 139"/>
                <a:gd name="T33" fmla="*/ 125 h 179"/>
                <a:gd name="T34" fmla="*/ 66 w 139"/>
                <a:gd name="T35" fmla="*/ 151 h 179"/>
                <a:gd name="T36" fmla="*/ 98 w 139"/>
                <a:gd name="T37" fmla="*/ 101 h 179"/>
                <a:gd name="T38" fmla="*/ 98 w 139"/>
                <a:gd name="T39" fmla="*/ 93 h 179"/>
                <a:gd name="T40" fmla="*/ 96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9" y="14"/>
                  </a:moveTo>
                  <a:cubicBezTo>
                    <a:pt x="29" y="8"/>
                    <a:pt x="45" y="0"/>
                    <a:pt x="72" y="0"/>
                  </a:cubicBezTo>
                  <a:cubicBezTo>
                    <a:pt x="122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7"/>
                    <a:pt x="135" y="167"/>
                    <a:pt x="138" y="175"/>
                  </a:cubicBezTo>
                  <a:lnTo>
                    <a:pt x="101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8" y="165"/>
                    <a:pt x="74" y="178"/>
                    <a:pt x="51" y="178"/>
                  </a:cubicBezTo>
                  <a:cubicBezTo>
                    <a:pt x="24" y="178"/>
                    <a:pt x="0" y="159"/>
                    <a:pt x="0" y="128"/>
                  </a:cubicBezTo>
                  <a:cubicBezTo>
                    <a:pt x="0" y="80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4"/>
                  </a:lnTo>
                  <a:cubicBezTo>
                    <a:pt x="96" y="48"/>
                    <a:pt x="88" y="32"/>
                    <a:pt x="64" y="32"/>
                  </a:cubicBezTo>
                  <a:cubicBezTo>
                    <a:pt x="43" y="32"/>
                    <a:pt x="27" y="43"/>
                    <a:pt x="19" y="48"/>
                  </a:cubicBezTo>
                  <a:lnTo>
                    <a:pt x="19" y="14"/>
                  </a:lnTo>
                  <a:close/>
                  <a:moveTo>
                    <a:pt x="96" y="93"/>
                  </a:moveTo>
                  <a:cubicBezTo>
                    <a:pt x="61" y="93"/>
                    <a:pt x="40" y="101"/>
                    <a:pt x="40" y="125"/>
                  </a:cubicBezTo>
                  <a:cubicBezTo>
                    <a:pt x="40" y="141"/>
                    <a:pt x="51" y="151"/>
                    <a:pt x="66" y="151"/>
                  </a:cubicBezTo>
                  <a:cubicBezTo>
                    <a:pt x="90" y="151"/>
                    <a:pt x="98" y="133"/>
                    <a:pt x="98" y="101"/>
                  </a:cubicBezTo>
                  <a:lnTo>
                    <a:pt x="98" y="93"/>
                  </a:lnTo>
                  <a:lnTo>
                    <a:pt x="96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4" name="Freeform 57">
              <a:extLst>
                <a:ext uri="{FF2B5EF4-FFF2-40B4-BE49-F238E27FC236}">
                  <a16:creationId xmlns:a16="http://schemas.microsoft.com/office/drawing/2014/main" id="{D552E6B5-5546-B14B-931E-50B18EA76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3225" y="2181225"/>
              <a:ext cx="36513" cy="80963"/>
            </a:xfrm>
            <a:custGeom>
              <a:avLst/>
              <a:gdLst>
                <a:gd name="T0" fmla="*/ 26 w 101"/>
                <a:gd name="T1" fmla="*/ 14 h 224"/>
                <a:gd name="T2" fmla="*/ 66 w 101"/>
                <a:gd name="T3" fmla="*/ 0 h 224"/>
                <a:gd name="T4" fmla="*/ 66 w 101"/>
                <a:gd name="T5" fmla="*/ 48 h 224"/>
                <a:gd name="T6" fmla="*/ 100 w 101"/>
                <a:gd name="T7" fmla="*/ 48 h 224"/>
                <a:gd name="T8" fmla="*/ 100 w 101"/>
                <a:gd name="T9" fmla="*/ 77 h 224"/>
                <a:gd name="T10" fmla="*/ 66 w 101"/>
                <a:gd name="T11" fmla="*/ 77 h 224"/>
                <a:gd name="T12" fmla="*/ 66 w 101"/>
                <a:gd name="T13" fmla="*/ 167 h 224"/>
                <a:gd name="T14" fmla="*/ 85 w 101"/>
                <a:gd name="T15" fmla="*/ 191 h 224"/>
                <a:gd name="T16" fmla="*/ 100 w 101"/>
                <a:gd name="T17" fmla="*/ 188 h 224"/>
                <a:gd name="T18" fmla="*/ 100 w 101"/>
                <a:gd name="T19" fmla="*/ 218 h 224"/>
                <a:gd name="T20" fmla="*/ 74 w 101"/>
                <a:gd name="T21" fmla="*/ 223 h 224"/>
                <a:gd name="T22" fmla="*/ 26 w 101"/>
                <a:gd name="T23" fmla="*/ 173 h 224"/>
                <a:gd name="T24" fmla="*/ 26 w 101"/>
                <a:gd name="T25" fmla="*/ 77 h 224"/>
                <a:gd name="T26" fmla="*/ 0 w 101"/>
                <a:gd name="T27" fmla="*/ 77 h 224"/>
                <a:gd name="T28" fmla="*/ 0 w 101"/>
                <a:gd name="T29" fmla="*/ 48 h 224"/>
                <a:gd name="T30" fmla="*/ 26 w 101"/>
                <a:gd name="T31" fmla="*/ 48 h 224"/>
                <a:gd name="T32" fmla="*/ 26 w 101"/>
                <a:gd name="T33" fmla="*/ 1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224">
                  <a:moveTo>
                    <a:pt x="26" y="14"/>
                  </a:moveTo>
                  <a:lnTo>
                    <a:pt x="66" y="0"/>
                  </a:lnTo>
                  <a:lnTo>
                    <a:pt x="66" y="48"/>
                  </a:lnTo>
                  <a:lnTo>
                    <a:pt x="100" y="48"/>
                  </a:lnTo>
                  <a:lnTo>
                    <a:pt x="100" y="77"/>
                  </a:lnTo>
                  <a:lnTo>
                    <a:pt x="66" y="77"/>
                  </a:lnTo>
                  <a:lnTo>
                    <a:pt x="66" y="167"/>
                  </a:lnTo>
                  <a:cubicBezTo>
                    <a:pt x="66" y="186"/>
                    <a:pt x="71" y="191"/>
                    <a:pt x="85" y="191"/>
                  </a:cubicBezTo>
                  <a:cubicBezTo>
                    <a:pt x="92" y="191"/>
                    <a:pt x="98" y="188"/>
                    <a:pt x="100" y="188"/>
                  </a:cubicBezTo>
                  <a:lnTo>
                    <a:pt x="100" y="218"/>
                  </a:lnTo>
                  <a:cubicBezTo>
                    <a:pt x="95" y="220"/>
                    <a:pt x="85" y="223"/>
                    <a:pt x="74" y="223"/>
                  </a:cubicBezTo>
                  <a:cubicBezTo>
                    <a:pt x="45" y="223"/>
                    <a:pt x="26" y="210"/>
                    <a:pt x="26" y="173"/>
                  </a:cubicBezTo>
                  <a:lnTo>
                    <a:pt x="26" y="77"/>
                  </a:lnTo>
                  <a:lnTo>
                    <a:pt x="0" y="77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6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5" name="Freeform 58">
              <a:extLst>
                <a:ext uri="{FF2B5EF4-FFF2-40B4-BE49-F238E27FC236}">
                  <a16:creationId xmlns:a16="http://schemas.microsoft.com/office/drawing/2014/main" id="{A8EC5A30-682C-7B40-B176-5B7D1FCC6B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9263" y="2173288"/>
              <a:ext cx="15875" cy="88900"/>
            </a:xfrm>
            <a:custGeom>
              <a:avLst/>
              <a:gdLst>
                <a:gd name="T0" fmla="*/ 0 w 46"/>
                <a:gd name="T1" fmla="*/ 0 h 247"/>
                <a:gd name="T2" fmla="*/ 42 w 46"/>
                <a:gd name="T3" fmla="*/ 0 h 247"/>
                <a:gd name="T4" fmla="*/ 42 w 46"/>
                <a:gd name="T5" fmla="*/ 39 h 247"/>
                <a:gd name="T6" fmla="*/ 0 w 46"/>
                <a:gd name="T7" fmla="*/ 39 h 247"/>
                <a:gd name="T8" fmla="*/ 0 w 46"/>
                <a:gd name="T9" fmla="*/ 0 h 247"/>
                <a:gd name="T10" fmla="*/ 5 w 46"/>
                <a:gd name="T11" fmla="*/ 74 h 247"/>
                <a:gd name="T12" fmla="*/ 45 w 46"/>
                <a:gd name="T13" fmla="*/ 74 h 247"/>
                <a:gd name="T14" fmla="*/ 45 w 46"/>
                <a:gd name="T15" fmla="*/ 246 h 247"/>
                <a:gd name="T16" fmla="*/ 5 w 46"/>
                <a:gd name="T17" fmla="*/ 246 h 247"/>
                <a:gd name="T18" fmla="*/ 5 w 46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247">
                  <a:moveTo>
                    <a:pt x="0" y="0"/>
                  </a:moveTo>
                  <a:lnTo>
                    <a:pt x="42" y="0"/>
                  </a:lnTo>
                  <a:lnTo>
                    <a:pt x="42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5" y="74"/>
                  </a:moveTo>
                  <a:lnTo>
                    <a:pt x="45" y="74"/>
                  </a:lnTo>
                  <a:lnTo>
                    <a:pt x="45" y="246"/>
                  </a:lnTo>
                  <a:lnTo>
                    <a:pt x="5" y="246"/>
                  </a:lnTo>
                  <a:lnTo>
                    <a:pt x="5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6" name="Freeform 59">
              <a:extLst>
                <a:ext uri="{FF2B5EF4-FFF2-40B4-BE49-F238E27FC236}">
                  <a16:creationId xmlns:a16="http://schemas.microsoft.com/office/drawing/2014/main" id="{6C1B023F-5E33-B54E-B5F1-5D26EA5E70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250" y="2198688"/>
              <a:ext cx="53975" cy="65087"/>
            </a:xfrm>
            <a:custGeom>
              <a:avLst/>
              <a:gdLst>
                <a:gd name="T0" fmla="*/ 148 w 149"/>
                <a:gd name="T1" fmla="*/ 90 h 181"/>
                <a:gd name="T2" fmla="*/ 74 w 149"/>
                <a:gd name="T3" fmla="*/ 180 h 181"/>
                <a:gd name="T4" fmla="*/ 0 w 149"/>
                <a:gd name="T5" fmla="*/ 90 h 181"/>
                <a:gd name="T6" fmla="*/ 74 w 149"/>
                <a:gd name="T7" fmla="*/ 0 h 181"/>
                <a:gd name="T8" fmla="*/ 148 w 149"/>
                <a:gd name="T9" fmla="*/ 90 h 181"/>
                <a:gd name="T10" fmla="*/ 106 w 149"/>
                <a:gd name="T11" fmla="*/ 87 h 181"/>
                <a:gd name="T12" fmla="*/ 74 w 149"/>
                <a:gd name="T13" fmla="*/ 29 h 181"/>
                <a:gd name="T14" fmla="*/ 42 w 149"/>
                <a:gd name="T15" fmla="*/ 87 h 181"/>
                <a:gd name="T16" fmla="*/ 74 w 149"/>
                <a:gd name="T17" fmla="*/ 148 h 181"/>
                <a:gd name="T18" fmla="*/ 106 w 149"/>
                <a:gd name="T19" fmla="*/ 8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181">
                  <a:moveTo>
                    <a:pt x="148" y="90"/>
                  </a:moveTo>
                  <a:cubicBezTo>
                    <a:pt x="148" y="162"/>
                    <a:pt x="109" y="180"/>
                    <a:pt x="74" y="180"/>
                  </a:cubicBezTo>
                  <a:cubicBezTo>
                    <a:pt x="40" y="180"/>
                    <a:pt x="0" y="164"/>
                    <a:pt x="0" y="90"/>
                  </a:cubicBezTo>
                  <a:cubicBezTo>
                    <a:pt x="3" y="19"/>
                    <a:pt x="42" y="0"/>
                    <a:pt x="74" y="0"/>
                  </a:cubicBezTo>
                  <a:cubicBezTo>
                    <a:pt x="109" y="0"/>
                    <a:pt x="148" y="19"/>
                    <a:pt x="148" y="90"/>
                  </a:cubicBezTo>
                  <a:close/>
                  <a:moveTo>
                    <a:pt x="106" y="87"/>
                  </a:moveTo>
                  <a:cubicBezTo>
                    <a:pt x="106" y="58"/>
                    <a:pt x="101" y="29"/>
                    <a:pt x="74" y="29"/>
                  </a:cubicBezTo>
                  <a:cubicBezTo>
                    <a:pt x="48" y="29"/>
                    <a:pt x="42" y="61"/>
                    <a:pt x="42" y="87"/>
                  </a:cubicBezTo>
                  <a:cubicBezTo>
                    <a:pt x="42" y="117"/>
                    <a:pt x="50" y="148"/>
                    <a:pt x="74" y="148"/>
                  </a:cubicBezTo>
                  <a:cubicBezTo>
                    <a:pt x="101" y="148"/>
                    <a:pt x="106" y="117"/>
                    <a:pt x="106" y="8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7" name="Freeform 60">
              <a:extLst>
                <a:ext uri="{FF2B5EF4-FFF2-40B4-BE49-F238E27FC236}">
                  <a16:creationId xmlns:a16="http://schemas.microsoft.com/office/drawing/2014/main" id="{D0678B35-9063-EE4B-8D9C-D4A0B2359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8" y="2198688"/>
              <a:ext cx="47625" cy="63500"/>
            </a:xfrm>
            <a:custGeom>
              <a:avLst/>
              <a:gdLst>
                <a:gd name="T0" fmla="*/ 0 w 133"/>
                <a:gd name="T1" fmla="*/ 32 h 176"/>
                <a:gd name="T2" fmla="*/ 0 w 133"/>
                <a:gd name="T3" fmla="*/ 3 h 176"/>
                <a:gd name="T4" fmla="*/ 37 w 133"/>
                <a:gd name="T5" fmla="*/ 3 h 176"/>
                <a:gd name="T6" fmla="*/ 37 w 133"/>
                <a:gd name="T7" fmla="*/ 30 h 176"/>
                <a:gd name="T8" fmla="*/ 37 w 133"/>
                <a:gd name="T9" fmla="*/ 30 h 176"/>
                <a:gd name="T10" fmla="*/ 37 w 133"/>
                <a:gd name="T11" fmla="*/ 30 h 176"/>
                <a:gd name="T12" fmla="*/ 82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9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0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30"/>
                  </a:cubicBezTo>
                  <a:lnTo>
                    <a:pt x="37" y="30"/>
                  </a:lnTo>
                  <a:lnTo>
                    <a:pt x="37" y="30"/>
                  </a:lnTo>
                  <a:cubicBezTo>
                    <a:pt x="42" y="19"/>
                    <a:pt x="53" y="0"/>
                    <a:pt x="82" y="0"/>
                  </a:cubicBezTo>
                  <a:cubicBezTo>
                    <a:pt x="119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5"/>
                    <a:pt x="87" y="35"/>
                    <a:pt x="69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8" name="Freeform 61">
              <a:extLst>
                <a:ext uri="{FF2B5EF4-FFF2-40B4-BE49-F238E27FC236}">
                  <a16:creationId xmlns:a16="http://schemas.microsoft.com/office/drawing/2014/main" id="{23D995B1-D701-E140-841B-61FCAA256D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150" y="2032000"/>
              <a:ext cx="47625" cy="84138"/>
            </a:xfrm>
            <a:custGeom>
              <a:avLst/>
              <a:gdLst>
                <a:gd name="T0" fmla="*/ 0 w 133"/>
                <a:gd name="T1" fmla="*/ 0 h 234"/>
                <a:gd name="T2" fmla="*/ 64 w 133"/>
                <a:gd name="T3" fmla="*/ 0 h 234"/>
                <a:gd name="T4" fmla="*/ 132 w 133"/>
                <a:gd name="T5" fmla="*/ 72 h 234"/>
                <a:gd name="T6" fmla="*/ 64 w 133"/>
                <a:gd name="T7" fmla="*/ 143 h 234"/>
                <a:gd name="T8" fmla="*/ 42 w 133"/>
                <a:gd name="T9" fmla="*/ 143 h 234"/>
                <a:gd name="T10" fmla="*/ 42 w 133"/>
                <a:gd name="T11" fmla="*/ 233 h 234"/>
                <a:gd name="T12" fmla="*/ 3 w 133"/>
                <a:gd name="T13" fmla="*/ 233 h 234"/>
                <a:gd name="T14" fmla="*/ 0 w 133"/>
                <a:gd name="T15" fmla="*/ 0 h 234"/>
                <a:gd name="T16" fmla="*/ 56 w 133"/>
                <a:gd name="T17" fmla="*/ 111 h 234"/>
                <a:gd name="T18" fmla="*/ 93 w 133"/>
                <a:gd name="T19" fmla="*/ 72 h 234"/>
                <a:gd name="T20" fmla="*/ 56 w 133"/>
                <a:gd name="T21" fmla="*/ 34 h 234"/>
                <a:gd name="T22" fmla="*/ 40 w 133"/>
                <a:gd name="T23" fmla="*/ 34 h 234"/>
                <a:gd name="T24" fmla="*/ 40 w 133"/>
                <a:gd name="T25" fmla="*/ 111 h 234"/>
                <a:gd name="T26" fmla="*/ 56 w 133"/>
                <a:gd name="T27" fmla="*/ 11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234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2" y="27"/>
                    <a:pt x="132" y="72"/>
                  </a:cubicBezTo>
                  <a:cubicBezTo>
                    <a:pt x="132" y="117"/>
                    <a:pt x="109" y="143"/>
                    <a:pt x="64" y="143"/>
                  </a:cubicBezTo>
                  <a:lnTo>
                    <a:pt x="42" y="143"/>
                  </a:lnTo>
                  <a:lnTo>
                    <a:pt x="42" y="233"/>
                  </a:lnTo>
                  <a:lnTo>
                    <a:pt x="3" y="233"/>
                  </a:lnTo>
                  <a:lnTo>
                    <a:pt x="0" y="0"/>
                  </a:lnTo>
                  <a:close/>
                  <a:moveTo>
                    <a:pt x="56" y="111"/>
                  </a:moveTo>
                  <a:cubicBezTo>
                    <a:pt x="79" y="111"/>
                    <a:pt x="93" y="98"/>
                    <a:pt x="93" y="72"/>
                  </a:cubicBezTo>
                  <a:cubicBezTo>
                    <a:pt x="93" y="45"/>
                    <a:pt x="82" y="34"/>
                    <a:pt x="56" y="34"/>
                  </a:cubicBezTo>
                  <a:lnTo>
                    <a:pt x="40" y="34"/>
                  </a:lnTo>
                  <a:lnTo>
                    <a:pt x="40" y="111"/>
                  </a:lnTo>
                  <a:lnTo>
                    <a:pt x="56" y="11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9" name="Freeform 62">
              <a:extLst>
                <a:ext uri="{FF2B5EF4-FFF2-40B4-BE49-F238E27FC236}">
                  <a16:creationId xmlns:a16="http://schemas.microsoft.com/office/drawing/2014/main" id="{10D69B75-889C-2D41-A443-0D777B0DAC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3363" y="2052638"/>
              <a:ext cx="47625" cy="63500"/>
            </a:xfrm>
            <a:custGeom>
              <a:avLst/>
              <a:gdLst>
                <a:gd name="T0" fmla="*/ 16 w 131"/>
                <a:gd name="T1" fmla="*/ 14 h 176"/>
                <a:gd name="T2" fmla="*/ 66 w 131"/>
                <a:gd name="T3" fmla="*/ 0 h 176"/>
                <a:gd name="T4" fmla="*/ 127 w 131"/>
                <a:gd name="T5" fmla="*/ 69 h 176"/>
                <a:gd name="T6" fmla="*/ 127 w 131"/>
                <a:gd name="T7" fmla="*/ 143 h 176"/>
                <a:gd name="T8" fmla="*/ 130 w 131"/>
                <a:gd name="T9" fmla="*/ 172 h 176"/>
                <a:gd name="T10" fmla="*/ 95 w 131"/>
                <a:gd name="T11" fmla="*/ 172 h 176"/>
                <a:gd name="T12" fmla="*/ 92 w 131"/>
                <a:gd name="T13" fmla="*/ 149 h 176"/>
                <a:gd name="T14" fmla="*/ 47 w 131"/>
                <a:gd name="T15" fmla="*/ 175 h 176"/>
                <a:gd name="T16" fmla="*/ 0 w 131"/>
                <a:gd name="T17" fmla="*/ 125 h 176"/>
                <a:gd name="T18" fmla="*/ 84 w 131"/>
                <a:gd name="T19" fmla="*/ 67 h 176"/>
                <a:gd name="T20" fmla="*/ 92 w 131"/>
                <a:gd name="T21" fmla="*/ 67 h 176"/>
                <a:gd name="T22" fmla="*/ 92 w 131"/>
                <a:gd name="T23" fmla="*/ 61 h 176"/>
                <a:gd name="T24" fmla="*/ 63 w 131"/>
                <a:gd name="T25" fmla="*/ 29 h 176"/>
                <a:gd name="T26" fmla="*/ 18 w 131"/>
                <a:gd name="T27" fmla="*/ 45 h 176"/>
                <a:gd name="T28" fmla="*/ 16 w 131"/>
                <a:gd name="T29" fmla="*/ 14 h 176"/>
                <a:gd name="T30" fmla="*/ 87 w 131"/>
                <a:gd name="T31" fmla="*/ 93 h 176"/>
                <a:gd name="T32" fmla="*/ 34 w 131"/>
                <a:gd name="T33" fmla="*/ 125 h 176"/>
                <a:gd name="T34" fmla="*/ 58 w 131"/>
                <a:gd name="T35" fmla="*/ 151 h 176"/>
                <a:gd name="T36" fmla="*/ 90 w 131"/>
                <a:gd name="T37" fmla="*/ 101 h 176"/>
                <a:gd name="T38" fmla="*/ 90 w 131"/>
                <a:gd name="T39" fmla="*/ 93 h 176"/>
                <a:gd name="T40" fmla="*/ 87 w 131"/>
                <a:gd name="T41" fmla="*/ 9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4" y="67"/>
                  </a:cubicBezTo>
                  <a:lnTo>
                    <a:pt x="92" y="67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18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5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0" name="Freeform 63">
              <a:extLst>
                <a:ext uri="{FF2B5EF4-FFF2-40B4-BE49-F238E27FC236}">
                  <a16:creationId xmlns:a16="http://schemas.microsoft.com/office/drawing/2014/main" id="{2AB0C9B7-DCB5-2744-A79B-53D4A75439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3688" y="2052638"/>
              <a:ext cx="46037" cy="63500"/>
            </a:xfrm>
            <a:custGeom>
              <a:avLst/>
              <a:gdLst>
                <a:gd name="T0" fmla="*/ 0 w 128"/>
                <a:gd name="T1" fmla="*/ 32 h 176"/>
                <a:gd name="T2" fmla="*/ 0 w 128"/>
                <a:gd name="T3" fmla="*/ 3 h 176"/>
                <a:gd name="T4" fmla="*/ 37 w 128"/>
                <a:gd name="T5" fmla="*/ 3 h 176"/>
                <a:gd name="T6" fmla="*/ 37 w 128"/>
                <a:gd name="T7" fmla="*/ 29 h 176"/>
                <a:gd name="T8" fmla="*/ 37 w 128"/>
                <a:gd name="T9" fmla="*/ 29 h 176"/>
                <a:gd name="T10" fmla="*/ 37 w 128"/>
                <a:gd name="T11" fmla="*/ 29 h 176"/>
                <a:gd name="T12" fmla="*/ 79 w 128"/>
                <a:gd name="T13" fmla="*/ 0 h 176"/>
                <a:gd name="T14" fmla="*/ 127 w 128"/>
                <a:gd name="T15" fmla="*/ 64 h 176"/>
                <a:gd name="T16" fmla="*/ 127 w 128"/>
                <a:gd name="T17" fmla="*/ 175 h 176"/>
                <a:gd name="T18" fmla="*/ 87 w 128"/>
                <a:gd name="T19" fmla="*/ 175 h 176"/>
                <a:gd name="T20" fmla="*/ 87 w 128"/>
                <a:gd name="T21" fmla="*/ 72 h 176"/>
                <a:gd name="T22" fmla="*/ 66 w 128"/>
                <a:gd name="T23" fmla="*/ 35 h 176"/>
                <a:gd name="T24" fmla="*/ 39 w 128"/>
                <a:gd name="T25" fmla="*/ 74 h 176"/>
                <a:gd name="T26" fmla="*/ 39 w 128"/>
                <a:gd name="T27" fmla="*/ 175 h 176"/>
                <a:gd name="T28" fmla="*/ 0 w 128"/>
                <a:gd name="T29" fmla="*/ 175 h 176"/>
                <a:gd name="T30" fmla="*/ 0 w 128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1" name="Freeform 64">
              <a:extLst>
                <a:ext uri="{FF2B5EF4-FFF2-40B4-BE49-F238E27FC236}">
                  <a16:creationId xmlns:a16="http://schemas.microsoft.com/office/drawing/2014/main" id="{1535EB20-0974-9849-A1F8-87F09CAB2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9888" y="2032000"/>
              <a:ext cx="66675" cy="84138"/>
            </a:xfrm>
            <a:custGeom>
              <a:avLst/>
              <a:gdLst>
                <a:gd name="T0" fmla="*/ 132 w 186"/>
                <a:gd name="T1" fmla="*/ 177 h 234"/>
                <a:gd name="T2" fmla="*/ 56 w 186"/>
                <a:gd name="T3" fmla="*/ 177 h 234"/>
                <a:gd name="T4" fmla="*/ 40 w 186"/>
                <a:gd name="T5" fmla="*/ 233 h 234"/>
                <a:gd name="T6" fmla="*/ 0 w 186"/>
                <a:gd name="T7" fmla="*/ 233 h 234"/>
                <a:gd name="T8" fmla="*/ 74 w 186"/>
                <a:gd name="T9" fmla="*/ 0 h 234"/>
                <a:gd name="T10" fmla="*/ 117 w 186"/>
                <a:gd name="T11" fmla="*/ 0 h 234"/>
                <a:gd name="T12" fmla="*/ 185 w 186"/>
                <a:gd name="T13" fmla="*/ 233 h 234"/>
                <a:gd name="T14" fmla="*/ 143 w 186"/>
                <a:gd name="T15" fmla="*/ 233 h 234"/>
                <a:gd name="T16" fmla="*/ 132 w 186"/>
                <a:gd name="T17" fmla="*/ 177 h 234"/>
                <a:gd name="T18" fmla="*/ 125 w 186"/>
                <a:gd name="T19" fmla="*/ 146 h 234"/>
                <a:gd name="T20" fmla="*/ 98 w 186"/>
                <a:gd name="T21" fmla="*/ 37 h 234"/>
                <a:gd name="T22" fmla="*/ 98 w 186"/>
                <a:gd name="T23" fmla="*/ 37 h 234"/>
                <a:gd name="T24" fmla="*/ 69 w 186"/>
                <a:gd name="T25" fmla="*/ 146 h 234"/>
                <a:gd name="T26" fmla="*/ 125 w 186"/>
                <a:gd name="T27" fmla="*/ 146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6" h="234">
                  <a:moveTo>
                    <a:pt x="132" y="177"/>
                  </a:moveTo>
                  <a:lnTo>
                    <a:pt x="56" y="177"/>
                  </a:lnTo>
                  <a:lnTo>
                    <a:pt x="40" y="233"/>
                  </a:lnTo>
                  <a:lnTo>
                    <a:pt x="0" y="233"/>
                  </a:lnTo>
                  <a:lnTo>
                    <a:pt x="74" y="0"/>
                  </a:lnTo>
                  <a:lnTo>
                    <a:pt x="117" y="0"/>
                  </a:lnTo>
                  <a:lnTo>
                    <a:pt x="185" y="233"/>
                  </a:lnTo>
                  <a:lnTo>
                    <a:pt x="143" y="233"/>
                  </a:lnTo>
                  <a:lnTo>
                    <a:pt x="132" y="177"/>
                  </a:lnTo>
                  <a:close/>
                  <a:moveTo>
                    <a:pt x="125" y="146"/>
                  </a:moveTo>
                  <a:lnTo>
                    <a:pt x="98" y="37"/>
                  </a:lnTo>
                  <a:lnTo>
                    <a:pt x="98" y="37"/>
                  </a:lnTo>
                  <a:lnTo>
                    <a:pt x="69" y="146"/>
                  </a:lnTo>
                  <a:lnTo>
                    <a:pt x="125" y="1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2" name="Freeform 65">
              <a:extLst>
                <a:ext uri="{FF2B5EF4-FFF2-40B4-BE49-F238E27FC236}">
                  <a16:creationId xmlns:a16="http://schemas.microsoft.com/office/drawing/2014/main" id="{713DAE35-71F4-484B-97AE-FB6AFC31B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4500" y="2052638"/>
              <a:ext cx="76200" cy="63500"/>
            </a:xfrm>
            <a:custGeom>
              <a:avLst/>
              <a:gdLst>
                <a:gd name="T0" fmla="*/ 2 w 210"/>
                <a:gd name="T1" fmla="*/ 32 h 176"/>
                <a:gd name="T2" fmla="*/ 2 w 210"/>
                <a:gd name="T3" fmla="*/ 3 h 176"/>
                <a:gd name="T4" fmla="*/ 42 w 210"/>
                <a:gd name="T5" fmla="*/ 3 h 176"/>
                <a:gd name="T6" fmla="*/ 42 w 210"/>
                <a:gd name="T7" fmla="*/ 29 h 176"/>
                <a:gd name="T8" fmla="*/ 42 w 210"/>
                <a:gd name="T9" fmla="*/ 29 h 176"/>
                <a:gd name="T10" fmla="*/ 82 w 210"/>
                <a:gd name="T11" fmla="*/ 0 h 176"/>
                <a:gd name="T12" fmla="*/ 121 w 210"/>
                <a:gd name="T13" fmla="*/ 27 h 176"/>
                <a:gd name="T14" fmla="*/ 164 w 210"/>
                <a:gd name="T15" fmla="*/ 0 h 176"/>
                <a:gd name="T16" fmla="*/ 209 w 210"/>
                <a:gd name="T17" fmla="*/ 69 h 176"/>
                <a:gd name="T18" fmla="*/ 209 w 210"/>
                <a:gd name="T19" fmla="*/ 175 h 176"/>
                <a:gd name="T20" fmla="*/ 169 w 210"/>
                <a:gd name="T21" fmla="*/ 175 h 176"/>
                <a:gd name="T22" fmla="*/ 169 w 210"/>
                <a:gd name="T23" fmla="*/ 67 h 176"/>
                <a:gd name="T24" fmla="*/ 148 w 210"/>
                <a:gd name="T25" fmla="*/ 35 h 176"/>
                <a:gd name="T26" fmla="*/ 121 w 210"/>
                <a:gd name="T27" fmla="*/ 72 h 176"/>
                <a:gd name="T28" fmla="*/ 121 w 210"/>
                <a:gd name="T29" fmla="*/ 175 h 176"/>
                <a:gd name="T30" fmla="*/ 87 w 210"/>
                <a:gd name="T31" fmla="*/ 175 h 176"/>
                <a:gd name="T32" fmla="*/ 87 w 210"/>
                <a:gd name="T33" fmla="*/ 67 h 176"/>
                <a:gd name="T34" fmla="*/ 66 w 210"/>
                <a:gd name="T35" fmla="*/ 35 h 176"/>
                <a:gd name="T36" fmla="*/ 39 w 210"/>
                <a:gd name="T37" fmla="*/ 72 h 176"/>
                <a:gd name="T38" fmla="*/ 39 w 210"/>
                <a:gd name="T39" fmla="*/ 175 h 176"/>
                <a:gd name="T40" fmla="*/ 0 w 210"/>
                <a:gd name="T41" fmla="*/ 175 h 176"/>
                <a:gd name="T42" fmla="*/ 2 w 210"/>
                <a:gd name="T43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0" h="176">
                  <a:moveTo>
                    <a:pt x="2" y="32"/>
                  </a:moveTo>
                  <a:cubicBezTo>
                    <a:pt x="2" y="19"/>
                    <a:pt x="2" y="11"/>
                    <a:pt x="2" y="3"/>
                  </a:cubicBezTo>
                  <a:lnTo>
                    <a:pt x="42" y="3"/>
                  </a:lnTo>
                  <a:cubicBezTo>
                    <a:pt x="42" y="11"/>
                    <a:pt x="42" y="21"/>
                    <a:pt x="42" y="29"/>
                  </a:cubicBezTo>
                  <a:lnTo>
                    <a:pt x="42" y="29"/>
                  </a:lnTo>
                  <a:cubicBezTo>
                    <a:pt x="47" y="16"/>
                    <a:pt x="61" y="0"/>
                    <a:pt x="82" y="0"/>
                  </a:cubicBezTo>
                  <a:cubicBezTo>
                    <a:pt x="108" y="0"/>
                    <a:pt x="119" y="19"/>
                    <a:pt x="121" y="27"/>
                  </a:cubicBezTo>
                  <a:cubicBezTo>
                    <a:pt x="129" y="14"/>
                    <a:pt x="140" y="0"/>
                    <a:pt x="164" y="0"/>
                  </a:cubicBezTo>
                  <a:cubicBezTo>
                    <a:pt x="198" y="0"/>
                    <a:pt x="209" y="27"/>
                    <a:pt x="209" y="69"/>
                  </a:cubicBezTo>
                  <a:lnTo>
                    <a:pt x="209" y="175"/>
                  </a:lnTo>
                  <a:lnTo>
                    <a:pt x="169" y="175"/>
                  </a:lnTo>
                  <a:lnTo>
                    <a:pt x="169" y="67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1" y="53"/>
                    <a:pt x="121" y="72"/>
                  </a:cubicBezTo>
                  <a:lnTo>
                    <a:pt x="121" y="175"/>
                  </a:lnTo>
                  <a:lnTo>
                    <a:pt x="87" y="175"/>
                  </a:lnTo>
                  <a:lnTo>
                    <a:pt x="87" y="67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50" y="35"/>
                    <a:pt x="39" y="53"/>
                    <a:pt x="39" y="72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2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3" name="Freeform 66">
              <a:extLst>
                <a:ext uri="{FF2B5EF4-FFF2-40B4-BE49-F238E27FC236}">
                  <a16:creationId xmlns:a16="http://schemas.microsoft.com/office/drawing/2014/main" id="{7E7048C3-F994-564A-9BB4-6E766C0773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400" y="2052638"/>
              <a:ext cx="47625" cy="65087"/>
            </a:xfrm>
            <a:custGeom>
              <a:avLst/>
              <a:gdLst>
                <a:gd name="T0" fmla="*/ 122 w 131"/>
                <a:gd name="T1" fmla="*/ 167 h 179"/>
                <a:gd name="T2" fmla="*/ 74 w 131"/>
                <a:gd name="T3" fmla="*/ 178 h 179"/>
                <a:gd name="T4" fmla="*/ 0 w 131"/>
                <a:gd name="T5" fmla="*/ 90 h 179"/>
                <a:gd name="T6" fmla="*/ 66 w 131"/>
                <a:gd name="T7" fmla="*/ 0 h 179"/>
                <a:gd name="T8" fmla="*/ 130 w 131"/>
                <a:gd name="T9" fmla="*/ 93 h 179"/>
                <a:gd name="T10" fmla="*/ 130 w 131"/>
                <a:gd name="T11" fmla="*/ 101 h 179"/>
                <a:gd name="T12" fmla="*/ 37 w 131"/>
                <a:gd name="T13" fmla="*/ 101 h 179"/>
                <a:gd name="T14" fmla="*/ 77 w 131"/>
                <a:gd name="T15" fmla="*/ 149 h 179"/>
                <a:gd name="T16" fmla="*/ 119 w 131"/>
                <a:gd name="T17" fmla="*/ 135 h 179"/>
                <a:gd name="T18" fmla="*/ 122 w 131"/>
                <a:gd name="T19" fmla="*/ 167 h 179"/>
                <a:gd name="T20" fmla="*/ 93 w 131"/>
                <a:gd name="T21" fmla="*/ 74 h 179"/>
                <a:gd name="T22" fmla="*/ 66 w 131"/>
                <a:gd name="T23" fmla="*/ 29 h 179"/>
                <a:gd name="T24" fmla="*/ 37 w 131"/>
                <a:gd name="T25" fmla="*/ 74 h 179"/>
                <a:gd name="T26" fmla="*/ 93 w 131"/>
                <a:gd name="T27" fmla="*/ 7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1" y="178"/>
                    <a:pt x="0" y="138"/>
                    <a:pt x="0" y="90"/>
                  </a:cubicBezTo>
                  <a:cubicBezTo>
                    <a:pt x="0" y="40"/>
                    <a:pt x="26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8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3" y="74"/>
                  </a:moveTo>
                  <a:cubicBezTo>
                    <a:pt x="93" y="45"/>
                    <a:pt x="82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4" name="Freeform 67">
              <a:extLst>
                <a:ext uri="{FF2B5EF4-FFF2-40B4-BE49-F238E27FC236}">
                  <a16:creationId xmlns:a16="http://schemas.microsoft.com/office/drawing/2014/main" id="{2B7D68A4-9525-E348-A4A6-2D2ED2912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0550" y="2052638"/>
              <a:ext cx="30163" cy="63500"/>
            </a:xfrm>
            <a:custGeom>
              <a:avLst/>
              <a:gdLst>
                <a:gd name="T0" fmla="*/ 5 w 85"/>
                <a:gd name="T1" fmla="*/ 32 h 176"/>
                <a:gd name="T2" fmla="*/ 5 w 85"/>
                <a:gd name="T3" fmla="*/ 3 h 176"/>
                <a:gd name="T4" fmla="*/ 39 w 85"/>
                <a:gd name="T5" fmla="*/ 3 h 176"/>
                <a:gd name="T6" fmla="*/ 39 w 85"/>
                <a:gd name="T7" fmla="*/ 35 h 176"/>
                <a:gd name="T8" fmla="*/ 39 w 85"/>
                <a:gd name="T9" fmla="*/ 35 h 176"/>
                <a:gd name="T10" fmla="*/ 79 w 85"/>
                <a:gd name="T11" fmla="*/ 0 h 176"/>
                <a:gd name="T12" fmla="*/ 84 w 85"/>
                <a:gd name="T13" fmla="*/ 0 h 176"/>
                <a:gd name="T14" fmla="*/ 84 w 85"/>
                <a:gd name="T15" fmla="*/ 40 h 176"/>
                <a:gd name="T16" fmla="*/ 74 w 85"/>
                <a:gd name="T17" fmla="*/ 37 h 176"/>
                <a:gd name="T18" fmla="*/ 39 w 85"/>
                <a:gd name="T19" fmla="*/ 80 h 176"/>
                <a:gd name="T20" fmla="*/ 39 w 85"/>
                <a:gd name="T21" fmla="*/ 175 h 176"/>
                <a:gd name="T22" fmla="*/ 0 w 85"/>
                <a:gd name="T23" fmla="*/ 175 h 176"/>
                <a:gd name="T24" fmla="*/ 5 w 85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76">
                  <a:moveTo>
                    <a:pt x="5" y="32"/>
                  </a:moveTo>
                  <a:cubicBezTo>
                    <a:pt x="5" y="21"/>
                    <a:pt x="5" y="11"/>
                    <a:pt x="5" y="3"/>
                  </a:cubicBezTo>
                  <a:lnTo>
                    <a:pt x="39" y="3"/>
                  </a:lnTo>
                  <a:cubicBezTo>
                    <a:pt x="39" y="14"/>
                    <a:pt x="39" y="24"/>
                    <a:pt x="39" y="35"/>
                  </a:cubicBezTo>
                  <a:lnTo>
                    <a:pt x="39" y="35"/>
                  </a:lnTo>
                  <a:cubicBezTo>
                    <a:pt x="45" y="21"/>
                    <a:pt x="55" y="0"/>
                    <a:pt x="79" y="0"/>
                  </a:cubicBezTo>
                  <a:cubicBezTo>
                    <a:pt x="82" y="0"/>
                    <a:pt x="84" y="0"/>
                    <a:pt x="84" y="0"/>
                  </a:cubicBezTo>
                  <a:lnTo>
                    <a:pt x="84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39" y="48"/>
                    <a:pt x="39" y="80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5" name="Freeform 68">
              <a:extLst>
                <a:ext uri="{FF2B5EF4-FFF2-40B4-BE49-F238E27FC236}">
                  <a16:creationId xmlns:a16="http://schemas.microsoft.com/office/drawing/2014/main" id="{D83E5C97-A42F-FE44-A49B-8645AB38CF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413" y="2027238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40 w 41"/>
                <a:gd name="T3" fmla="*/ 0 h 245"/>
                <a:gd name="T4" fmla="*/ 40 w 41"/>
                <a:gd name="T5" fmla="*/ 40 h 245"/>
                <a:gd name="T6" fmla="*/ 0 w 41"/>
                <a:gd name="T7" fmla="*/ 40 h 245"/>
                <a:gd name="T8" fmla="*/ 0 w 41"/>
                <a:gd name="T9" fmla="*/ 0 h 245"/>
                <a:gd name="T10" fmla="*/ 0 w 41"/>
                <a:gd name="T11" fmla="*/ 72 h 245"/>
                <a:gd name="T12" fmla="*/ 40 w 41"/>
                <a:gd name="T13" fmla="*/ 72 h 245"/>
                <a:gd name="T14" fmla="*/ 40 w 41"/>
                <a:gd name="T15" fmla="*/ 244 h 245"/>
                <a:gd name="T16" fmla="*/ 0 w 41"/>
                <a:gd name="T17" fmla="*/ 244 h 245"/>
                <a:gd name="T18" fmla="*/ 0 w 41"/>
                <a:gd name="T19" fmla="*/ 72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40" y="72"/>
                  </a:lnTo>
                  <a:lnTo>
                    <a:pt x="40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6" name="Freeform 69">
              <a:extLst>
                <a:ext uri="{FF2B5EF4-FFF2-40B4-BE49-F238E27FC236}">
                  <a16:creationId xmlns:a16="http://schemas.microsoft.com/office/drawing/2014/main" id="{1CB33F5F-F353-E641-8ED7-D8C011605B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1988" y="2054225"/>
              <a:ext cx="41275" cy="63500"/>
            </a:xfrm>
            <a:custGeom>
              <a:avLst/>
              <a:gdLst>
                <a:gd name="T0" fmla="*/ 112 w 113"/>
                <a:gd name="T1" fmla="*/ 169 h 178"/>
                <a:gd name="T2" fmla="*/ 74 w 113"/>
                <a:gd name="T3" fmla="*/ 177 h 178"/>
                <a:gd name="T4" fmla="*/ 0 w 113"/>
                <a:gd name="T5" fmla="*/ 90 h 178"/>
                <a:gd name="T6" fmla="*/ 77 w 113"/>
                <a:gd name="T7" fmla="*/ 0 h 178"/>
                <a:gd name="T8" fmla="*/ 112 w 113"/>
                <a:gd name="T9" fmla="*/ 8 h 178"/>
                <a:gd name="T10" fmla="*/ 109 w 113"/>
                <a:gd name="T11" fmla="*/ 40 h 178"/>
                <a:gd name="T12" fmla="*/ 82 w 113"/>
                <a:gd name="T13" fmla="*/ 32 h 178"/>
                <a:gd name="T14" fmla="*/ 40 w 113"/>
                <a:gd name="T15" fmla="*/ 90 h 178"/>
                <a:gd name="T16" fmla="*/ 85 w 113"/>
                <a:gd name="T17" fmla="*/ 146 h 178"/>
                <a:gd name="T18" fmla="*/ 112 w 113"/>
                <a:gd name="T19" fmla="*/ 138 h 178"/>
                <a:gd name="T20" fmla="*/ 112 w 113"/>
                <a:gd name="T21" fmla="*/ 169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78">
                  <a:moveTo>
                    <a:pt x="112" y="169"/>
                  </a:moveTo>
                  <a:cubicBezTo>
                    <a:pt x="104" y="172"/>
                    <a:pt x="90" y="177"/>
                    <a:pt x="74" y="177"/>
                  </a:cubicBezTo>
                  <a:cubicBezTo>
                    <a:pt x="22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4" y="5"/>
                    <a:pt x="112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5" y="146"/>
                  </a:cubicBezTo>
                  <a:cubicBezTo>
                    <a:pt x="96" y="146"/>
                    <a:pt x="106" y="140"/>
                    <a:pt x="112" y="138"/>
                  </a:cubicBezTo>
                  <a:lnTo>
                    <a:pt x="112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7" name="Freeform 70">
              <a:extLst>
                <a:ext uri="{FF2B5EF4-FFF2-40B4-BE49-F238E27FC236}">
                  <a16:creationId xmlns:a16="http://schemas.microsoft.com/office/drawing/2014/main" id="{B26DFE20-62E5-EB4B-A487-B3503DAF60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8025" y="2052638"/>
              <a:ext cx="47625" cy="63500"/>
            </a:xfrm>
            <a:custGeom>
              <a:avLst/>
              <a:gdLst>
                <a:gd name="T0" fmla="*/ 16 w 131"/>
                <a:gd name="T1" fmla="*/ 14 h 176"/>
                <a:gd name="T2" fmla="*/ 66 w 131"/>
                <a:gd name="T3" fmla="*/ 0 h 176"/>
                <a:gd name="T4" fmla="*/ 127 w 131"/>
                <a:gd name="T5" fmla="*/ 69 h 176"/>
                <a:gd name="T6" fmla="*/ 127 w 131"/>
                <a:gd name="T7" fmla="*/ 143 h 176"/>
                <a:gd name="T8" fmla="*/ 130 w 131"/>
                <a:gd name="T9" fmla="*/ 172 h 176"/>
                <a:gd name="T10" fmla="*/ 95 w 131"/>
                <a:gd name="T11" fmla="*/ 172 h 176"/>
                <a:gd name="T12" fmla="*/ 93 w 131"/>
                <a:gd name="T13" fmla="*/ 149 h 176"/>
                <a:gd name="T14" fmla="*/ 48 w 131"/>
                <a:gd name="T15" fmla="*/ 175 h 176"/>
                <a:gd name="T16" fmla="*/ 0 w 131"/>
                <a:gd name="T17" fmla="*/ 125 h 176"/>
                <a:gd name="T18" fmla="*/ 85 w 131"/>
                <a:gd name="T19" fmla="*/ 67 h 176"/>
                <a:gd name="T20" fmla="*/ 93 w 131"/>
                <a:gd name="T21" fmla="*/ 67 h 176"/>
                <a:gd name="T22" fmla="*/ 93 w 131"/>
                <a:gd name="T23" fmla="*/ 61 h 176"/>
                <a:gd name="T24" fmla="*/ 64 w 131"/>
                <a:gd name="T25" fmla="*/ 29 h 176"/>
                <a:gd name="T26" fmla="*/ 19 w 131"/>
                <a:gd name="T27" fmla="*/ 45 h 176"/>
                <a:gd name="T28" fmla="*/ 16 w 131"/>
                <a:gd name="T29" fmla="*/ 14 h 176"/>
                <a:gd name="T30" fmla="*/ 90 w 131"/>
                <a:gd name="T31" fmla="*/ 93 h 176"/>
                <a:gd name="T32" fmla="*/ 37 w 131"/>
                <a:gd name="T33" fmla="*/ 125 h 176"/>
                <a:gd name="T34" fmla="*/ 61 w 131"/>
                <a:gd name="T35" fmla="*/ 151 h 176"/>
                <a:gd name="T36" fmla="*/ 93 w 131"/>
                <a:gd name="T37" fmla="*/ 101 h 176"/>
                <a:gd name="T38" fmla="*/ 93 w 131"/>
                <a:gd name="T39" fmla="*/ 93 h 176"/>
                <a:gd name="T40" fmla="*/ 90 w 131"/>
                <a:gd name="T41" fmla="*/ 9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19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8" name="Freeform 71">
              <a:extLst>
                <a:ext uri="{FF2B5EF4-FFF2-40B4-BE49-F238E27FC236}">
                  <a16:creationId xmlns:a16="http://schemas.microsoft.com/office/drawing/2014/main" id="{2B227B6D-F969-814D-8E50-07FE7A75DE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8350" y="2052638"/>
              <a:ext cx="46038" cy="63500"/>
            </a:xfrm>
            <a:custGeom>
              <a:avLst/>
              <a:gdLst>
                <a:gd name="T0" fmla="*/ 0 w 128"/>
                <a:gd name="T1" fmla="*/ 32 h 176"/>
                <a:gd name="T2" fmla="*/ 0 w 128"/>
                <a:gd name="T3" fmla="*/ 3 h 176"/>
                <a:gd name="T4" fmla="*/ 37 w 128"/>
                <a:gd name="T5" fmla="*/ 3 h 176"/>
                <a:gd name="T6" fmla="*/ 37 w 128"/>
                <a:gd name="T7" fmla="*/ 29 h 176"/>
                <a:gd name="T8" fmla="*/ 37 w 128"/>
                <a:gd name="T9" fmla="*/ 29 h 176"/>
                <a:gd name="T10" fmla="*/ 37 w 128"/>
                <a:gd name="T11" fmla="*/ 29 h 176"/>
                <a:gd name="T12" fmla="*/ 79 w 128"/>
                <a:gd name="T13" fmla="*/ 0 h 176"/>
                <a:gd name="T14" fmla="*/ 127 w 128"/>
                <a:gd name="T15" fmla="*/ 64 h 176"/>
                <a:gd name="T16" fmla="*/ 127 w 128"/>
                <a:gd name="T17" fmla="*/ 175 h 176"/>
                <a:gd name="T18" fmla="*/ 87 w 128"/>
                <a:gd name="T19" fmla="*/ 175 h 176"/>
                <a:gd name="T20" fmla="*/ 87 w 128"/>
                <a:gd name="T21" fmla="*/ 72 h 176"/>
                <a:gd name="T22" fmla="*/ 66 w 128"/>
                <a:gd name="T23" fmla="*/ 35 h 176"/>
                <a:gd name="T24" fmla="*/ 40 w 128"/>
                <a:gd name="T25" fmla="*/ 74 h 176"/>
                <a:gd name="T26" fmla="*/ 40 w 128"/>
                <a:gd name="T27" fmla="*/ 175 h 176"/>
                <a:gd name="T28" fmla="*/ 0 w 128"/>
                <a:gd name="T29" fmla="*/ 175 h 176"/>
                <a:gd name="T30" fmla="*/ 0 w 128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9" name="Freeform 72">
              <a:extLst>
                <a:ext uri="{FF2B5EF4-FFF2-40B4-BE49-F238E27FC236}">
                  <a16:creationId xmlns:a16="http://schemas.microsoft.com/office/drawing/2014/main" id="{31CECBC4-E76E-074F-85F3-48027C44D9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150" y="2136775"/>
              <a:ext cx="52388" cy="84138"/>
            </a:xfrm>
            <a:custGeom>
              <a:avLst/>
              <a:gdLst>
                <a:gd name="T0" fmla="*/ 0 w 146"/>
                <a:gd name="T1" fmla="*/ 0 h 234"/>
                <a:gd name="T2" fmla="*/ 39 w 146"/>
                <a:gd name="T3" fmla="*/ 0 h 234"/>
                <a:gd name="T4" fmla="*/ 39 w 146"/>
                <a:gd name="T5" fmla="*/ 95 h 234"/>
                <a:gd name="T6" fmla="*/ 103 w 146"/>
                <a:gd name="T7" fmla="*/ 95 h 234"/>
                <a:gd name="T8" fmla="*/ 103 w 146"/>
                <a:gd name="T9" fmla="*/ 0 h 234"/>
                <a:gd name="T10" fmla="*/ 145 w 146"/>
                <a:gd name="T11" fmla="*/ 0 h 234"/>
                <a:gd name="T12" fmla="*/ 145 w 146"/>
                <a:gd name="T13" fmla="*/ 233 h 234"/>
                <a:gd name="T14" fmla="*/ 103 w 146"/>
                <a:gd name="T15" fmla="*/ 233 h 234"/>
                <a:gd name="T16" fmla="*/ 103 w 146"/>
                <a:gd name="T17" fmla="*/ 130 h 234"/>
                <a:gd name="T18" fmla="*/ 39 w 146"/>
                <a:gd name="T19" fmla="*/ 130 h 234"/>
                <a:gd name="T20" fmla="*/ 39 w 146"/>
                <a:gd name="T21" fmla="*/ 233 h 234"/>
                <a:gd name="T22" fmla="*/ 0 w 146"/>
                <a:gd name="T23" fmla="*/ 233 h 234"/>
                <a:gd name="T24" fmla="*/ 0 w 146"/>
                <a:gd name="T25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234">
                  <a:moveTo>
                    <a:pt x="0" y="0"/>
                  </a:moveTo>
                  <a:lnTo>
                    <a:pt x="39" y="0"/>
                  </a:lnTo>
                  <a:lnTo>
                    <a:pt x="39" y="95"/>
                  </a:lnTo>
                  <a:lnTo>
                    <a:pt x="103" y="95"/>
                  </a:lnTo>
                  <a:lnTo>
                    <a:pt x="103" y="0"/>
                  </a:lnTo>
                  <a:lnTo>
                    <a:pt x="145" y="0"/>
                  </a:lnTo>
                  <a:lnTo>
                    <a:pt x="145" y="233"/>
                  </a:lnTo>
                  <a:lnTo>
                    <a:pt x="103" y="233"/>
                  </a:lnTo>
                  <a:lnTo>
                    <a:pt x="103" y="130"/>
                  </a:lnTo>
                  <a:lnTo>
                    <a:pt x="39" y="130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0" name="Freeform 73">
              <a:extLst>
                <a:ext uri="{FF2B5EF4-FFF2-40B4-BE49-F238E27FC236}">
                  <a16:creationId xmlns:a16="http://schemas.microsoft.com/office/drawing/2014/main" id="{676471FF-6743-154B-B4B0-E0DF82F205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0825" y="2157413"/>
              <a:ext cx="47625" cy="65087"/>
            </a:xfrm>
            <a:custGeom>
              <a:avLst/>
              <a:gdLst>
                <a:gd name="T0" fmla="*/ 122 w 131"/>
                <a:gd name="T1" fmla="*/ 167 h 179"/>
                <a:gd name="T2" fmla="*/ 74 w 131"/>
                <a:gd name="T3" fmla="*/ 178 h 179"/>
                <a:gd name="T4" fmla="*/ 0 w 131"/>
                <a:gd name="T5" fmla="*/ 90 h 179"/>
                <a:gd name="T6" fmla="*/ 66 w 131"/>
                <a:gd name="T7" fmla="*/ 0 h 179"/>
                <a:gd name="T8" fmla="*/ 130 w 131"/>
                <a:gd name="T9" fmla="*/ 93 h 179"/>
                <a:gd name="T10" fmla="*/ 130 w 131"/>
                <a:gd name="T11" fmla="*/ 101 h 179"/>
                <a:gd name="T12" fmla="*/ 37 w 131"/>
                <a:gd name="T13" fmla="*/ 101 h 179"/>
                <a:gd name="T14" fmla="*/ 77 w 131"/>
                <a:gd name="T15" fmla="*/ 149 h 179"/>
                <a:gd name="T16" fmla="*/ 119 w 131"/>
                <a:gd name="T17" fmla="*/ 135 h 179"/>
                <a:gd name="T18" fmla="*/ 122 w 131"/>
                <a:gd name="T19" fmla="*/ 167 h 179"/>
                <a:gd name="T20" fmla="*/ 90 w 131"/>
                <a:gd name="T21" fmla="*/ 74 h 179"/>
                <a:gd name="T22" fmla="*/ 64 w 131"/>
                <a:gd name="T23" fmla="*/ 29 h 179"/>
                <a:gd name="T24" fmla="*/ 34 w 131"/>
                <a:gd name="T25" fmla="*/ 74 h 179"/>
                <a:gd name="T26" fmla="*/ 90 w 131"/>
                <a:gd name="T27" fmla="*/ 7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1" y="178"/>
                    <a:pt x="0" y="138"/>
                    <a:pt x="0" y="90"/>
                  </a:cubicBezTo>
                  <a:cubicBezTo>
                    <a:pt x="0" y="40"/>
                    <a:pt x="27" y="0"/>
                    <a:pt x="66" y="0"/>
                  </a:cubicBezTo>
                  <a:cubicBezTo>
                    <a:pt x="101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8" y="149"/>
                    <a:pt x="77" y="149"/>
                  </a:cubicBezTo>
                  <a:cubicBezTo>
                    <a:pt x="101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0" y="74"/>
                  </a:moveTo>
                  <a:cubicBezTo>
                    <a:pt x="90" y="45"/>
                    <a:pt x="80" y="29"/>
                    <a:pt x="64" y="29"/>
                  </a:cubicBezTo>
                  <a:cubicBezTo>
                    <a:pt x="42" y="29"/>
                    <a:pt x="34" y="53"/>
                    <a:pt x="34" y="74"/>
                  </a:cubicBezTo>
                  <a:lnTo>
                    <a:pt x="90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1" name="Freeform 74">
              <a:extLst>
                <a:ext uri="{FF2B5EF4-FFF2-40B4-BE49-F238E27FC236}">
                  <a16:creationId xmlns:a16="http://schemas.microsoft.com/office/drawing/2014/main" id="{EC0F167E-49EE-C740-8821-A9CCC3163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6388" y="2157413"/>
              <a:ext cx="46037" cy="63500"/>
            </a:xfrm>
            <a:custGeom>
              <a:avLst/>
              <a:gdLst>
                <a:gd name="T0" fmla="*/ 16 w 130"/>
                <a:gd name="T1" fmla="*/ 13 h 176"/>
                <a:gd name="T2" fmla="*/ 66 w 130"/>
                <a:gd name="T3" fmla="*/ 0 h 176"/>
                <a:gd name="T4" fmla="*/ 127 w 130"/>
                <a:gd name="T5" fmla="*/ 69 h 176"/>
                <a:gd name="T6" fmla="*/ 127 w 130"/>
                <a:gd name="T7" fmla="*/ 143 h 176"/>
                <a:gd name="T8" fmla="*/ 129 w 130"/>
                <a:gd name="T9" fmla="*/ 172 h 176"/>
                <a:gd name="T10" fmla="*/ 95 w 130"/>
                <a:gd name="T11" fmla="*/ 172 h 176"/>
                <a:gd name="T12" fmla="*/ 92 w 130"/>
                <a:gd name="T13" fmla="*/ 149 h 176"/>
                <a:gd name="T14" fmla="*/ 47 w 130"/>
                <a:gd name="T15" fmla="*/ 175 h 176"/>
                <a:gd name="T16" fmla="*/ 0 w 130"/>
                <a:gd name="T17" fmla="*/ 125 h 176"/>
                <a:gd name="T18" fmla="*/ 84 w 130"/>
                <a:gd name="T19" fmla="*/ 66 h 176"/>
                <a:gd name="T20" fmla="*/ 92 w 130"/>
                <a:gd name="T21" fmla="*/ 66 h 176"/>
                <a:gd name="T22" fmla="*/ 92 w 130"/>
                <a:gd name="T23" fmla="*/ 61 h 176"/>
                <a:gd name="T24" fmla="*/ 63 w 130"/>
                <a:gd name="T25" fmla="*/ 29 h 176"/>
                <a:gd name="T26" fmla="*/ 18 w 130"/>
                <a:gd name="T27" fmla="*/ 45 h 176"/>
                <a:gd name="T28" fmla="*/ 16 w 130"/>
                <a:gd name="T29" fmla="*/ 13 h 176"/>
                <a:gd name="T30" fmla="*/ 90 w 130"/>
                <a:gd name="T31" fmla="*/ 90 h 176"/>
                <a:gd name="T32" fmla="*/ 37 w 130"/>
                <a:gd name="T33" fmla="*/ 122 h 176"/>
                <a:gd name="T34" fmla="*/ 61 w 130"/>
                <a:gd name="T35" fmla="*/ 149 h 176"/>
                <a:gd name="T36" fmla="*/ 92 w 130"/>
                <a:gd name="T37" fmla="*/ 98 h 176"/>
                <a:gd name="T38" fmla="*/ 92 w 130"/>
                <a:gd name="T39" fmla="*/ 90 h 176"/>
                <a:gd name="T40" fmla="*/ 90 w 130"/>
                <a:gd name="T41" fmla="*/ 9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6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18" y="45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1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2" name="Freeform 75">
              <a:extLst>
                <a:ext uri="{FF2B5EF4-FFF2-40B4-BE49-F238E27FC236}">
                  <a16:creationId xmlns:a16="http://schemas.microsoft.com/office/drawing/2014/main" id="{3ABAC94D-6680-344F-89BB-AA3B52F75D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8300" y="2130425"/>
              <a:ext cx="14288" cy="90488"/>
            </a:xfrm>
            <a:custGeom>
              <a:avLst/>
              <a:gdLst>
                <a:gd name="T0" fmla="*/ 20 w 40"/>
                <a:gd name="T1" fmla="*/ 252 h 253"/>
                <a:gd name="T2" fmla="*/ 0 w 40"/>
                <a:gd name="T3" fmla="*/ 252 h 253"/>
                <a:gd name="T4" fmla="*/ 0 w 40"/>
                <a:gd name="T5" fmla="*/ 0 h 253"/>
                <a:gd name="T6" fmla="*/ 39 w 40"/>
                <a:gd name="T7" fmla="*/ 0 h 253"/>
                <a:gd name="T8" fmla="*/ 39 w 40"/>
                <a:gd name="T9" fmla="*/ 252 h 253"/>
                <a:gd name="T10" fmla="*/ 20 w 40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39" y="0"/>
                  </a:lnTo>
                  <a:lnTo>
                    <a:pt x="39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3" name="Freeform 76">
              <a:extLst>
                <a:ext uri="{FF2B5EF4-FFF2-40B4-BE49-F238E27FC236}">
                  <a16:creationId xmlns:a16="http://schemas.microsoft.com/office/drawing/2014/main" id="{5BABD26B-4CBE-F343-B9BE-FCA4E9C08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3700" y="2141538"/>
              <a:ext cx="34925" cy="80962"/>
            </a:xfrm>
            <a:custGeom>
              <a:avLst/>
              <a:gdLst>
                <a:gd name="T0" fmla="*/ 23 w 99"/>
                <a:gd name="T1" fmla="*/ 13 h 224"/>
                <a:gd name="T2" fmla="*/ 63 w 99"/>
                <a:gd name="T3" fmla="*/ 0 h 224"/>
                <a:gd name="T4" fmla="*/ 63 w 99"/>
                <a:gd name="T5" fmla="*/ 48 h 224"/>
                <a:gd name="T6" fmla="*/ 95 w 99"/>
                <a:gd name="T7" fmla="*/ 48 h 224"/>
                <a:gd name="T8" fmla="*/ 95 w 99"/>
                <a:gd name="T9" fmla="*/ 77 h 224"/>
                <a:gd name="T10" fmla="*/ 63 w 99"/>
                <a:gd name="T11" fmla="*/ 77 h 224"/>
                <a:gd name="T12" fmla="*/ 63 w 99"/>
                <a:gd name="T13" fmla="*/ 167 h 224"/>
                <a:gd name="T14" fmla="*/ 82 w 99"/>
                <a:gd name="T15" fmla="*/ 191 h 224"/>
                <a:gd name="T16" fmla="*/ 98 w 99"/>
                <a:gd name="T17" fmla="*/ 188 h 224"/>
                <a:gd name="T18" fmla="*/ 98 w 99"/>
                <a:gd name="T19" fmla="*/ 217 h 224"/>
                <a:gd name="T20" fmla="*/ 71 w 99"/>
                <a:gd name="T21" fmla="*/ 223 h 224"/>
                <a:gd name="T22" fmla="*/ 26 w 99"/>
                <a:gd name="T23" fmla="*/ 172 h 224"/>
                <a:gd name="T24" fmla="*/ 26 w 99"/>
                <a:gd name="T25" fmla="*/ 77 h 224"/>
                <a:gd name="T26" fmla="*/ 0 w 99"/>
                <a:gd name="T27" fmla="*/ 77 h 224"/>
                <a:gd name="T28" fmla="*/ 0 w 99"/>
                <a:gd name="T29" fmla="*/ 48 h 224"/>
                <a:gd name="T30" fmla="*/ 26 w 99"/>
                <a:gd name="T31" fmla="*/ 48 h 224"/>
                <a:gd name="T32" fmla="*/ 23 w 99"/>
                <a:gd name="T33" fmla="*/ 13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4">
                  <a:moveTo>
                    <a:pt x="23" y="13"/>
                  </a:moveTo>
                  <a:lnTo>
                    <a:pt x="63" y="0"/>
                  </a:lnTo>
                  <a:lnTo>
                    <a:pt x="63" y="48"/>
                  </a:lnTo>
                  <a:lnTo>
                    <a:pt x="95" y="48"/>
                  </a:lnTo>
                  <a:lnTo>
                    <a:pt x="95" y="77"/>
                  </a:lnTo>
                  <a:lnTo>
                    <a:pt x="63" y="77"/>
                  </a:lnTo>
                  <a:lnTo>
                    <a:pt x="63" y="167"/>
                  </a:lnTo>
                  <a:cubicBezTo>
                    <a:pt x="63" y="186"/>
                    <a:pt x="68" y="191"/>
                    <a:pt x="82" y="191"/>
                  </a:cubicBezTo>
                  <a:cubicBezTo>
                    <a:pt x="90" y="191"/>
                    <a:pt x="92" y="188"/>
                    <a:pt x="98" y="188"/>
                  </a:cubicBezTo>
                  <a:lnTo>
                    <a:pt x="98" y="217"/>
                  </a:lnTo>
                  <a:cubicBezTo>
                    <a:pt x="92" y="220"/>
                    <a:pt x="84" y="223"/>
                    <a:pt x="71" y="223"/>
                  </a:cubicBezTo>
                  <a:cubicBezTo>
                    <a:pt x="42" y="223"/>
                    <a:pt x="26" y="209"/>
                    <a:pt x="26" y="172"/>
                  </a:cubicBezTo>
                  <a:lnTo>
                    <a:pt x="26" y="77"/>
                  </a:lnTo>
                  <a:lnTo>
                    <a:pt x="0" y="77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3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4" name="Freeform 77">
              <a:extLst>
                <a:ext uri="{FF2B5EF4-FFF2-40B4-BE49-F238E27FC236}">
                  <a16:creationId xmlns:a16="http://schemas.microsoft.com/office/drawing/2014/main" id="{58466717-CC0F-584E-A6F7-DCEA8547F5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150" y="2130425"/>
              <a:ext cx="46038" cy="90488"/>
            </a:xfrm>
            <a:custGeom>
              <a:avLst/>
              <a:gdLst>
                <a:gd name="T0" fmla="*/ 0 w 128"/>
                <a:gd name="T1" fmla="*/ 0 h 253"/>
                <a:gd name="T2" fmla="*/ 40 w 128"/>
                <a:gd name="T3" fmla="*/ 0 h 253"/>
                <a:gd name="T4" fmla="*/ 40 w 128"/>
                <a:gd name="T5" fmla="*/ 101 h 253"/>
                <a:gd name="T6" fmla="*/ 40 w 128"/>
                <a:gd name="T7" fmla="*/ 101 h 253"/>
                <a:gd name="T8" fmla="*/ 80 w 128"/>
                <a:gd name="T9" fmla="*/ 77 h 253"/>
                <a:gd name="T10" fmla="*/ 127 w 128"/>
                <a:gd name="T11" fmla="*/ 141 h 253"/>
                <a:gd name="T12" fmla="*/ 127 w 128"/>
                <a:gd name="T13" fmla="*/ 252 h 253"/>
                <a:gd name="T14" fmla="*/ 87 w 128"/>
                <a:gd name="T15" fmla="*/ 252 h 253"/>
                <a:gd name="T16" fmla="*/ 87 w 128"/>
                <a:gd name="T17" fmla="*/ 149 h 253"/>
                <a:gd name="T18" fmla="*/ 66 w 128"/>
                <a:gd name="T19" fmla="*/ 112 h 253"/>
                <a:gd name="T20" fmla="*/ 40 w 128"/>
                <a:gd name="T21" fmla="*/ 151 h 253"/>
                <a:gd name="T22" fmla="*/ 40 w 128"/>
                <a:gd name="T23" fmla="*/ 252 h 253"/>
                <a:gd name="T24" fmla="*/ 0 w 128"/>
                <a:gd name="T25" fmla="*/ 252 h 253"/>
                <a:gd name="T26" fmla="*/ 0 w 128"/>
                <a:gd name="T2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253">
                  <a:moveTo>
                    <a:pt x="0" y="0"/>
                  </a:moveTo>
                  <a:lnTo>
                    <a:pt x="40" y="0"/>
                  </a:lnTo>
                  <a:lnTo>
                    <a:pt x="40" y="101"/>
                  </a:lnTo>
                  <a:lnTo>
                    <a:pt x="40" y="101"/>
                  </a:lnTo>
                  <a:cubicBezTo>
                    <a:pt x="48" y="90"/>
                    <a:pt x="56" y="77"/>
                    <a:pt x="80" y="77"/>
                  </a:cubicBezTo>
                  <a:cubicBezTo>
                    <a:pt x="117" y="77"/>
                    <a:pt x="127" y="106"/>
                    <a:pt x="127" y="141"/>
                  </a:cubicBezTo>
                  <a:lnTo>
                    <a:pt x="127" y="252"/>
                  </a:lnTo>
                  <a:lnTo>
                    <a:pt x="87" y="252"/>
                  </a:lnTo>
                  <a:lnTo>
                    <a:pt x="87" y="149"/>
                  </a:lnTo>
                  <a:cubicBezTo>
                    <a:pt x="87" y="122"/>
                    <a:pt x="82" y="112"/>
                    <a:pt x="66" y="112"/>
                  </a:cubicBezTo>
                  <a:cubicBezTo>
                    <a:pt x="45" y="112"/>
                    <a:pt x="40" y="130"/>
                    <a:pt x="40" y="151"/>
                  </a:cubicBezTo>
                  <a:lnTo>
                    <a:pt x="40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5" name="Freeform 78">
              <a:extLst>
                <a:ext uri="{FF2B5EF4-FFF2-40B4-BE49-F238E27FC236}">
                  <a16:creationId xmlns:a16="http://schemas.microsoft.com/office/drawing/2014/main" id="{53474395-5E33-E744-A14F-87C711218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0975" y="2241550"/>
              <a:ext cx="63500" cy="85725"/>
            </a:xfrm>
            <a:custGeom>
              <a:avLst/>
              <a:gdLst>
                <a:gd name="T0" fmla="*/ 175 w 176"/>
                <a:gd name="T1" fmla="*/ 119 h 239"/>
                <a:gd name="T2" fmla="*/ 87 w 176"/>
                <a:gd name="T3" fmla="*/ 238 h 239"/>
                <a:gd name="T4" fmla="*/ 0 w 176"/>
                <a:gd name="T5" fmla="*/ 119 h 239"/>
                <a:gd name="T6" fmla="*/ 87 w 176"/>
                <a:gd name="T7" fmla="*/ 0 h 239"/>
                <a:gd name="T8" fmla="*/ 175 w 176"/>
                <a:gd name="T9" fmla="*/ 119 h 239"/>
                <a:gd name="T10" fmla="*/ 133 w 176"/>
                <a:gd name="T11" fmla="*/ 119 h 239"/>
                <a:gd name="T12" fmla="*/ 87 w 176"/>
                <a:gd name="T13" fmla="*/ 31 h 239"/>
                <a:gd name="T14" fmla="*/ 42 w 176"/>
                <a:gd name="T15" fmla="*/ 119 h 239"/>
                <a:gd name="T16" fmla="*/ 87 w 176"/>
                <a:gd name="T17" fmla="*/ 206 h 239"/>
                <a:gd name="T18" fmla="*/ 133 w 176"/>
                <a:gd name="T19" fmla="*/ 11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239">
                  <a:moveTo>
                    <a:pt x="175" y="119"/>
                  </a:moveTo>
                  <a:cubicBezTo>
                    <a:pt x="175" y="204"/>
                    <a:pt x="133" y="238"/>
                    <a:pt x="87" y="238"/>
                  </a:cubicBezTo>
                  <a:cubicBezTo>
                    <a:pt x="42" y="238"/>
                    <a:pt x="0" y="201"/>
                    <a:pt x="0" y="119"/>
                  </a:cubicBezTo>
                  <a:cubicBezTo>
                    <a:pt x="3" y="37"/>
                    <a:pt x="42" y="0"/>
                    <a:pt x="87" y="0"/>
                  </a:cubicBezTo>
                  <a:cubicBezTo>
                    <a:pt x="133" y="0"/>
                    <a:pt x="175" y="37"/>
                    <a:pt x="175" y="119"/>
                  </a:cubicBezTo>
                  <a:close/>
                  <a:moveTo>
                    <a:pt x="133" y="119"/>
                  </a:moveTo>
                  <a:cubicBezTo>
                    <a:pt x="133" y="55"/>
                    <a:pt x="111" y="31"/>
                    <a:pt x="87" y="31"/>
                  </a:cubicBezTo>
                  <a:cubicBezTo>
                    <a:pt x="61" y="31"/>
                    <a:pt x="42" y="55"/>
                    <a:pt x="42" y="119"/>
                  </a:cubicBezTo>
                  <a:cubicBezTo>
                    <a:pt x="42" y="185"/>
                    <a:pt x="64" y="206"/>
                    <a:pt x="87" y="206"/>
                  </a:cubicBezTo>
                  <a:cubicBezTo>
                    <a:pt x="114" y="206"/>
                    <a:pt x="133" y="182"/>
                    <a:pt x="133" y="11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6" name="Freeform 79">
              <a:extLst>
                <a:ext uri="{FF2B5EF4-FFF2-40B4-BE49-F238E27FC236}">
                  <a16:creationId xmlns:a16="http://schemas.microsoft.com/office/drawing/2014/main" id="{0846D242-67C1-3F43-8BCE-BD4746A86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7175" y="2263775"/>
              <a:ext cx="28575" cy="63500"/>
            </a:xfrm>
            <a:custGeom>
              <a:avLst/>
              <a:gdLst>
                <a:gd name="T0" fmla="*/ 0 w 80"/>
                <a:gd name="T1" fmla="*/ 31 h 175"/>
                <a:gd name="T2" fmla="*/ 0 w 80"/>
                <a:gd name="T3" fmla="*/ 2 h 175"/>
                <a:gd name="T4" fmla="*/ 34 w 80"/>
                <a:gd name="T5" fmla="*/ 2 h 175"/>
                <a:gd name="T6" fmla="*/ 34 w 80"/>
                <a:gd name="T7" fmla="*/ 34 h 175"/>
                <a:gd name="T8" fmla="*/ 34 w 80"/>
                <a:gd name="T9" fmla="*/ 34 h 175"/>
                <a:gd name="T10" fmla="*/ 74 w 80"/>
                <a:gd name="T11" fmla="*/ 0 h 175"/>
                <a:gd name="T12" fmla="*/ 79 w 80"/>
                <a:gd name="T13" fmla="*/ 0 h 175"/>
                <a:gd name="T14" fmla="*/ 79 w 80"/>
                <a:gd name="T15" fmla="*/ 39 h 175"/>
                <a:gd name="T16" fmla="*/ 69 w 80"/>
                <a:gd name="T17" fmla="*/ 37 h 175"/>
                <a:gd name="T18" fmla="*/ 34 w 80"/>
                <a:gd name="T19" fmla="*/ 79 h 175"/>
                <a:gd name="T20" fmla="*/ 34 w 80"/>
                <a:gd name="T21" fmla="*/ 174 h 175"/>
                <a:gd name="T22" fmla="*/ 0 w 80"/>
                <a:gd name="T23" fmla="*/ 174 h 175"/>
                <a:gd name="T24" fmla="*/ 0 w 80"/>
                <a:gd name="T25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175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3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4" y="0"/>
                  </a:cubicBezTo>
                  <a:cubicBezTo>
                    <a:pt x="77" y="0"/>
                    <a:pt x="79" y="0"/>
                    <a:pt x="79" y="0"/>
                  </a:cubicBezTo>
                  <a:lnTo>
                    <a:pt x="79" y="39"/>
                  </a:lnTo>
                  <a:cubicBezTo>
                    <a:pt x="77" y="39"/>
                    <a:pt x="71" y="37"/>
                    <a:pt x="69" y="37"/>
                  </a:cubicBezTo>
                  <a:cubicBezTo>
                    <a:pt x="53" y="37"/>
                    <a:pt x="34" y="47"/>
                    <a:pt x="34" y="79"/>
                  </a:cubicBezTo>
                  <a:lnTo>
                    <a:pt x="34" y="174"/>
                  </a:lnTo>
                  <a:lnTo>
                    <a:pt x="0" y="174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7" name="Freeform 80">
              <a:extLst>
                <a:ext uri="{FF2B5EF4-FFF2-40B4-BE49-F238E27FC236}">
                  <a16:creationId xmlns:a16="http://schemas.microsoft.com/office/drawing/2014/main" id="{36D97200-232C-F748-A281-33B499C05D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275" y="2265363"/>
              <a:ext cx="49213" cy="90487"/>
            </a:xfrm>
            <a:custGeom>
              <a:avLst/>
              <a:gdLst>
                <a:gd name="T0" fmla="*/ 8 w 136"/>
                <a:gd name="T1" fmla="*/ 198 h 250"/>
                <a:gd name="T2" fmla="*/ 55 w 136"/>
                <a:gd name="T3" fmla="*/ 214 h 250"/>
                <a:gd name="T4" fmla="*/ 98 w 136"/>
                <a:gd name="T5" fmla="*/ 161 h 250"/>
                <a:gd name="T6" fmla="*/ 98 w 136"/>
                <a:gd name="T7" fmla="*/ 145 h 250"/>
                <a:gd name="T8" fmla="*/ 55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2 h 250"/>
                <a:gd name="T18" fmla="*/ 135 w 136"/>
                <a:gd name="T19" fmla="*/ 2 h 250"/>
                <a:gd name="T20" fmla="*/ 135 w 136"/>
                <a:gd name="T21" fmla="*/ 29 h 250"/>
                <a:gd name="T22" fmla="*/ 135 w 136"/>
                <a:gd name="T23" fmla="*/ 156 h 250"/>
                <a:gd name="T24" fmla="*/ 61 w 136"/>
                <a:gd name="T25" fmla="*/ 249 h 250"/>
                <a:gd name="T26" fmla="*/ 5 w 136"/>
                <a:gd name="T27" fmla="*/ 238 h 250"/>
                <a:gd name="T28" fmla="*/ 8 w 136"/>
                <a:gd name="T29" fmla="*/ 198 h 250"/>
                <a:gd name="T30" fmla="*/ 98 w 136"/>
                <a:gd name="T31" fmla="*/ 82 h 250"/>
                <a:gd name="T32" fmla="*/ 66 w 136"/>
                <a:gd name="T33" fmla="*/ 26 h 250"/>
                <a:gd name="T34" fmla="*/ 37 w 136"/>
                <a:gd name="T35" fmla="*/ 82 h 250"/>
                <a:gd name="T36" fmla="*/ 63 w 136"/>
                <a:gd name="T37" fmla="*/ 140 h 250"/>
                <a:gd name="T38" fmla="*/ 98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8" y="198"/>
                  </a:moveTo>
                  <a:cubicBezTo>
                    <a:pt x="16" y="204"/>
                    <a:pt x="34" y="214"/>
                    <a:pt x="55" y="214"/>
                  </a:cubicBezTo>
                  <a:cubicBezTo>
                    <a:pt x="93" y="214"/>
                    <a:pt x="98" y="188"/>
                    <a:pt x="98" y="161"/>
                  </a:cubicBezTo>
                  <a:lnTo>
                    <a:pt x="98" y="145"/>
                  </a:lnTo>
                  <a:cubicBezTo>
                    <a:pt x="93" y="159"/>
                    <a:pt x="82" y="175"/>
                    <a:pt x="55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2"/>
                  </a:lnTo>
                  <a:lnTo>
                    <a:pt x="135" y="2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4" y="249"/>
                    <a:pt x="16" y="241"/>
                    <a:pt x="5" y="238"/>
                  </a:cubicBezTo>
                  <a:lnTo>
                    <a:pt x="8" y="198"/>
                  </a:lnTo>
                  <a:close/>
                  <a:moveTo>
                    <a:pt x="98" y="82"/>
                  </a:moveTo>
                  <a:cubicBezTo>
                    <a:pt x="98" y="45"/>
                    <a:pt x="85" y="26"/>
                    <a:pt x="66" y="26"/>
                  </a:cubicBezTo>
                  <a:cubicBezTo>
                    <a:pt x="45" y="26"/>
                    <a:pt x="37" y="47"/>
                    <a:pt x="37" y="82"/>
                  </a:cubicBezTo>
                  <a:cubicBezTo>
                    <a:pt x="37" y="124"/>
                    <a:pt x="50" y="140"/>
                    <a:pt x="63" y="140"/>
                  </a:cubicBezTo>
                  <a:cubicBezTo>
                    <a:pt x="87" y="140"/>
                    <a:pt x="98" y="122"/>
                    <a:pt x="98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8" name="Freeform 81">
              <a:extLst>
                <a:ext uri="{FF2B5EF4-FFF2-40B4-BE49-F238E27FC236}">
                  <a16:creationId xmlns:a16="http://schemas.microsoft.com/office/drawing/2014/main" id="{CFE56977-AAF0-CE46-8E8F-DAED70ACD7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4013" y="2263775"/>
              <a:ext cx="47625" cy="63500"/>
            </a:xfrm>
            <a:custGeom>
              <a:avLst/>
              <a:gdLst>
                <a:gd name="T0" fmla="*/ 16 w 131"/>
                <a:gd name="T1" fmla="*/ 13 h 175"/>
                <a:gd name="T2" fmla="*/ 66 w 131"/>
                <a:gd name="T3" fmla="*/ 0 h 175"/>
                <a:gd name="T4" fmla="*/ 127 w 131"/>
                <a:gd name="T5" fmla="*/ 68 h 175"/>
                <a:gd name="T6" fmla="*/ 127 w 131"/>
                <a:gd name="T7" fmla="*/ 143 h 175"/>
                <a:gd name="T8" fmla="*/ 130 w 131"/>
                <a:gd name="T9" fmla="*/ 172 h 175"/>
                <a:gd name="T10" fmla="*/ 95 w 131"/>
                <a:gd name="T11" fmla="*/ 172 h 175"/>
                <a:gd name="T12" fmla="*/ 93 w 131"/>
                <a:gd name="T13" fmla="*/ 148 h 175"/>
                <a:gd name="T14" fmla="*/ 48 w 131"/>
                <a:gd name="T15" fmla="*/ 174 h 175"/>
                <a:gd name="T16" fmla="*/ 0 w 131"/>
                <a:gd name="T17" fmla="*/ 124 h 175"/>
                <a:gd name="T18" fmla="*/ 85 w 131"/>
                <a:gd name="T19" fmla="*/ 66 h 175"/>
                <a:gd name="T20" fmla="*/ 93 w 131"/>
                <a:gd name="T21" fmla="*/ 66 h 175"/>
                <a:gd name="T22" fmla="*/ 93 w 131"/>
                <a:gd name="T23" fmla="*/ 60 h 175"/>
                <a:gd name="T24" fmla="*/ 64 w 131"/>
                <a:gd name="T25" fmla="*/ 29 h 175"/>
                <a:gd name="T26" fmla="*/ 19 w 131"/>
                <a:gd name="T27" fmla="*/ 45 h 175"/>
                <a:gd name="T28" fmla="*/ 16 w 131"/>
                <a:gd name="T29" fmla="*/ 13 h 175"/>
                <a:gd name="T30" fmla="*/ 90 w 131"/>
                <a:gd name="T31" fmla="*/ 92 h 175"/>
                <a:gd name="T32" fmla="*/ 37 w 131"/>
                <a:gd name="T33" fmla="*/ 124 h 175"/>
                <a:gd name="T34" fmla="*/ 61 w 131"/>
                <a:gd name="T35" fmla="*/ 150 h 175"/>
                <a:gd name="T36" fmla="*/ 93 w 131"/>
                <a:gd name="T37" fmla="*/ 100 h 175"/>
                <a:gd name="T38" fmla="*/ 93 w 131"/>
                <a:gd name="T39" fmla="*/ 92 h 175"/>
                <a:gd name="T40" fmla="*/ 90 w 131"/>
                <a:gd name="T41" fmla="*/ 9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5">
                  <a:moveTo>
                    <a:pt x="16" y="13"/>
                  </a:moveTo>
                  <a:cubicBezTo>
                    <a:pt x="27" y="7"/>
                    <a:pt x="42" y="0"/>
                    <a:pt x="66" y="0"/>
                  </a:cubicBezTo>
                  <a:cubicBezTo>
                    <a:pt x="117" y="0"/>
                    <a:pt x="127" y="26"/>
                    <a:pt x="127" y="68"/>
                  </a:cubicBezTo>
                  <a:lnTo>
                    <a:pt x="127" y="143"/>
                  </a:lnTo>
                  <a:cubicBezTo>
                    <a:pt x="127" y="156"/>
                    <a:pt x="127" y="166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6"/>
                    <a:pt x="93" y="148"/>
                  </a:cubicBezTo>
                  <a:cubicBezTo>
                    <a:pt x="82" y="161"/>
                    <a:pt x="72" y="174"/>
                    <a:pt x="48" y="174"/>
                  </a:cubicBezTo>
                  <a:cubicBezTo>
                    <a:pt x="24" y="174"/>
                    <a:pt x="0" y="156"/>
                    <a:pt x="0" y="124"/>
                  </a:cubicBezTo>
                  <a:cubicBezTo>
                    <a:pt x="0" y="76"/>
                    <a:pt x="34" y="66"/>
                    <a:pt x="85" y="66"/>
                  </a:cubicBezTo>
                  <a:lnTo>
                    <a:pt x="93" y="66"/>
                  </a:lnTo>
                  <a:lnTo>
                    <a:pt x="93" y="60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39"/>
                    <a:pt x="19" y="45"/>
                  </a:cubicBezTo>
                  <a:lnTo>
                    <a:pt x="16" y="13"/>
                  </a:lnTo>
                  <a:close/>
                  <a:moveTo>
                    <a:pt x="90" y="92"/>
                  </a:moveTo>
                  <a:cubicBezTo>
                    <a:pt x="58" y="92"/>
                    <a:pt x="37" y="100"/>
                    <a:pt x="37" y="124"/>
                  </a:cubicBezTo>
                  <a:cubicBezTo>
                    <a:pt x="37" y="140"/>
                    <a:pt x="48" y="150"/>
                    <a:pt x="61" y="150"/>
                  </a:cubicBezTo>
                  <a:cubicBezTo>
                    <a:pt x="85" y="150"/>
                    <a:pt x="93" y="132"/>
                    <a:pt x="93" y="100"/>
                  </a:cubicBezTo>
                  <a:lnTo>
                    <a:pt x="93" y="92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9" name="Freeform 82">
              <a:extLst>
                <a:ext uri="{FF2B5EF4-FFF2-40B4-BE49-F238E27FC236}">
                  <a16:creationId xmlns:a16="http://schemas.microsoft.com/office/drawing/2014/main" id="{700845EB-FE3F-7C43-9069-039FF52D5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4338" y="2263775"/>
              <a:ext cx="46037" cy="63500"/>
            </a:xfrm>
            <a:custGeom>
              <a:avLst/>
              <a:gdLst>
                <a:gd name="T0" fmla="*/ 0 w 128"/>
                <a:gd name="T1" fmla="*/ 31 h 178"/>
                <a:gd name="T2" fmla="*/ 0 w 128"/>
                <a:gd name="T3" fmla="*/ 2 h 178"/>
                <a:gd name="T4" fmla="*/ 37 w 128"/>
                <a:gd name="T5" fmla="*/ 2 h 178"/>
                <a:gd name="T6" fmla="*/ 37 w 128"/>
                <a:gd name="T7" fmla="*/ 29 h 178"/>
                <a:gd name="T8" fmla="*/ 37 w 128"/>
                <a:gd name="T9" fmla="*/ 29 h 178"/>
                <a:gd name="T10" fmla="*/ 37 w 128"/>
                <a:gd name="T11" fmla="*/ 29 h 178"/>
                <a:gd name="T12" fmla="*/ 79 w 128"/>
                <a:gd name="T13" fmla="*/ 0 h 178"/>
                <a:gd name="T14" fmla="*/ 127 w 128"/>
                <a:gd name="T15" fmla="*/ 63 h 178"/>
                <a:gd name="T16" fmla="*/ 127 w 128"/>
                <a:gd name="T17" fmla="*/ 174 h 178"/>
                <a:gd name="T18" fmla="*/ 87 w 128"/>
                <a:gd name="T19" fmla="*/ 174 h 178"/>
                <a:gd name="T20" fmla="*/ 87 w 128"/>
                <a:gd name="T21" fmla="*/ 74 h 178"/>
                <a:gd name="T22" fmla="*/ 66 w 128"/>
                <a:gd name="T23" fmla="*/ 37 h 178"/>
                <a:gd name="T24" fmla="*/ 40 w 128"/>
                <a:gd name="T25" fmla="*/ 76 h 178"/>
                <a:gd name="T26" fmla="*/ 40 w 128"/>
                <a:gd name="T27" fmla="*/ 177 h 178"/>
                <a:gd name="T28" fmla="*/ 0 w 128"/>
                <a:gd name="T29" fmla="*/ 177 h 178"/>
                <a:gd name="T30" fmla="*/ 0 w 128"/>
                <a:gd name="T31" fmla="*/ 3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8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7" y="2"/>
                  </a:lnTo>
                  <a:cubicBezTo>
                    <a:pt x="37" y="10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8"/>
                    <a:pt x="53" y="0"/>
                    <a:pt x="79" y="0"/>
                  </a:cubicBezTo>
                  <a:cubicBezTo>
                    <a:pt x="116" y="0"/>
                    <a:pt x="127" y="29"/>
                    <a:pt x="127" y="63"/>
                  </a:cubicBezTo>
                  <a:lnTo>
                    <a:pt x="127" y="174"/>
                  </a:lnTo>
                  <a:lnTo>
                    <a:pt x="87" y="174"/>
                  </a:lnTo>
                  <a:lnTo>
                    <a:pt x="87" y="74"/>
                  </a:lnTo>
                  <a:cubicBezTo>
                    <a:pt x="87" y="47"/>
                    <a:pt x="82" y="37"/>
                    <a:pt x="66" y="37"/>
                  </a:cubicBezTo>
                  <a:cubicBezTo>
                    <a:pt x="45" y="37"/>
                    <a:pt x="40" y="55"/>
                    <a:pt x="40" y="76"/>
                  </a:cubicBezTo>
                  <a:lnTo>
                    <a:pt x="40" y="177"/>
                  </a:lnTo>
                  <a:lnTo>
                    <a:pt x="0" y="177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0" name="Freeform 83">
              <a:extLst>
                <a:ext uri="{FF2B5EF4-FFF2-40B4-BE49-F238E27FC236}">
                  <a16:creationId xmlns:a16="http://schemas.microsoft.com/office/drawing/2014/main" id="{773AF34A-21F3-A249-BE54-D4508F6CB7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4663" y="22383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39 h 247"/>
                <a:gd name="T6" fmla="*/ 0 w 41"/>
                <a:gd name="T7" fmla="*/ 39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1" name="Freeform 84">
              <a:extLst>
                <a:ext uri="{FF2B5EF4-FFF2-40B4-BE49-F238E27FC236}">
                  <a16:creationId xmlns:a16="http://schemas.microsoft.com/office/drawing/2014/main" id="{4ECA711C-5D16-1041-9F99-511C361F4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2265363"/>
              <a:ext cx="39688" cy="61912"/>
            </a:xfrm>
            <a:custGeom>
              <a:avLst/>
              <a:gdLst>
                <a:gd name="T0" fmla="*/ 0 w 109"/>
                <a:gd name="T1" fmla="*/ 135 h 173"/>
                <a:gd name="T2" fmla="*/ 69 w 109"/>
                <a:gd name="T3" fmla="*/ 29 h 173"/>
                <a:gd name="T4" fmla="*/ 2 w 109"/>
                <a:gd name="T5" fmla="*/ 29 h 173"/>
                <a:gd name="T6" fmla="*/ 2 w 109"/>
                <a:gd name="T7" fmla="*/ 0 h 173"/>
                <a:gd name="T8" fmla="*/ 108 w 109"/>
                <a:gd name="T9" fmla="*/ 0 h 173"/>
                <a:gd name="T10" fmla="*/ 108 w 109"/>
                <a:gd name="T11" fmla="*/ 34 h 173"/>
                <a:gd name="T12" fmla="*/ 40 w 109"/>
                <a:gd name="T13" fmla="*/ 140 h 173"/>
                <a:gd name="T14" fmla="*/ 108 w 109"/>
                <a:gd name="T15" fmla="*/ 140 h 173"/>
                <a:gd name="T16" fmla="*/ 108 w 109"/>
                <a:gd name="T17" fmla="*/ 172 h 173"/>
                <a:gd name="T18" fmla="*/ 0 w 109"/>
                <a:gd name="T19" fmla="*/ 172 h 173"/>
                <a:gd name="T20" fmla="*/ 0 w 109"/>
                <a:gd name="T21" fmla="*/ 13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173">
                  <a:moveTo>
                    <a:pt x="0" y="135"/>
                  </a:moveTo>
                  <a:lnTo>
                    <a:pt x="69" y="29"/>
                  </a:lnTo>
                  <a:lnTo>
                    <a:pt x="2" y="29"/>
                  </a:lnTo>
                  <a:lnTo>
                    <a:pt x="2" y="0"/>
                  </a:lnTo>
                  <a:lnTo>
                    <a:pt x="108" y="0"/>
                  </a:lnTo>
                  <a:lnTo>
                    <a:pt x="108" y="34"/>
                  </a:lnTo>
                  <a:lnTo>
                    <a:pt x="40" y="140"/>
                  </a:lnTo>
                  <a:lnTo>
                    <a:pt x="108" y="140"/>
                  </a:lnTo>
                  <a:lnTo>
                    <a:pt x="108" y="172"/>
                  </a:lnTo>
                  <a:lnTo>
                    <a:pt x="0" y="172"/>
                  </a:lnTo>
                  <a:lnTo>
                    <a:pt x="0" y="13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2" name="Freeform 85">
              <a:extLst>
                <a:ext uri="{FF2B5EF4-FFF2-40B4-BE49-F238E27FC236}">
                  <a16:creationId xmlns:a16="http://schemas.microsoft.com/office/drawing/2014/main" id="{84D41D68-0064-0144-8414-78DE57B68E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2263775"/>
              <a:ext cx="46037" cy="63500"/>
            </a:xfrm>
            <a:custGeom>
              <a:avLst/>
              <a:gdLst>
                <a:gd name="T0" fmla="*/ 15 w 130"/>
                <a:gd name="T1" fmla="*/ 13 h 175"/>
                <a:gd name="T2" fmla="*/ 66 w 130"/>
                <a:gd name="T3" fmla="*/ 0 h 175"/>
                <a:gd name="T4" fmla="*/ 127 w 130"/>
                <a:gd name="T5" fmla="*/ 68 h 175"/>
                <a:gd name="T6" fmla="*/ 127 w 130"/>
                <a:gd name="T7" fmla="*/ 143 h 175"/>
                <a:gd name="T8" fmla="*/ 129 w 130"/>
                <a:gd name="T9" fmla="*/ 172 h 175"/>
                <a:gd name="T10" fmla="*/ 95 w 130"/>
                <a:gd name="T11" fmla="*/ 172 h 175"/>
                <a:gd name="T12" fmla="*/ 92 w 130"/>
                <a:gd name="T13" fmla="*/ 148 h 175"/>
                <a:gd name="T14" fmla="*/ 47 w 130"/>
                <a:gd name="T15" fmla="*/ 174 h 175"/>
                <a:gd name="T16" fmla="*/ 0 w 130"/>
                <a:gd name="T17" fmla="*/ 124 h 175"/>
                <a:gd name="T18" fmla="*/ 84 w 130"/>
                <a:gd name="T19" fmla="*/ 66 h 175"/>
                <a:gd name="T20" fmla="*/ 92 w 130"/>
                <a:gd name="T21" fmla="*/ 66 h 175"/>
                <a:gd name="T22" fmla="*/ 92 w 130"/>
                <a:gd name="T23" fmla="*/ 60 h 175"/>
                <a:gd name="T24" fmla="*/ 63 w 130"/>
                <a:gd name="T25" fmla="*/ 29 h 175"/>
                <a:gd name="T26" fmla="*/ 18 w 130"/>
                <a:gd name="T27" fmla="*/ 45 h 175"/>
                <a:gd name="T28" fmla="*/ 15 w 130"/>
                <a:gd name="T29" fmla="*/ 13 h 175"/>
                <a:gd name="T30" fmla="*/ 90 w 130"/>
                <a:gd name="T31" fmla="*/ 92 h 175"/>
                <a:gd name="T32" fmla="*/ 37 w 130"/>
                <a:gd name="T33" fmla="*/ 124 h 175"/>
                <a:gd name="T34" fmla="*/ 60 w 130"/>
                <a:gd name="T35" fmla="*/ 150 h 175"/>
                <a:gd name="T36" fmla="*/ 92 w 130"/>
                <a:gd name="T37" fmla="*/ 100 h 175"/>
                <a:gd name="T38" fmla="*/ 92 w 130"/>
                <a:gd name="T39" fmla="*/ 92 h 175"/>
                <a:gd name="T40" fmla="*/ 90 w 130"/>
                <a:gd name="T41" fmla="*/ 9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5">
                  <a:moveTo>
                    <a:pt x="15" y="13"/>
                  </a:moveTo>
                  <a:cubicBezTo>
                    <a:pt x="26" y="7"/>
                    <a:pt x="42" y="0"/>
                    <a:pt x="66" y="0"/>
                  </a:cubicBezTo>
                  <a:cubicBezTo>
                    <a:pt x="116" y="0"/>
                    <a:pt x="127" y="26"/>
                    <a:pt x="127" y="68"/>
                  </a:cubicBezTo>
                  <a:lnTo>
                    <a:pt x="127" y="143"/>
                  </a:lnTo>
                  <a:cubicBezTo>
                    <a:pt x="127" y="156"/>
                    <a:pt x="127" y="166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8"/>
                  </a:cubicBezTo>
                  <a:cubicBezTo>
                    <a:pt x="82" y="161"/>
                    <a:pt x="71" y="174"/>
                    <a:pt x="47" y="174"/>
                  </a:cubicBezTo>
                  <a:cubicBezTo>
                    <a:pt x="23" y="174"/>
                    <a:pt x="0" y="156"/>
                    <a:pt x="0" y="124"/>
                  </a:cubicBezTo>
                  <a:cubicBezTo>
                    <a:pt x="0" y="76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0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39"/>
                    <a:pt x="18" y="45"/>
                  </a:cubicBezTo>
                  <a:lnTo>
                    <a:pt x="15" y="13"/>
                  </a:lnTo>
                  <a:close/>
                  <a:moveTo>
                    <a:pt x="90" y="92"/>
                  </a:moveTo>
                  <a:cubicBezTo>
                    <a:pt x="58" y="92"/>
                    <a:pt x="37" y="100"/>
                    <a:pt x="37" y="124"/>
                  </a:cubicBezTo>
                  <a:cubicBezTo>
                    <a:pt x="37" y="140"/>
                    <a:pt x="47" y="150"/>
                    <a:pt x="60" y="150"/>
                  </a:cubicBezTo>
                  <a:cubicBezTo>
                    <a:pt x="84" y="150"/>
                    <a:pt x="92" y="132"/>
                    <a:pt x="92" y="100"/>
                  </a:cubicBezTo>
                  <a:lnTo>
                    <a:pt x="92" y="92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3" name="Freeform 86">
              <a:extLst>
                <a:ext uri="{FF2B5EF4-FFF2-40B4-BE49-F238E27FC236}">
                  <a16:creationId xmlns:a16="http://schemas.microsoft.com/office/drawing/2014/main" id="{074C8D9F-1E22-0F40-9539-EC2F849B3A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2247900"/>
              <a:ext cx="34925" cy="80963"/>
            </a:xfrm>
            <a:custGeom>
              <a:avLst/>
              <a:gdLst>
                <a:gd name="T0" fmla="*/ 24 w 99"/>
                <a:gd name="T1" fmla="*/ 13 h 223"/>
                <a:gd name="T2" fmla="*/ 64 w 99"/>
                <a:gd name="T3" fmla="*/ 0 h 223"/>
                <a:gd name="T4" fmla="*/ 64 w 99"/>
                <a:gd name="T5" fmla="*/ 47 h 223"/>
                <a:gd name="T6" fmla="*/ 96 w 99"/>
                <a:gd name="T7" fmla="*/ 47 h 223"/>
                <a:gd name="T8" fmla="*/ 96 w 99"/>
                <a:gd name="T9" fmla="*/ 76 h 223"/>
                <a:gd name="T10" fmla="*/ 64 w 99"/>
                <a:gd name="T11" fmla="*/ 76 h 223"/>
                <a:gd name="T12" fmla="*/ 64 w 99"/>
                <a:gd name="T13" fmla="*/ 166 h 223"/>
                <a:gd name="T14" fmla="*/ 83 w 99"/>
                <a:gd name="T15" fmla="*/ 190 h 223"/>
                <a:gd name="T16" fmla="*/ 98 w 99"/>
                <a:gd name="T17" fmla="*/ 188 h 223"/>
                <a:gd name="T18" fmla="*/ 98 w 99"/>
                <a:gd name="T19" fmla="*/ 217 h 223"/>
                <a:gd name="T20" fmla="*/ 72 w 99"/>
                <a:gd name="T21" fmla="*/ 222 h 223"/>
                <a:gd name="T22" fmla="*/ 27 w 99"/>
                <a:gd name="T23" fmla="*/ 172 h 223"/>
                <a:gd name="T24" fmla="*/ 27 w 99"/>
                <a:gd name="T25" fmla="*/ 76 h 223"/>
                <a:gd name="T26" fmla="*/ 0 w 99"/>
                <a:gd name="T27" fmla="*/ 76 h 223"/>
                <a:gd name="T28" fmla="*/ 0 w 99"/>
                <a:gd name="T29" fmla="*/ 47 h 223"/>
                <a:gd name="T30" fmla="*/ 27 w 99"/>
                <a:gd name="T31" fmla="*/ 47 h 223"/>
                <a:gd name="T32" fmla="*/ 24 w 99"/>
                <a:gd name="T33" fmla="*/ 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3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6"/>
                  </a:lnTo>
                  <a:lnTo>
                    <a:pt x="64" y="76"/>
                  </a:lnTo>
                  <a:lnTo>
                    <a:pt x="64" y="166"/>
                  </a:lnTo>
                  <a:cubicBezTo>
                    <a:pt x="64" y="185"/>
                    <a:pt x="69" y="190"/>
                    <a:pt x="83" y="190"/>
                  </a:cubicBezTo>
                  <a:cubicBezTo>
                    <a:pt x="90" y="190"/>
                    <a:pt x="93" y="188"/>
                    <a:pt x="98" y="188"/>
                  </a:cubicBezTo>
                  <a:lnTo>
                    <a:pt x="98" y="217"/>
                  </a:lnTo>
                  <a:cubicBezTo>
                    <a:pt x="93" y="219"/>
                    <a:pt x="85" y="222"/>
                    <a:pt x="72" y="222"/>
                  </a:cubicBezTo>
                  <a:cubicBezTo>
                    <a:pt x="43" y="222"/>
                    <a:pt x="27" y="209"/>
                    <a:pt x="27" y="172"/>
                  </a:cubicBezTo>
                  <a:lnTo>
                    <a:pt x="27" y="76"/>
                  </a:lnTo>
                  <a:lnTo>
                    <a:pt x="0" y="76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4" name="Freeform 87">
              <a:extLst>
                <a:ext uri="{FF2B5EF4-FFF2-40B4-BE49-F238E27FC236}">
                  <a16:creationId xmlns:a16="http://schemas.microsoft.com/office/drawing/2014/main" id="{6B379004-3C26-9C48-901C-35E918E07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9288" y="2238375"/>
              <a:ext cx="15875" cy="88900"/>
            </a:xfrm>
            <a:custGeom>
              <a:avLst/>
              <a:gdLst>
                <a:gd name="T0" fmla="*/ 0 w 43"/>
                <a:gd name="T1" fmla="*/ 0 h 247"/>
                <a:gd name="T2" fmla="*/ 40 w 43"/>
                <a:gd name="T3" fmla="*/ 0 h 247"/>
                <a:gd name="T4" fmla="*/ 40 w 43"/>
                <a:gd name="T5" fmla="*/ 39 h 247"/>
                <a:gd name="T6" fmla="*/ 0 w 43"/>
                <a:gd name="T7" fmla="*/ 39 h 247"/>
                <a:gd name="T8" fmla="*/ 0 w 43"/>
                <a:gd name="T9" fmla="*/ 0 h 247"/>
                <a:gd name="T10" fmla="*/ 3 w 43"/>
                <a:gd name="T11" fmla="*/ 74 h 247"/>
                <a:gd name="T12" fmla="*/ 42 w 43"/>
                <a:gd name="T13" fmla="*/ 74 h 247"/>
                <a:gd name="T14" fmla="*/ 42 w 43"/>
                <a:gd name="T15" fmla="*/ 246 h 247"/>
                <a:gd name="T16" fmla="*/ 3 w 43"/>
                <a:gd name="T17" fmla="*/ 246 h 247"/>
                <a:gd name="T18" fmla="*/ 3 w 43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247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4"/>
                  </a:moveTo>
                  <a:lnTo>
                    <a:pt x="42" y="74"/>
                  </a:lnTo>
                  <a:lnTo>
                    <a:pt x="42" y="246"/>
                  </a:lnTo>
                  <a:lnTo>
                    <a:pt x="3" y="246"/>
                  </a:lnTo>
                  <a:lnTo>
                    <a:pt x="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5" name="Freeform 88">
              <a:extLst>
                <a:ext uri="{FF2B5EF4-FFF2-40B4-BE49-F238E27FC236}">
                  <a16:creationId xmlns:a16="http://schemas.microsoft.com/office/drawing/2014/main" id="{1D1C72D1-7F62-0043-898E-3408DDAB36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7863" y="2263775"/>
              <a:ext cx="52387" cy="65088"/>
            </a:xfrm>
            <a:custGeom>
              <a:avLst/>
              <a:gdLst>
                <a:gd name="T0" fmla="*/ 143 w 144"/>
                <a:gd name="T1" fmla="*/ 88 h 179"/>
                <a:gd name="T2" fmla="*/ 71 w 144"/>
                <a:gd name="T3" fmla="*/ 178 h 179"/>
                <a:gd name="T4" fmla="*/ 0 w 144"/>
                <a:gd name="T5" fmla="*/ 88 h 179"/>
                <a:gd name="T6" fmla="*/ 71 w 144"/>
                <a:gd name="T7" fmla="*/ 0 h 179"/>
                <a:gd name="T8" fmla="*/ 143 w 144"/>
                <a:gd name="T9" fmla="*/ 88 h 179"/>
                <a:gd name="T10" fmla="*/ 103 w 144"/>
                <a:gd name="T11" fmla="*/ 88 h 179"/>
                <a:gd name="T12" fmla="*/ 71 w 144"/>
                <a:gd name="T13" fmla="*/ 29 h 179"/>
                <a:gd name="T14" fmla="*/ 39 w 144"/>
                <a:gd name="T15" fmla="*/ 88 h 179"/>
                <a:gd name="T16" fmla="*/ 71 w 144"/>
                <a:gd name="T17" fmla="*/ 146 h 179"/>
                <a:gd name="T18" fmla="*/ 103 w 144"/>
                <a:gd name="T19" fmla="*/ 8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79">
                  <a:moveTo>
                    <a:pt x="143" y="88"/>
                  </a:moveTo>
                  <a:cubicBezTo>
                    <a:pt x="143" y="159"/>
                    <a:pt x="106" y="178"/>
                    <a:pt x="71" y="178"/>
                  </a:cubicBezTo>
                  <a:cubicBezTo>
                    <a:pt x="39" y="178"/>
                    <a:pt x="0" y="162"/>
                    <a:pt x="0" y="88"/>
                  </a:cubicBezTo>
                  <a:cubicBezTo>
                    <a:pt x="0" y="19"/>
                    <a:pt x="39" y="0"/>
                    <a:pt x="71" y="0"/>
                  </a:cubicBezTo>
                  <a:cubicBezTo>
                    <a:pt x="103" y="0"/>
                    <a:pt x="143" y="19"/>
                    <a:pt x="143" y="88"/>
                  </a:cubicBezTo>
                  <a:close/>
                  <a:moveTo>
                    <a:pt x="103" y="88"/>
                  </a:moveTo>
                  <a:cubicBezTo>
                    <a:pt x="103" y="58"/>
                    <a:pt x="98" y="29"/>
                    <a:pt x="71" y="29"/>
                  </a:cubicBezTo>
                  <a:cubicBezTo>
                    <a:pt x="47" y="29"/>
                    <a:pt x="39" y="58"/>
                    <a:pt x="39" y="88"/>
                  </a:cubicBezTo>
                  <a:cubicBezTo>
                    <a:pt x="39" y="117"/>
                    <a:pt x="47" y="146"/>
                    <a:pt x="71" y="146"/>
                  </a:cubicBezTo>
                  <a:cubicBezTo>
                    <a:pt x="95" y="146"/>
                    <a:pt x="103" y="114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6" name="Freeform 89">
              <a:extLst>
                <a:ext uri="{FF2B5EF4-FFF2-40B4-BE49-F238E27FC236}">
                  <a16:creationId xmlns:a16="http://schemas.microsoft.com/office/drawing/2014/main" id="{3EF24881-BC4E-F34B-B4AA-0C39BB997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9775" y="2263775"/>
              <a:ext cx="46038" cy="63500"/>
            </a:xfrm>
            <a:custGeom>
              <a:avLst/>
              <a:gdLst>
                <a:gd name="T0" fmla="*/ 0 w 129"/>
                <a:gd name="T1" fmla="*/ 31 h 178"/>
                <a:gd name="T2" fmla="*/ 0 w 129"/>
                <a:gd name="T3" fmla="*/ 2 h 178"/>
                <a:gd name="T4" fmla="*/ 38 w 129"/>
                <a:gd name="T5" fmla="*/ 2 h 178"/>
                <a:gd name="T6" fmla="*/ 38 w 129"/>
                <a:gd name="T7" fmla="*/ 29 h 178"/>
                <a:gd name="T8" fmla="*/ 38 w 129"/>
                <a:gd name="T9" fmla="*/ 29 h 178"/>
                <a:gd name="T10" fmla="*/ 38 w 129"/>
                <a:gd name="T11" fmla="*/ 29 h 178"/>
                <a:gd name="T12" fmla="*/ 80 w 129"/>
                <a:gd name="T13" fmla="*/ 0 h 178"/>
                <a:gd name="T14" fmla="*/ 128 w 129"/>
                <a:gd name="T15" fmla="*/ 63 h 178"/>
                <a:gd name="T16" fmla="*/ 128 w 129"/>
                <a:gd name="T17" fmla="*/ 174 h 178"/>
                <a:gd name="T18" fmla="*/ 88 w 129"/>
                <a:gd name="T19" fmla="*/ 174 h 178"/>
                <a:gd name="T20" fmla="*/ 88 w 129"/>
                <a:gd name="T21" fmla="*/ 74 h 178"/>
                <a:gd name="T22" fmla="*/ 67 w 129"/>
                <a:gd name="T23" fmla="*/ 37 h 178"/>
                <a:gd name="T24" fmla="*/ 40 w 129"/>
                <a:gd name="T25" fmla="*/ 76 h 178"/>
                <a:gd name="T26" fmla="*/ 40 w 129"/>
                <a:gd name="T27" fmla="*/ 177 h 178"/>
                <a:gd name="T28" fmla="*/ 0 w 129"/>
                <a:gd name="T29" fmla="*/ 177 h 178"/>
                <a:gd name="T30" fmla="*/ 0 w 129"/>
                <a:gd name="T31" fmla="*/ 3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9" h="178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8" y="2"/>
                  </a:lnTo>
                  <a:cubicBezTo>
                    <a:pt x="38" y="10"/>
                    <a:pt x="38" y="21"/>
                    <a:pt x="38" y="29"/>
                  </a:cubicBezTo>
                  <a:lnTo>
                    <a:pt x="38" y="29"/>
                  </a:lnTo>
                  <a:lnTo>
                    <a:pt x="38" y="29"/>
                  </a:lnTo>
                  <a:cubicBezTo>
                    <a:pt x="43" y="18"/>
                    <a:pt x="53" y="0"/>
                    <a:pt x="80" y="0"/>
                  </a:cubicBezTo>
                  <a:cubicBezTo>
                    <a:pt x="117" y="0"/>
                    <a:pt x="128" y="29"/>
                    <a:pt x="128" y="63"/>
                  </a:cubicBezTo>
                  <a:lnTo>
                    <a:pt x="128" y="174"/>
                  </a:lnTo>
                  <a:lnTo>
                    <a:pt x="88" y="174"/>
                  </a:lnTo>
                  <a:lnTo>
                    <a:pt x="88" y="74"/>
                  </a:lnTo>
                  <a:cubicBezTo>
                    <a:pt x="88" y="47"/>
                    <a:pt x="83" y="37"/>
                    <a:pt x="67" y="37"/>
                  </a:cubicBezTo>
                  <a:cubicBezTo>
                    <a:pt x="45" y="37"/>
                    <a:pt x="40" y="55"/>
                    <a:pt x="40" y="76"/>
                  </a:cubicBezTo>
                  <a:lnTo>
                    <a:pt x="40" y="177"/>
                  </a:lnTo>
                  <a:lnTo>
                    <a:pt x="0" y="177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7" name="Freeform 90">
              <a:extLst>
                <a:ext uri="{FF2B5EF4-FFF2-40B4-BE49-F238E27FC236}">
                  <a16:creationId xmlns:a16="http://schemas.microsoft.com/office/drawing/2014/main" id="{4DCB93C0-13B3-6246-8D73-7F46D3E512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5850" y="2014538"/>
              <a:ext cx="339725" cy="336550"/>
            </a:xfrm>
            <a:custGeom>
              <a:avLst/>
              <a:gdLst>
                <a:gd name="T0" fmla="*/ 0 w 943"/>
                <a:gd name="T1" fmla="*/ 466 h 933"/>
                <a:gd name="T2" fmla="*/ 471 w 943"/>
                <a:gd name="T3" fmla="*/ 0 h 933"/>
                <a:gd name="T4" fmla="*/ 942 w 943"/>
                <a:gd name="T5" fmla="*/ 466 h 933"/>
                <a:gd name="T6" fmla="*/ 471 w 943"/>
                <a:gd name="T7" fmla="*/ 932 h 933"/>
                <a:gd name="T8" fmla="*/ 0 w 943"/>
                <a:gd name="T9" fmla="*/ 466 h 933"/>
                <a:gd name="T10" fmla="*/ 21 w 943"/>
                <a:gd name="T11" fmla="*/ 466 h 933"/>
                <a:gd name="T12" fmla="*/ 471 w 943"/>
                <a:gd name="T13" fmla="*/ 911 h 933"/>
                <a:gd name="T14" fmla="*/ 920 w 943"/>
                <a:gd name="T15" fmla="*/ 466 h 933"/>
                <a:gd name="T16" fmla="*/ 471 w 943"/>
                <a:gd name="T17" fmla="*/ 22 h 933"/>
                <a:gd name="T18" fmla="*/ 21 w 943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3" h="933">
                  <a:moveTo>
                    <a:pt x="0" y="466"/>
                  </a:moveTo>
                  <a:cubicBezTo>
                    <a:pt x="0" y="209"/>
                    <a:pt x="211" y="0"/>
                    <a:pt x="471" y="0"/>
                  </a:cubicBezTo>
                  <a:cubicBezTo>
                    <a:pt x="730" y="0"/>
                    <a:pt x="942" y="209"/>
                    <a:pt x="942" y="466"/>
                  </a:cubicBezTo>
                  <a:cubicBezTo>
                    <a:pt x="942" y="722"/>
                    <a:pt x="730" y="932"/>
                    <a:pt x="471" y="932"/>
                  </a:cubicBezTo>
                  <a:cubicBezTo>
                    <a:pt x="211" y="932"/>
                    <a:pt x="0" y="722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0"/>
                    <a:pt x="222" y="911"/>
                    <a:pt x="471" y="911"/>
                  </a:cubicBezTo>
                  <a:cubicBezTo>
                    <a:pt x="719" y="911"/>
                    <a:pt x="920" y="713"/>
                    <a:pt x="920" y="466"/>
                  </a:cubicBezTo>
                  <a:cubicBezTo>
                    <a:pt x="920" y="223"/>
                    <a:pt x="719" y="22"/>
                    <a:pt x="471" y="22"/>
                  </a:cubicBezTo>
                  <a:cubicBezTo>
                    <a:pt x="222" y="22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8" name="Freeform 91">
              <a:extLst>
                <a:ext uri="{FF2B5EF4-FFF2-40B4-BE49-F238E27FC236}">
                  <a16:creationId xmlns:a16="http://schemas.microsoft.com/office/drawing/2014/main" id="{82FB6CA6-16EF-3F41-A2FD-53A701BC0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0300" y="2060575"/>
              <a:ext cx="252413" cy="242888"/>
            </a:xfrm>
            <a:custGeom>
              <a:avLst/>
              <a:gdLst>
                <a:gd name="T0" fmla="*/ 0 w 701"/>
                <a:gd name="T1" fmla="*/ 336 h 674"/>
                <a:gd name="T2" fmla="*/ 349 w 701"/>
                <a:gd name="T3" fmla="*/ 0 h 674"/>
                <a:gd name="T4" fmla="*/ 698 w 701"/>
                <a:gd name="T5" fmla="*/ 336 h 674"/>
                <a:gd name="T6" fmla="*/ 349 w 701"/>
                <a:gd name="T7" fmla="*/ 673 h 674"/>
                <a:gd name="T8" fmla="*/ 0 w 701"/>
                <a:gd name="T9" fmla="*/ 336 h 674"/>
                <a:gd name="T10" fmla="*/ 24 w 701"/>
                <a:gd name="T11" fmla="*/ 336 h 674"/>
                <a:gd name="T12" fmla="*/ 349 w 701"/>
                <a:gd name="T13" fmla="*/ 649 h 674"/>
                <a:gd name="T14" fmla="*/ 674 w 701"/>
                <a:gd name="T15" fmla="*/ 336 h 674"/>
                <a:gd name="T16" fmla="*/ 349 w 701"/>
                <a:gd name="T17" fmla="*/ 24 h 674"/>
                <a:gd name="T18" fmla="*/ 24 w 701"/>
                <a:gd name="T19" fmla="*/ 336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1" h="674">
                  <a:moveTo>
                    <a:pt x="0" y="336"/>
                  </a:moveTo>
                  <a:cubicBezTo>
                    <a:pt x="0" y="150"/>
                    <a:pt x="155" y="0"/>
                    <a:pt x="349" y="0"/>
                  </a:cubicBezTo>
                  <a:cubicBezTo>
                    <a:pt x="542" y="0"/>
                    <a:pt x="698" y="151"/>
                    <a:pt x="698" y="336"/>
                  </a:cubicBezTo>
                  <a:cubicBezTo>
                    <a:pt x="700" y="522"/>
                    <a:pt x="542" y="673"/>
                    <a:pt x="349" y="673"/>
                  </a:cubicBezTo>
                  <a:cubicBezTo>
                    <a:pt x="155" y="673"/>
                    <a:pt x="0" y="521"/>
                    <a:pt x="0" y="336"/>
                  </a:cubicBezTo>
                  <a:close/>
                  <a:moveTo>
                    <a:pt x="24" y="336"/>
                  </a:moveTo>
                  <a:cubicBezTo>
                    <a:pt x="24" y="508"/>
                    <a:pt x="169" y="649"/>
                    <a:pt x="349" y="649"/>
                  </a:cubicBezTo>
                  <a:cubicBezTo>
                    <a:pt x="528" y="649"/>
                    <a:pt x="674" y="509"/>
                    <a:pt x="674" y="336"/>
                  </a:cubicBezTo>
                  <a:cubicBezTo>
                    <a:pt x="674" y="164"/>
                    <a:pt x="528" y="24"/>
                    <a:pt x="349" y="24"/>
                  </a:cubicBezTo>
                  <a:cubicBezTo>
                    <a:pt x="169" y="24"/>
                    <a:pt x="24" y="163"/>
                    <a:pt x="24" y="33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9" name="Freeform 92">
              <a:extLst>
                <a:ext uri="{FF2B5EF4-FFF2-40B4-BE49-F238E27FC236}">
                  <a16:creationId xmlns:a16="http://schemas.microsoft.com/office/drawing/2014/main" id="{3B6C769F-0AB9-BA4C-96B7-E00C9FBE46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2124075"/>
              <a:ext cx="20638" cy="20638"/>
            </a:xfrm>
            <a:custGeom>
              <a:avLst/>
              <a:gdLst>
                <a:gd name="T0" fmla="*/ 32 w 59"/>
                <a:gd name="T1" fmla="*/ 0 h 57"/>
                <a:gd name="T2" fmla="*/ 37 w 59"/>
                <a:gd name="T3" fmla="*/ 24 h 57"/>
                <a:gd name="T4" fmla="*/ 58 w 59"/>
                <a:gd name="T5" fmla="*/ 24 h 57"/>
                <a:gd name="T6" fmla="*/ 42 w 59"/>
                <a:gd name="T7" fmla="*/ 34 h 57"/>
                <a:gd name="T8" fmla="*/ 50 w 59"/>
                <a:gd name="T9" fmla="*/ 56 h 57"/>
                <a:gd name="T10" fmla="*/ 29 w 59"/>
                <a:gd name="T11" fmla="*/ 40 h 57"/>
                <a:gd name="T12" fmla="*/ 10 w 59"/>
                <a:gd name="T13" fmla="*/ 56 h 57"/>
                <a:gd name="T14" fmla="*/ 18 w 59"/>
                <a:gd name="T15" fmla="*/ 34 h 57"/>
                <a:gd name="T16" fmla="*/ 0 w 59"/>
                <a:gd name="T17" fmla="*/ 24 h 57"/>
                <a:gd name="T18" fmla="*/ 21 w 59"/>
                <a:gd name="T19" fmla="*/ 24 h 57"/>
                <a:gd name="T20" fmla="*/ 32 w 59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57">
                  <a:moveTo>
                    <a:pt x="32" y="0"/>
                  </a:moveTo>
                  <a:lnTo>
                    <a:pt x="37" y="24"/>
                  </a:lnTo>
                  <a:lnTo>
                    <a:pt x="58" y="24"/>
                  </a:lnTo>
                  <a:lnTo>
                    <a:pt x="42" y="34"/>
                  </a:lnTo>
                  <a:lnTo>
                    <a:pt x="50" y="56"/>
                  </a:lnTo>
                  <a:lnTo>
                    <a:pt x="29" y="40"/>
                  </a:lnTo>
                  <a:lnTo>
                    <a:pt x="10" y="56"/>
                  </a:lnTo>
                  <a:lnTo>
                    <a:pt x="18" y="34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0" name="Freeform 93">
              <a:extLst>
                <a:ext uri="{FF2B5EF4-FFF2-40B4-BE49-F238E27FC236}">
                  <a16:creationId xmlns:a16="http://schemas.microsoft.com/office/drawing/2014/main" id="{D084D49D-1BB6-C542-B895-B30EC5F77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2122488"/>
              <a:ext cx="25400" cy="23812"/>
            </a:xfrm>
            <a:custGeom>
              <a:avLst/>
              <a:gdLst>
                <a:gd name="T0" fmla="*/ 56 w 70"/>
                <a:gd name="T1" fmla="*/ 63 h 64"/>
                <a:gd name="T2" fmla="*/ 35 w 70"/>
                <a:gd name="T3" fmla="*/ 45 h 64"/>
                <a:gd name="T4" fmla="*/ 16 w 70"/>
                <a:gd name="T5" fmla="*/ 61 h 64"/>
                <a:gd name="T6" fmla="*/ 14 w 70"/>
                <a:gd name="T7" fmla="*/ 61 h 64"/>
                <a:gd name="T8" fmla="*/ 22 w 70"/>
                <a:gd name="T9" fmla="*/ 39 h 64"/>
                <a:gd name="T10" fmla="*/ 0 w 70"/>
                <a:gd name="T11" fmla="*/ 26 h 64"/>
                <a:gd name="T12" fmla="*/ 25 w 70"/>
                <a:gd name="T13" fmla="*/ 26 h 64"/>
                <a:gd name="T14" fmla="*/ 24 w 70"/>
                <a:gd name="T15" fmla="*/ 29 h 64"/>
                <a:gd name="T16" fmla="*/ 8 w 70"/>
                <a:gd name="T17" fmla="*/ 29 h 64"/>
                <a:gd name="T18" fmla="*/ 24 w 70"/>
                <a:gd name="T19" fmla="*/ 39 h 64"/>
                <a:gd name="T20" fmla="*/ 19 w 70"/>
                <a:gd name="T21" fmla="*/ 58 h 64"/>
                <a:gd name="T22" fmla="*/ 35 w 70"/>
                <a:gd name="T23" fmla="*/ 42 h 64"/>
                <a:gd name="T24" fmla="*/ 51 w 70"/>
                <a:gd name="T25" fmla="*/ 55 h 64"/>
                <a:gd name="T26" fmla="*/ 46 w 70"/>
                <a:gd name="T27" fmla="*/ 39 h 64"/>
                <a:gd name="T28" fmla="*/ 59 w 70"/>
                <a:gd name="T29" fmla="*/ 29 h 64"/>
                <a:gd name="T30" fmla="*/ 38 w 70"/>
                <a:gd name="T31" fmla="*/ 29 h 64"/>
                <a:gd name="T32" fmla="*/ 33 w 70"/>
                <a:gd name="T33" fmla="*/ 11 h 64"/>
                <a:gd name="T34" fmla="*/ 38 w 70"/>
                <a:gd name="T35" fmla="*/ 0 h 64"/>
                <a:gd name="T36" fmla="*/ 46 w 70"/>
                <a:gd name="T37" fmla="*/ 26 h 64"/>
                <a:gd name="T38" fmla="*/ 69 w 70"/>
                <a:gd name="T39" fmla="*/ 26 h 64"/>
                <a:gd name="T40" fmla="*/ 51 w 70"/>
                <a:gd name="T41" fmla="*/ 42 h 64"/>
                <a:gd name="T42" fmla="*/ 56 w 70"/>
                <a:gd name="T43" fmla="*/ 63 h 64"/>
                <a:gd name="T44" fmla="*/ 27 w 70"/>
                <a:gd name="T45" fmla="*/ 26 h 64"/>
                <a:gd name="T46" fmla="*/ 33 w 70"/>
                <a:gd name="T47" fmla="*/ 11 h 64"/>
                <a:gd name="T48" fmla="*/ 32 w 70"/>
                <a:gd name="T49" fmla="*/ 8 h 64"/>
                <a:gd name="T50" fmla="*/ 25 w 70"/>
                <a:gd name="T51" fmla="*/ 26 h 64"/>
                <a:gd name="T52" fmla="*/ 27 w 70"/>
                <a:gd name="T53" fmla="*/ 2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4">
                  <a:moveTo>
                    <a:pt x="56" y="63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4" y="61"/>
                  </a:lnTo>
                  <a:lnTo>
                    <a:pt x="22" y="39"/>
                  </a:lnTo>
                  <a:lnTo>
                    <a:pt x="0" y="26"/>
                  </a:lnTo>
                  <a:lnTo>
                    <a:pt x="25" y="26"/>
                  </a:lnTo>
                  <a:lnTo>
                    <a:pt x="24" y="29"/>
                  </a:lnTo>
                  <a:lnTo>
                    <a:pt x="8" y="29"/>
                  </a:ln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1" y="55"/>
                  </a:lnTo>
                  <a:lnTo>
                    <a:pt x="46" y="39"/>
                  </a:lnTo>
                  <a:lnTo>
                    <a:pt x="59" y="29"/>
                  </a:lnTo>
                  <a:lnTo>
                    <a:pt x="38" y="29"/>
                  </a:lnTo>
                  <a:lnTo>
                    <a:pt x="33" y="11"/>
                  </a:lnTo>
                  <a:lnTo>
                    <a:pt x="38" y="0"/>
                  </a:lnTo>
                  <a:lnTo>
                    <a:pt x="46" y="26"/>
                  </a:lnTo>
                  <a:lnTo>
                    <a:pt x="69" y="26"/>
                  </a:lnTo>
                  <a:lnTo>
                    <a:pt x="51" y="42"/>
                  </a:lnTo>
                  <a:lnTo>
                    <a:pt x="56" y="63"/>
                  </a:lnTo>
                  <a:close/>
                  <a:moveTo>
                    <a:pt x="27" y="26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6"/>
                  </a:ln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1" name="Freeform 94">
              <a:extLst>
                <a:ext uri="{FF2B5EF4-FFF2-40B4-BE49-F238E27FC236}">
                  <a16:creationId xmlns:a16="http://schemas.microsoft.com/office/drawing/2014/main" id="{365A291C-0D62-B042-880C-DC114DA20B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239963"/>
              <a:ext cx="22225" cy="20637"/>
            </a:xfrm>
            <a:custGeom>
              <a:avLst/>
              <a:gdLst>
                <a:gd name="T0" fmla="*/ 32 w 62"/>
                <a:gd name="T1" fmla="*/ 0 h 57"/>
                <a:gd name="T2" fmla="*/ 37 w 62"/>
                <a:gd name="T3" fmla="*/ 21 h 57"/>
                <a:gd name="T4" fmla="*/ 61 w 62"/>
                <a:gd name="T5" fmla="*/ 21 h 57"/>
                <a:gd name="T6" fmla="*/ 45 w 62"/>
                <a:gd name="T7" fmla="*/ 34 h 57"/>
                <a:gd name="T8" fmla="*/ 51 w 62"/>
                <a:gd name="T9" fmla="*/ 56 h 57"/>
                <a:gd name="T10" fmla="*/ 32 w 62"/>
                <a:gd name="T11" fmla="*/ 40 h 57"/>
                <a:gd name="T12" fmla="*/ 11 w 62"/>
                <a:gd name="T13" fmla="*/ 56 h 57"/>
                <a:gd name="T14" fmla="*/ 19 w 62"/>
                <a:gd name="T15" fmla="*/ 34 h 57"/>
                <a:gd name="T16" fmla="*/ 0 w 62"/>
                <a:gd name="T17" fmla="*/ 21 h 57"/>
                <a:gd name="T18" fmla="*/ 22 w 62"/>
                <a:gd name="T19" fmla="*/ 24 h 57"/>
                <a:gd name="T20" fmla="*/ 32 w 62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7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6"/>
                  </a:lnTo>
                  <a:lnTo>
                    <a:pt x="32" y="40"/>
                  </a:lnTo>
                  <a:lnTo>
                    <a:pt x="11" y="56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2" name="Freeform 95">
              <a:extLst>
                <a:ext uri="{FF2B5EF4-FFF2-40B4-BE49-F238E27FC236}">
                  <a16:creationId xmlns:a16="http://schemas.microsoft.com/office/drawing/2014/main" id="{C77F428C-7201-3A49-8F10-FB9CC3078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238375"/>
              <a:ext cx="25400" cy="23813"/>
            </a:xfrm>
            <a:custGeom>
              <a:avLst/>
              <a:gdLst>
                <a:gd name="T0" fmla="*/ 55 w 70"/>
                <a:gd name="T1" fmla="*/ 63 h 64"/>
                <a:gd name="T2" fmla="*/ 34 w 70"/>
                <a:gd name="T3" fmla="*/ 45 h 64"/>
                <a:gd name="T4" fmla="*/ 16 w 70"/>
                <a:gd name="T5" fmla="*/ 61 h 64"/>
                <a:gd name="T6" fmla="*/ 13 w 70"/>
                <a:gd name="T7" fmla="*/ 61 h 64"/>
                <a:gd name="T8" fmla="*/ 21 w 70"/>
                <a:gd name="T9" fmla="*/ 39 h 64"/>
                <a:gd name="T10" fmla="*/ 0 w 70"/>
                <a:gd name="T11" fmla="*/ 26 h 64"/>
                <a:gd name="T12" fmla="*/ 22 w 70"/>
                <a:gd name="T13" fmla="*/ 26 h 64"/>
                <a:gd name="T14" fmla="*/ 21 w 70"/>
                <a:gd name="T15" fmla="*/ 29 h 64"/>
                <a:gd name="T16" fmla="*/ 5 w 70"/>
                <a:gd name="T17" fmla="*/ 29 h 64"/>
                <a:gd name="T18" fmla="*/ 21 w 70"/>
                <a:gd name="T19" fmla="*/ 39 h 64"/>
                <a:gd name="T20" fmla="*/ 16 w 70"/>
                <a:gd name="T21" fmla="*/ 58 h 64"/>
                <a:gd name="T22" fmla="*/ 32 w 70"/>
                <a:gd name="T23" fmla="*/ 42 h 64"/>
                <a:gd name="T24" fmla="*/ 47 w 70"/>
                <a:gd name="T25" fmla="*/ 55 h 64"/>
                <a:gd name="T26" fmla="*/ 42 w 70"/>
                <a:gd name="T27" fmla="*/ 39 h 64"/>
                <a:gd name="T28" fmla="*/ 55 w 70"/>
                <a:gd name="T29" fmla="*/ 29 h 64"/>
                <a:gd name="T30" fmla="*/ 34 w 70"/>
                <a:gd name="T31" fmla="*/ 29 h 64"/>
                <a:gd name="T32" fmla="*/ 31 w 70"/>
                <a:gd name="T33" fmla="*/ 15 h 64"/>
                <a:gd name="T34" fmla="*/ 37 w 70"/>
                <a:gd name="T35" fmla="*/ 0 h 64"/>
                <a:gd name="T36" fmla="*/ 45 w 70"/>
                <a:gd name="T37" fmla="*/ 26 h 64"/>
                <a:gd name="T38" fmla="*/ 69 w 70"/>
                <a:gd name="T39" fmla="*/ 26 h 64"/>
                <a:gd name="T40" fmla="*/ 50 w 70"/>
                <a:gd name="T41" fmla="*/ 39 h 64"/>
                <a:gd name="T42" fmla="*/ 55 w 70"/>
                <a:gd name="T43" fmla="*/ 63 h 64"/>
                <a:gd name="T44" fmla="*/ 26 w 70"/>
                <a:gd name="T45" fmla="*/ 26 h 64"/>
                <a:gd name="T46" fmla="*/ 31 w 70"/>
                <a:gd name="T47" fmla="*/ 15 h 64"/>
                <a:gd name="T48" fmla="*/ 29 w 70"/>
                <a:gd name="T49" fmla="*/ 8 h 64"/>
                <a:gd name="T50" fmla="*/ 22 w 70"/>
                <a:gd name="T51" fmla="*/ 26 h 64"/>
                <a:gd name="T52" fmla="*/ 26 w 70"/>
                <a:gd name="T53" fmla="*/ 2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4">
                  <a:moveTo>
                    <a:pt x="55" y="63"/>
                  </a:moveTo>
                  <a:lnTo>
                    <a:pt x="34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39"/>
                  </a:lnTo>
                  <a:lnTo>
                    <a:pt x="0" y="26"/>
                  </a:lnTo>
                  <a:lnTo>
                    <a:pt x="22" y="26"/>
                  </a:lnTo>
                  <a:lnTo>
                    <a:pt x="21" y="29"/>
                  </a:lnTo>
                  <a:lnTo>
                    <a:pt x="5" y="29"/>
                  </a:lnTo>
                  <a:lnTo>
                    <a:pt x="21" y="39"/>
                  </a:lnTo>
                  <a:lnTo>
                    <a:pt x="16" y="58"/>
                  </a:lnTo>
                  <a:lnTo>
                    <a:pt x="32" y="42"/>
                  </a:lnTo>
                  <a:lnTo>
                    <a:pt x="47" y="55"/>
                  </a:lnTo>
                  <a:lnTo>
                    <a:pt x="42" y="39"/>
                  </a:lnTo>
                  <a:lnTo>
                    <a:pt x="55" y="29"/>
                  </a:lnTo>
                  <a:lnTo>
                    <a:pt x="34" y="29"/>
                  </a:lnTo>
                  <a:lnTo>
                    <a:pt x="31" y="15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69" y="26"/>
                  </a:lnTo>
                  <a:lnTo>
                    <a:pt x="50" y="39"/>
                  </a:lnTo>
                  <a:lnTo>
                    <a:pt x="55" y="63"/>
                  </a:lnTo>
                  <a:close/>
                  <a:moveTo>
                    <a:pt x="26" y="26"/>
                  </a:moveTo>
                  <a:lnTo>
                    <a:pt x="31" y="15"/>
                  </a:lnTo>
                  <a:lnTo>
                    <a:pt x="29" y="8"/>
                  </a:lnTo>
                  <a:lnTo>
                    <a:pt x="22" y="26"/>
                  </a:lnTo>
                  <a:lnTo>
                    <a:pt x="26" y="2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3" name="Freeform 96">
              <a:extLst>
                <a:ext uri="{FF2B5EF4-FFF2-40B4-BE49-F238E27FC236}">
                  <a16:creationId xmlns:a16="http://schemas.microsoft.com/office/drawing/2014/main" id="{4C0866DB-8DED-E648-B94C-7A788DA43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9188" y="2238375"/>
              <a:ext cx="20637" cy="20638"/>
            </a:xfrm>
            <a:custGeom>
              <a:avLst/>
              <a:gdLst>
                <a:gd name="T0" fmla="*/ 31 w 59"/>
                <a:gd name="T1" fmla="*/ 0 h 56"/>
                <a:gd name="T2" fmla="*/ 37 w 59"/>
                <a:gd name="T3" fmla="*/ 21 h 56"/>
                <a:gd name="T4" fmla="*/ 58 w 59"/>
                <a:gd name="T5" fmla="*/ 21 h 56"/>
                <a:gd name="T6" fmla="*/ 42 w 59"/>
                <a:gd name="T7" fmla="*/ 34 h 56"/>
                <a:gd name="T8" fmla="*/ 50 w 59"/>
                <a:gd name="T9" fmla="*/ 55 h 56"/>
                <a:gd name="T10" fmla="*/ 29 w 59"/>
                <a:gd name="T11" fmla="*/ 39 h 56"/>
                <a:gd name="T12" fmla="*/ 10 w 59"/>
                <a:gd name="T13" fmla="*/ 55 h 56"/>
                <a:gd name="T14" fmla="*/ 18 w 59"/>
                <a:gd name="T15" fmla="*/ 34 h 56"/>
                <a:gd name="T16" fmla="*/ 0 w 59"/>
                <a:gd name="T17" fmla="*/ 21 h 56"/>
                <a:gd name="T18" fmla="*/ 21 w 59"/>
                <a:gd name="T19" fmla="*/ 24 h 56"/>
                <a:gd name="T20" fmla="*/ 31 w 59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56">
                  <a:moveTo>
                    <a:pt x="31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50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4" name="Freeform 97">
              <a:extLst>
                <a:ext uri="{FF2B5EF4-FFF2-40B4-BE49-F238E27FC236}">
                  <a16:creationId xmlns:a16="http://schemas.microsoft.com/office/drawing/2014/main" id="{8BFCD89A-8425-424B-AD8A-DDCAD7D51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2236788"/>
              <a:ext cx="25400" cy="23812"/>
            </a:xfrm>
            <a:custGeom>
              <a:avLst/>
              <a:gdLst>
                <a:gd name="T0" fmla="*/ 56 w 70"/>
                <a:gd name="T1" fmla="*/ 64 h 65"/>
                <a:gd name="T2" fmla="*/ 35 w 70"/>
                <a:gd name="T3" fmla="*/ 45 h 65"/>
                <a:gd name="T4" fmla="*/ 16 w 70"/>
                <a:gd name="T5" fmla="*/ 61 h 65"/>
                <a:gd name="T6" fmla="*/ 14 w 70"/>
                <a:gd name="T7" fmla="*/ 61 h 65"/>
                <a:gd name="T8" fmla="*/ 22 w 70"/>
                <a:gd name="T9" fmla="*/ 40 h 65"/>
                <a:gd name="T10" fmla="*/ 0 w 70"/>
                <a:gd name="T11" fmla="*/ 27 h 65"/>
                <a:gd name="T12" fmla="*/ 25 w 70"/>
                <a:gd name="T13" fmla="*/ 27 h 65"/>
                <a:gd name="T14" fmla="*/ 24 w 70"/>
                <a:gd name="T15" fmla="*/ 30 h 65"/>
                <a:gd name="T16" fmla="*/ 8 w 70"/>
                <a:gd name="T17" fmla="*/ 30 h 65"/>
                <a:gd name="T18" fmla="*/ 24 w 70"/>
                <a:gd name="T19" fmla="*/ 40 h 65"/>
                <a:gd name="T20" fmla="*/ 19 w 70"/>
                <a:gd name="T21" fmla="*/ 59 h 65"/>
                <a:gd name="T22" fmla="*/ 35 w 70"/>
                <a:gd name="T23" fmla="*/ 43 h 65"/>
                <a:gd name="T24" fmla="*/ 51 w 70"/>
                <a:gd name="T25" fmla="*/ 56 h 65"/>
                <a:gd name="T26" fmla="*/ 45 w 70"/>
                <a:gd name="T27" fmla="*/ 40 h 65"/>
                <a:gd name="T28" fmla="*/ 59 w 70"/>
                <a:gd name="T29" fmla="*/ 30 h 65"/>
                <a:gd name="T30" fmla="*/ 37 w 70"/>
                <a:gd name="T31" fmla="*/ 30 h 65"/>
                <a:gd name="T32" fmla="*/ 33 w 70"/>
                <a:gd name="T33" fmla="*/ 12 h 65"/>
                <a:gd name="T34" fmla="*/ 37 w 70"/>
                <a:gd name="T35" fmla="*/ 0 h 65"/>
                <a:gd name="T36" fmla="*/ 45 w 70"/>
                <a:gd name="T37" fmla="*/ 27 h 65"/>
                <a:gd name="T38" fmla="*/ 69 w 70"/>
                <a:gd name="T39" fmla="*/ 27 h 65"/>
                <a:gd name="T40" fmla="*/ 51 w 70"/>
                <a:gd name="T41" fmla="*/ 40 h 65"/>
                <a:gd name="T42" fmla="*/ 56 w 70"/>
                <a:gd name="T43" fmla="*/ 64 h 65"/>
                <a:gd name="T44" fmla="*/ 27 w 70"/>
                <a:gd name="T45" fmla="*/ 27 h 65"/>
                <a:gd name="T46" fmla="*/ 33 w 70"/>
                <a:gd name="T47" fmla="*/ 12 h 65"/>
                <a:gd name="T48" fmla="*/ 32 w 70"/>
                <a:gd name="T49" fmla="*/ 8 h 65"/>
                <a:gd name="T50" fmla="*/ 25 w 70"/>
                <a:gd name="T51" fmla="*/ 27 h 65"/>
                <a:gd name="T52" fmla="*/ 27 w 70"/>
                <a:gd name="T53" fmla="*/ 2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4" y="61"/>
                  </a:lnTo>
                  <a:lnTo>
                    <a:pt x="22" y="40"/>
                  </a:lnTo>
                  <a:lnTo>
                    <a:pt x="0" y="27"/>
                  </a:lnTo>
                  <a:lnTo>
                    <a:pt x="25" y="27"/>
                  </a:lnTo>
                  <a:lnTo>
                    <a:pt x="24" y="30"/>
                  </a:lnTo>
                  <a:lnTo>
                    <a:pt x="8" y="30"/>
                  </a:ln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37" y="30"/>
                  </a:lnTo>
                  <a:lnTo>
                    <a:pt x="33" y="12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27" y="27"/>
                  </a:moveTo>
                  <a:lnTo>
                    <a:pt x="33" y="12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5" name="Freeform 98">
              <a:extLst>
                <a:ext uri="{FF2B5EF4-FFF2-40B4-BE49-F238E27FC236}">
                  <a16:creationId xmlns:a16="http://schemas.microsoft.com/office/drawing/2014/main" id="{9B699886-7CAE-2346-88A6-1AAE1CD188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7950" y="2117725"/>
              <a:ext cx="22225" cy="20638"/>
            </a:xfrm>
            <a:custGeom>
              <a:avLst/>
              <a:gdLst>
                <a:gd name="T0" fmla="*/ 32 w 62"/>
                <a:gd name="T1" fmla="*/ 0 h 57"/>
                <a:gd name="T2" fmla="*/ 42 w 62"/>
                <a:gd name="T3" fmla="*/ 21 h 57"/>
                <a:gd name="T4" fmla="*/ 61 w 62"/>
                <a:gd name="T5" fmla="*/ 21 h 57"/>
                <a:gd name="T6" fmla="*/ 45 w 62"/>
                <a:gd name="T7" fmla="*/ 34 h 57"/>
                <a:gd name="T8" fmla="*/ 50 w 62"/>
                <a:gd name="T9" fmla="*/ 56 h 57"/>
                <a:gd name="T10" fmla="*/ 32 w 62"/>
                <a:gd name="T11" fmla="*/ 37 h 57"/>
                <a:gd name="T12" fmla="*/ 13 w 62"/>
                <a:gd name="T13" fmla="*/ 56 h 57"/>
                <a:gd name="T14" fmla="*/ 21 w 62"/>
                <a:gd name="T15" fmla="*/ 34 h 57"/>
                <a:gd name="T16" fmla="*/ 0 w 62"/>
                <a:gd name="T17" fmla="*/ 21 h 57"/>
                <a:gd name="T18" fmla="*/ 24 w 62"/>
                <a:gd name="T19" fmla="*/ 24 h 57"/>
                <a:gd name="T20" fmla="*/ 32 w 62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7">
                  <a:moveTo>
                    <a:pt x="32" y="0"/>
                  </a:moveTo>
                  <a:lnTo>
                    <a:pt x="42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0" y="56"/>
                  </a:lnTo>
                  <a:lnTo>
                    <a:pt x="32" y="37"/>
                  </a:lnTo>
                  <a:lnTo>
                    <a:pt x="13" y="56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6" name="Freeform 99">
              <a:extLst>
                <a:ext uri="{FF2B5EF4-FFF2-40B4-BE49-F238E27FC236}">
                  <a16:creationId xmlns:a16="http://schemas.microsoft.com/office/drawing/2014/main" id="{F4A55C0C-D41C-F14E-8853-01F7C4788E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7950" y="2117725"/>
              <a:ext cx="25400" cy="22225"/>
            </a:xfrm>
            <a:custGeom>
              <a:avLst/>
              <a:gdLst>
                <a:gd name="T0" fmla="*/ 56 w 70"/>
                <a:gd name="T1" fmla="*/ 61 h 62"/>
                <a:gd name="T2" fmla="*/ 35 w 70"/>
                <a:gd name="T3" fmla="*/ 43 h 62"/>
                <a:gd name="T4" fmla="*/ 16 w 70"/>
                <a:gd name="T5" fmla="*/ 61 h 62"/>
                <a:gd name="T6" fmla="*/ 13 w 70"/>
                <a:gd name="T7" fmla="*/ 61 h 62"/>
                <a:gd name="T8" fmla="*/ 21 w 70"/>
                <a:gd name="T9" fmla="*/ 40 h 62"/>
                <a:gd name="T10" fmla="*/ 0 w 70"/>
                <a:gd name="T11" fmla="*/ 27 h 62"/>
                <a:gd name="T12" fmla="*/ 25 w 70"/>
                <a:gd name="T13" fmla="*/ 27 h 62"/>
                <a:gd name="T14" fmla="*/ 24 w 70"/>
                <a:gd name="T15" fmla="*/ 29 h 62"/>
                <a:gd name="T16" fmla="*/ 8 w 70"/>
                <a:gd name="T17" fmla="*/ 27 h 62"/>
                <a:gd name="T18" fmla="*/ 24 w 70"/>
                <a:gd name="T19" fmla="*/ 37 h 62"/>
                <a:gd name="T20" fmla="*/ 19 w 70"/>
                <a:gd name="T21" fmla="*/ 56 h 62"/>
                <a:gd name="T22" fmla="*/ 35 w 70"/>
                <a:gd name="T23" fmla="*/ 40 h 62"/>
                <a:gd name="T24" fmla="*/ 51 w 70"/>
                <a:gd name="T25" fmla="*/ 56 h 62"/>
                <a:gd name="T26" fmla="*/ 45 w 70"/>
                <a:gd name="T27" fmla="*/ 40 h 62"/>
                <a:gd name="T28" fmla="*/ 58 w 70"/>
                <a:gd name="T29" fmla="*/ 29 h 62"/>
                <a:gd name="T30" fmla="*/ 40 w 70"/>
                <a:gd name="T31" fmla="*/ 29 h 62"/>
                <a:gd name="T32" fmla="*/ 33 w 70"/>
                <a:gd name="T33" fmla="*/ 11 h 62"/>
                <a:gd name="T34" fmla="*/ 37 w 70"/>
                <a:gd name="T35" fmla="*/ 0 h 62"/>
                <a:gd name="T36" fmla="*/ 45 w 70"/>
                <a:gd name="T37" fmla="*/ 24 h 62"/>
                <a:gd name="T38" fmla="*/ 69 w 70"/>
                <a:gd name="T39" fmla="*/ 24 h 62"/>
                <a:gd name="T40" fmla="*/ 51 w 70"/>
                <a:gd name="T41" fmla="*/ 37 h 62"/>
                <a:gd name="T42" fmla="*/ 56 w 70"/>
                <a:gd name="T43" fmla="*/ 61 h 62"/>
                <a:gd name="T44" fmla="*/ 27 w 70"/>
                <a:gd name="T45" fmla="*/ 27 h 62"/>
                <a:gd name="T46" fmla="*/ 33 w 70"/>
                <a:gd name="T47" fmla="*/ 11 h 62"/>
                <a:gd name="T48" fmla="*/ 32 w 70"/>
                <a:gd name="T49" fmla="*/ 8 h 62"/>
                <a:gd name="T50" fmla="*/ 25 w 70"/>
                <a:gd name="T51" fmla="*/ 27 h 62"/>
                <a:gd name="T52" fmla="*/ 27 w 70"/>
                <a:gd name="T5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5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5" y="40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1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7" name="Freeform 100">
              <a:extLst>
                <a:ext uri="{FF2B5EF4-FFF2-40B4-BE49-F238E27FC236}">
                  <a16:creationId xmlns:a16="http://schemas.microsoft.com/office/drawing/2014/main" id="{E85C8CD0-EA22-724E-B307-68E4120630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2266950"/>
              <a:ext cx="33337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1 w 91"/>
                <a:gd name="T7" fmla="*/ 77 h 88"/>
                <a:gd name="T8" fmla="*/ 45 w 91"/>
                <a:gd name="T9" fmla="*/ 24 h 88"/>
                <a:gd name="T10" fmla="*/ 45 w 91"/>
                <a:gd name="T11" fmla="*/ 24 h 88"/>
                <a:gd name="T12" fmla="*/ 10 w 91"/>
                <a:gd name="T13" fmla="*/ 58 h 88"/>
                <a:gd name="T14" fmla="*/ 0 w 91"/>
                <a:gd name="T15" fmla="*/ 50 h 88"/>
                <a:gd name="T16" fmla="*/ 47 w 91"/>
                <a:gd name="T17" fmla="*/ 0 h 88"/>
                <a:gd name="T18" fmla="*/ 58 w 91"/>
                <a:gd name="T19" fmla="*/ 11 h 88"/>
                <a:gd name="T20" fmla="*/ 47 w 91"/>
                <a:gd name="T21" fmla="*/ 64 h 88"/>
                <a:gd name="T22" fmla="*/ 47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1" y="77"/>
                  </a:lnTo>
                  <a:lnTo>
                    <a:pt x="45" y="24"/>
                  </a:lnTo>
                  <a:lnTo>
                    <a:pt x="45" y="24"/>
                  </a:lnTo>
                  <a:lnTo>
                    <a:pt x="10" y="58"/>
                  </a:lnTo>
                  <a:lnTo>
                    <a:pt x="0" y="50"/>
                  </a:lnTo>
                  <a:lnTo>
                    <a:pt x="47" y="0"/>
                  </a:lnTo>
                  <a:lnTo>
                    <a:pt x="58" y="11"/>
                  </a:lnTo>
                  <a:lnTo>
                    <a:pt x="47" y="64"/>
                  </a:lnTo>
                  <a:lnTo>
                    <a:pt x="47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8" name="Freeform 101">
              <a:extLst>
                <a:ext uri="{FF2B5EF4-FFF2-40B4-BE49-F238E27FC236}">
                  <a16:creationId xmlns:a16="http://schemas.microsoft.com/office/drawing/2014/main" id="{77C09BF3-2E87-AD42-8348-F8BDDFE85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300" y="2030413"/>
              <a:ext cx="23813" cy="26987"/>
            </a:xfrm>
            <a:custGeom>
              <a:avLst/>
              <a:gdLst>
                <a:gd name="T0" fmla="*/ 16 w 66"/>
                <a:gd name="T1" fmla="*/ 67 h 73"/>
                <a:gd name="T2" fmla="*/ 0 w 66"/>
                <a:gd name="T3" fmla="*/ 64 h 73"/>
                <a:gd name="T4" fmla="*/ 32 w 66"/>
                <a:gd name="T5" fmla="*/ 0 h 73"/>
                <a:gd name="T6" fmla="*/ 47 w 66"/>
                <a:gd name="T7" fmla="*/ 3 h 73"/>
                <a:gd name="T8" fmla="*/ 65 w 66"/>
                <a:gd name="T9" fmla="*/ 72 h 73"/>
                <a:gd name="T10" fmla="*/ 49 w 66"/>
                <a:gd name="T11" fmla="*/ 69 h 73"/>
                <a:gd name="T12" fmla="*/ 47 w 66"/>
                <a:gd name="T13" fmla="*/ 56 h 73"/>
                <a:gd name="T14" fmla="*/ 21 w 66"/>
                <a:gd name="T15" fmla="*/ 53 h 73"/>
                <a:gd name="T16" fmla="*/ 16 w 66"/>
                <a:gd name="T17" fmla="*/ 67 h 73"/>
                <a:gd name="T18" fmla="*/ 26 w 66"/>
                <a:gd name="T19" fmla="*/ 40 h 73"/>
                <a:gd name="T20" fmla="*/ 44 w 66"/>
                <a:gd name="T21" fmla="*/ 43 h 73"/>
                <a:gd name="T22" fmla="*/ 39 w 66"/>
                <a:gd name="T23" fmla="*/ 16 h 73"/>
                <a:gd name="T24" fmla="*/ 39 w 66"/>
                <a:gd name="T25" fmla="*/ 16 h 73"/>
                <a:gd name="T26" fmla="*/ 26 w 66"/>
                <a:gd name="T27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73">
                  <a:moveTo>
                    <a:pt x="16" y="67"/>
                  </a:moveTo>
                  <a:lnTo>
                    <a:pt x="0" y="64"/>
                  </a:lnTo>
                  <a:lnTo>
                    <a:pt x="32" y="0"/>
                  </a:lnTo>
                  <a:lnTo>
                    <a:pt x="47" y="3"/>
                  </a:lnTo>
                  <a:lnTo>
                    <a:pt x="65" y="72"/>
                  </a:lnTo>
                  <a:lnTo>
                    <a:pt x="49" y="69"/>
                  </a:lnTo>
                  <a:lnTo>
                    <a:pt x="47" y="56"/>
                  </a:lnTo>
                  <a:lnTo>
                    <a:pt x="21" y="53"/>
                  </a:lnTo>
                  <a:lnTo>
                    <a:pt x="16" y="67"/>
                  </a:lnTo>
                  <a:close/>
                  <a:moveTo>
                    <a:pt x="26" y="40"/>
                  </a:moveTo>
                  <a:lnTo>
                    <a:pt x="44" y="43"/>
                  </a:lnTo>
                  <a:lnTo>
                    <a:pt x="39" y="16"/>
                  </a:lnTo>
                  <a:lnTo>
                    <a:pt x="39" y="16"/>
                  </a:lnTo>
                  <a:lnTo>
                    <a:pt x="26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9" name="Freeform 102">
              <a:extLst>
                <a:ext uri="{FF2B5EF4-FFF2-40B4-BE49-F238E27FC236}">
                  <a16:creationId xmlns:a16="http://schemas.microsoft.com/office/drawing/2014/main" id="{63F1BF3C-AAED-9543-8622-ED8B70006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9050" y="2033588"/>
              <a:ext cx="19050" cy="28575"/>
            </a:xfrm>
            <a:custGeom>
              <a:avLst/>
              <a:gdLst>
                <a:gd name="T0" fmla="*/ 18 w 54"/>
                <a:gd name="T1" fmla="*/ 58 h 80"/>
                <a:gd name="T2" fmla="*/ 53 w 54"/>
                <a:gd name="T3" fmla="*/ 69 h 80"/>
                <a:gd name="T4" fmla="*/ 48 w 54"/>
                <a:gd name="T5" fmla="*/ 79 h 80"/>
                <a:gd name="T6" fmla="*/ 0 w 54"/>
                <a:gd name="T7" fmla="*/ 66 h 80"/>
                <a:gd name="T8" fmla="*/ 24 w 54"/>
                <a:gd name="T9" fmla="*/ 0 h 80"/>
                <a:gd name="T10" fmla="*/ 37 w 54"/>
                <a:gd name="T11" fmla="*/ 5 h 80"/>
                <a:gd name="T12" fmla="*/ 18 w 54"/>
                <a:gd name="T13" fmla="*/ 5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80">
                  <a:moveTo>
                    <a:pt x="18" y="58"/>
                  </a:moveTo>
                  <a:lnTo>
                    <a:pt x="53" y="69"/>
                  </a:lnTo>
                  <a:lnTo>
                    <a:pt x="48" y="79"/>
                  </a:lnTo>
                  <a:lnTo>
                    <a:pt x="0" y="66"/>
                  </a:lnTo>
                  <a:lnTo>
                    <a:pt x="24" y="0"/>
                  </a:lnTo>
                  <a:lnTo>
                    <a:pt x="37" y="5"/>
                  </a:lnTo>
                  <a:lnTo>
                    <a:pt x="18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0" name="Freeform 103">
              <a:extLst>
                <a:ext uri="{FF2B5EF4-FFF2-40B4-BE49-F238E27FC236}">
                  <a16:creationId xmlns:a16="http://schemas.microsoft.com/office/drawing/2014/main" id="{301DC7B9-89E8-BA44-8FEB-E08B86434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038" y="2046288"/>
              <a:ext cx="28575" cy="30162"/>
            </a:xfrm>
            <a:custGeom>
              <a:avLst/>
              <a:gdLst>
                <a:gd name="T0" fmla="*/ 50 w 81"/>
                <a:gd name="T1" fmla="*/ 66 h 83"/>
                <a:gd name="T2" fmla="*/ 13 w 81"/>
                <a:gd name="T3" fmla="*/ 71 h 83"/>
                <a:gd name="T4" fmla="*/ 0 w 81"/>
                <a:gd name="T5" fmla="*/ 53 h 83"/>
                <a:gd name="T6" fmla="*/ 5 w 81"/>
                <a:gd name="T7" fmla="*/ 37 h 83"/>
                <a:gd name="T8" fmla="*/ 32 w 81"/>
                <a:gd name="T9" fmla="*/ 0 h 83"/>
                <a:gd name="T10" fmla="*/ 45 w 81"/>
                <a:gd name="T11" fmla="*/ 8 h 83"/>
                <a:gd name="T12" fmla="*/ 21 w 81"/>
                <a:gd name="T13" fmla="*/ 45 h 83"/>
                <a:gd name="T14" fmla="*/ 24 w 81"/>
                <a:gd name="T15" fmla="*/ 63 h 83"/>
                <a:gd name="T16" fmla="*/ 42 w 81"/>
                <a:gd name="T17" fmla="*/ 61 h 83"/>
                <a:gd name="T18" fmla="*/ 66 w 81"/>
                <a:gd name="T19" fmla="*/ 24 h 83"/>
                <a:gd name="T20" fmla="*/ 80 w 81"/>
                <a:gd name="T21" fmla="*/ 32 h 83"/>
                <a:gd name="T22" fmla="*/ 50 w 81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" h="83">
                  <a:moveTo>
                    <a:pt x="50" y="66"/>
                  </a:moveTo>
                  <a:cubicBezTo>
                    <a:pt x="40" y="82"/>
                    <a:pt x="27" y="82"/>
                    <a:pt x="13" y="71"/>
                  </a:cubicBezTo>
                  <a:cubicBezTo>
                    <a:pt x="8" y="69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2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6" y="53"/>
                    <a:pt x="19" y="58"/>
                    <a:pt x="24" y="63"/>
                  </a:cubicBezTo>
                  <a:cubicBezTo>
                    <a:pt x="32" y="69"/>
                    <a:pt x="37" y="66"/>
                    <a:pt x="42" y="61"/>
                  </a:cubicBezTo>
                  <a:lnTo>
                    <a:pt x="66" y="24"/>
                  </a:lnTo>
                  <a:lnTo>
                    <a:pt x="80" y="32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1" name="Freeform 104">
              <a:extLst>
                <a:ext uri="{FF2B5EF4-FFF2-40B4-BE49-F238E27FC236}">
                  <a16:creationId xmlns:a16="http://schemas.microsoft.com/office/drawing/2014/main" id="{0D09BFEE-4EA4-B744-BE69-B2EA60CC1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2062163"/>
              <a:ext cx="25400" cy="26987"/>
            </a:xfrm>
            <a:custGeom>
              <a:avLst/>
              <a:gdLst>
                <a:gd name="T0" fmla="*/ 10 w 72"/>
                <a:gd name="T1" fmla="*/ 75 h 76"/>
                <a:gd name="T2" fmla="*/ 0 w 72"/>
                <a:gd name="T3" fmla="*/ 64 h 76"/>
                <a:gd name="T4" fmla="*/ 37 w 72"/>
                <a:gd name="T5" fmla="*/ 22 h 76"/>
                <a:gd name="T6" fmla="*/ 21 w 72"/>
                <a:gd name="T7" fmla="*/ 8 h 76"/>
                <a:gd name="T8" fmla="*/ 29 w 72"/>
                <a:gd name="T9" fmla="*/ 0 h 76"/>
                <a:gd name="T10" fmla="*/ 71 w 72"/>
                <a:gd name="T11" fmla="*/ 35 h 76"/>
                <a:gd name="T12" fmla="*/ 63 w 72"/>
                <a:gd name="T13" fmla="*/ 43 h 76"/>
                <a:gd name="T14" fmla="*/ 47 w 72"/>
                <a:gd name="T15" fmla="*/ 32 h 76"/>
                <a:gd name="T16" fmla="*/ 10 w 72"/>
                <a:gd name="T17" fmla="*/ 7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6">
                  <a:moveTo>
                    <a:pt x="10" y="75"/>
                  </a:moveTo>
                  <a:lnTo>
                    <a:pt x="0" y="64"/>
                  </a:lnTo>
                  <a:lnTo>
                    <a:pt x="37" y="22"/>
                  </a:lnTo>
                  <a:lnTo>
                    <a:pt x="21" y="8"/>
                  </a:lnTo>
                  <a:lnTo>
                    <a:pt x="29" y="0"/>
                  </a:lnTo>
                  <a:lnTo>
                    <a:pt x="71" y="35"/>
                  </a:lnTo>
                  <a:lnTo>
                    <a:pt x="63" y="43"/>
                  </a:lnTo>
                  <a:lnTo>
                    <a:pt x="47" y="32"/>
                  </a:lnTo>
                  <a:lnTo>
                    <a:pt x="10" y="7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2" name="Freeform 105">
              <a:extLst>
                <a:ext uri="{FF2B5EF4-FFF2-40B4-BE49-F238E27FC236}">
                  <a16:creationId xmlns:a16="http://schemas.microsoft.com/office/drawing/2014/main" id="{41CFC4E5-21DC-7146-BC05-D609E29EFE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8725" y="2030413"/>
              <a:ext cx="23813" cy="28575"/>
            </a:xfrm>
            <a:custGeom>
              <a:avLst/>
              <a:gdLst>
                <a:gd name="T0" fmla="*/ 16 w 65"/>
                <a:gd name="T1" fmla="*/ 51 h 81"/>
                <a:gd name="T2" fmla="*/ 32 w 65"/>
                <a:gd name="T3" fmla="*/ 59 h 81"/>
                <a:gd name="T4" fmla="*/ 45 w 65"/>
                <a:gd name="T5" fmla="*/ 48 h 81"/>
                <a:gd name="T6" fmla="*/ 32 w 65"/>
                <a:gd name="T7" fmla="*/ 43 h 81"/>
                <a:gd name="T8" fmla="*/ 24 w 65"/>
                <a:gd name="T9" fmla="*/ 43 h 81"/>
                <a:gd name="T10" fmla="*/ 0 w 65"/>
                <a:gd name="T11" fmla="*/ 27 h 81"/>
                <a:gd name="T12" fmla="*/ 24 w 65"/>
                <a:gd name="T13" fmla="*/ 3 h 81"/>
                <a:gd name="T14" fmla="*/ 53 w 65"/>
                <a:gd name="T15" fmla="*/ 22 h 81"/>
                <a:gd name="T16" fmla="*/ 40 w 65"/>
                <a:gd name="T17" fmla="*/ 24 h 81"/>
                <a:gd name="T18" fmla="*/ 24 w 65"/>
                <a:gd name="T19" fmla="*/ 16 h 81"/>
                <a:gd name="T20" fmla="*/ 13 w 65"/>
                <a:gd name="T21" fmla="*/ 27 h 81"/>
                <a:gd name="T22" fmla="*/ 21 w 65"/>
                <a:gd name="T23" fmla="*/ 32 h 81"/>
                <a:gd name="T24" fmla="*/ 40 w 65"/>
                <a:gd name="T25" fmla="*/ 35 h 81"/>
                <a:gd name="T26" fmla="*/ 61 w 65"/>
                <a:gd name="T27" fmla="*/ 51 h 81"/>
                <a:gd name="T28" fmla="*/ 37 w 65"/>
                <a:gd name="T29" fmla="*/ 77 h 81"/>
                <a:gd name="T30" fmla="*/ 3 w 65"/>
                <a:gd name="T31" fmla="*/ 59 h 81"/>
                <a:gd name="T32" fmla="*/ 16 w 65"/>
                <a:gd name="T33" fmla="*/ 5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81">
                  <a:moveTo>
                    <a:pt x="16" y="51"/>
                  </a:moveTo>
                  <a:cubicBezTo>
                    <a:pt x="16" y="53"/>
                    <a:pt x="19" y="61"/>
                    <a:pt x="32" y="59"/>
                  </a:cubicBezTo>
                  <a:cubicBezTo>
                    <a:pt x="40" y="59"/>
                    <a:pt x="45" y="56"/>
                    <a:pt x="45" y="48"/>
                  </a:cubicBezTo>
                  <a:cubicBezTo>
                    <a:pt x="45" y="43"/>
                    <a:pt x="40" y="43"/>
                    <a:pt x="32" y="43"/>
                  </a:cubicBezTo>
                  <a:lnTo>
                    <a:pt x="24" y="43"/>
                  </a:lnTo>
                  <a:cubicBezTo>
                    <a:pt x="13" y="43"/>
                    <a:pt x="0" y="40"/>
                    <a:pt x="0" y="27"/>
                  </a:cubicBezTo>
                  <a:cubicBezTo>
                    <a:pt x="0" y="19"/>
                    <a:pt x="0" y="6"/>
                    <a:pt x="24" y="3"/>
                  </a:cubicBezTo>
                  <a:cubicBezTo>
                    <a:pt x="45" y="0"/>
                    <a:pt x="53" y="14"/>
                    <a:pt x="53" y="22"/>
                  </a:cubicBezTo>
                  <a:lnTo>
                    <a:pt x="40" y="24"/>
                  </a:lnTo>
                  <a:cubicBezTo>
                    <a:pt x="40" y="22"/>
                    <a:pt x="37" y="14"/>
                    <a:pt x="24" y="16"/>
                  </a:cubicBezTo>
                  <a:cubicBezTo>
                    <a:pt x="19" y="16"/>
                    <a:pt x="13" y="19"/>
                    <a:pt x="13" y="27"/>
                  </a:cubicBezTo>
                  <a:cubicBezTo>
                    <a:pt x="13" y="32"/>
                    <a:pt x="19" y="32"/>
                    <a:pt x="21" y="32"/>
                  </a:cubicBezTo>
                  <a:lnTo>
                    <a:pt x="40" y="35"/>
                  </a:lnTo>
                  <a:cubicBezTo>
                    <a:pt x="50" y="35"/>
                    <a:pt x="58" y="37"/>
                    <a:pt x="61" y="51"/>
                  </a:cubicBezTo>
                  <a:cubicBezTo>
                    <a:pt x="64" y="72"/>
                    <a:pt x="43" y="75"/>
                    <a:pt x="37" y="77"/>
                  </a:cubicBezTo>
                  <a:cubicBezTo>
                    <a:pt x="13" y="80"/>
                    <a:pt x="5" y="67"/>
                    <a:pt x="3" y="59"/>
                  </a:cubicBezTo>
                  <a:lnTo>
                    <a:pt x="16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3" name="Freeform 106">
              <a:extLst>
                <a:ext uri="{FF2B5EF4-FFF2-40B4-BE49-F238E27FC236}">
                  <a16:creationId xmlns:a16="http://schemas.microsoft.com/office/drawing/2014/main" id="{1DA2CF40-156E-ED4E-A613-34D655BB0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8400" y="2044700"/>
              <a:ext cx="33338" cy="31750"/>
            </a:xfrm>
            <a:custGeom>
              <a:avLst/>
              <a:gdLst>
                <a:gd name="T0" fmla="*/ 74 w 91"/>
                <a:gd name="T1" fmla="*/ 27 h 86"/>
                <a:gd name="T2" fmla="*/ 61 w 91"/>
                <a:gd name="T3" fmla="*/ 74 h 86"/>
                <a:gd name="T4" fmla="*/ 13 w 91"/>
                <a:gd name="T5" fmla="*/ 58 h 86"/>
                <a:gd name="T6" fmla="*/ 26 w 91"/>
                <a:gd name="T7" fmla="*/ 11 h 86"/>
                <a:gd name="T8" fmla="*/ 74 w 91"/>
                <a:gd name="T9" fmla="*/ 27 h 86"/>
                <a:gd name="T10" fmla="*/ 61 w 91"/>
                <a:gd name="T11" fmla="*/ 35 h 86"/>
                <a:gd name="T12" fmla="*/ 31 w 91"/>
                <a:gd name="T13" fmla="*/ 21 h 86"/>
                <a:gd name="T14" fmla="*/ 26 w 91"/>
                <a:gd name="T15" fmla="*/ 50 h 86"/>
                <a:gd name="T16" fmla="*/ 55 w 91"/>
                <a:gd name="T17" fmla="*/ 64 h 86"/>
                <a:gd name="T18" fmla="*/ 61 w 91"/>
                <a:gd name="T19" fmla="*/ 3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86">
                  <a:moveTo>
                    <a:pt x="74" y="27"/>
                  </a:moveTo>
                  <a:cubicBezTo>
                    <a:pt x="90" y="56"/>
                    <a:pt x="69" y="69"/>
                    <a:pt x="61" y="74"/>
                  </a:cubicBezTo>
                  <a:cubicBezTo>
                    <a:pt x="53" y="80"/>
                    <a:pt x="29" y="85"/>
                    <a:pt x="13" y="58"/>
                  </a:cubicBezTo>
                  <a:cubicBezTo>
                    <a:pt x="0" y="29"/>
                    <a:pt x="18" y="16"/>
                    <a:pt x="26" y="11"/>
                  </a:cubicBezTo>
                  <a:cubicBezTo>
                    <a:pt x="34" y="5"/>
                    <a:pt x="58" y="0"/>
                    <a:pt x="74" y="27"/>
                  </a:cubicBezTo>
                  <a:close/>
                  <a:moveTo>
                    <a:pt x="61" y="35"/>
                  </a:moveTo>
                  <a:cubicBezTo>
                    <a:pt x="53" y="19"/>
                    <a:pt x="39" y="18"/>
                    <a:pt x="31" y="21"/>
                  </a:cubicBezTo>
                  <a:cubicBezTo>
                    <a:pt x="23" y="23"/>
                    <a:pt x="18" y="35"/>
                    <a:pt x="26" y="50"/>
                  </a:cubicBezTo>
                  <a:cubicBezTo>
                    <a:pt x="34" y="69"/>
                    <a:pt x="47" y="69"/>
                    <a:pt x="55" y="64"/>
                  </a:cubicBezTo>
                  <a:cubicBezTo>
                    <a:pt x="63" y="61"/>
                    <a:pt x="69" y="50"/>
                    <a:pt x="61" y="3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4" name="Freeform 107">
              <a:extLst>
                <a:ext uri="{FF2B5EF4-FFF2-40B4-BE49-F238E27FC236}">
                  <a16:creationId xmlns:a16="http://schemas.microsoft.com/office/drawing/2014/main" id="{F3D22628-0560-8C4B-9DC1-6526B3358C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2065338"/>
              <a:ext cx="33337" cy="30162"/>
            </a:xfrm>
            <a:custGeom>
              <a:avLst/>
              <a:gdLst>
                <a:gd name="T0" fmla="*/ 0 w 91"/>
                <a:gd name="T1" fmla="*/ 37 h 85"/>
                <a:gd name="T2" fmla="*/ 23 w 91"/>
                <a:gd name="T3" fmla="*/ 13 h 85"/>
                <a:gd name="T4" fmla="*/ 52 w 91"/>
                <a:gd name="T5" fmla="*/ 10 h 85"/>
                <a:gd name="T6" fmla="*/ 58 w 91"/>
                <a:gd name="T7" fmla="*/ 29 h 85"/>
                <a:gd name="T8" fmla="*/ 76 w 91"/>
                <a:gd name="T9" fmla="*/ 34 h 85"/>
                <a:gd name="T10" fmla="*/ 90 w 91"/>
                <a:gd name="T11" fmla="*/ 42 h 85"/>
                <a:gd name="T12" fmla="*/ 90 w 91"/>
                <a:gd name="T13" fmla="*/ 42 h 85"/>
                <a:gd name="T14" fmla="*/ 79 w 91"/>
                <a:gd name="T15" fmla="*/ 53 h 85"/>
                <a:gd name="T16" fmla="*/ 68 w 91"/>
                <a:gd name="T17" fmla="*/ 45 h 85"/>
                <a:gd name="T18" fmla="*/ 52 w 91"/>
                <a:gd name="T19" fmla="*/ 45 h 85"/>
                <a:gd name="T20" fmla="*/ 42 w 91"/>
                <a:gd name="T21" fmla="*/ 55 h 85"/>
                <a:gd name="T22" fmla="*/ 60 w 91"/>
                <a:gd name="T23" fmla="*/ 74 h 85"/>
                <a:gd name="T24" fmla="*/ 50 w 91"/>
                <a:gd name="T25" fmla="*/ 84 h 85"/>
                <a:gd name="T26" fmla="*/ 0 w 91"/>
                <a:gd name="T27" fmla="*/ 37 h 85"/>
                <a:gd name="T28" fmla="*/ 42 w 91"/>
                <a:gd name="T29" fmla="*/ 34 h 85"/>
                <a:gd name="T30" fmla="*/ 42 w 91"/>
                <a:gd name="T31" fmla="*/ 21 h 85"/>
                <a:gd name="T32" fmla="*/ 29 w 91"/>
                <a:gd name="T33" fmla="*/ 21 h 85"/>
                <a:gd name="T34" fmla="*/ 15 w 91"/>
                <a:gd name="T35" fmla="*/ 34 h 85"/>
                <a:gd name="T36" fmla="*/ 29 w 91"/>
                <a:gd name="T37" fmla="*/ 47 h 85"/>
                <a:gd name="T38" fmla="*/ 42 w 91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1" h="85">
                  <a:moveTo>
                    <a:pt x="0" y="37"/>
                  </a:moveTo>
                  <a:lnTo>
                    <a:pt x="23" y="13"/>
                  </a:lnTo>
                  <a:cubicBezTo>
                    <a:pt x="37" y="0"/>
                    <a:pt x="47" y="8"/>
                    <a:pt x="52" y="10"/>
                  </a:cubicBezTo>
                  <a:cubicBezTo>
                    <a:pt x="58" y="16"/>
                    <a:pt x="60" y="24"/>
                    <a:pt x="58" y="29"/>
                  </a:cubicBezTo>
                  <a:cubicBezTo>
                    <a:pt x="63" y="26"/>
                    <a:pt x="68" y="26"/>
                    <a:pt x="76" y="34"/>
                  </a:cubicBezTo>
                  <a:cubicBezTo>
                    <a:pt x="84" y="42"/>
                    <a:pt x="84" y="42"/>
                    <a:pt x="90" y="42"/>
                  </a:cubicBezTo>
                  <a:lnTo>
                    <a:pt x="90" y="42"/>
                  </a:lnTo>
                  <a:lnTo>
                    <a:pt x="79" y="53"/>
                  </a:lnTo>
                  <a:cubicBezTo>
                    <a:pt x="76" y="50"/>
                    <a:pt x="74" y="50"/>
                    <a:pt x="68" y="45"/>
                  </a:cubicBezTo>
                  <a:cubicBezTo>
                    <a:pt x="60" y="39"/>
                    <a:pt x="58" y="37"/>
                    <a:pt x="52" y="45"/>
                  </a:cubicBezTo>
                  <a:lnTo>
                    <a:pt x="42" y="55"/>
                  </a:lnTo>
                  <a:lnTo>
                    <a:pt x="60" y="74"/>
                  </a:lnTo>
                  <a:lnTo>
                    <a:pt x="50" y="84"/>
                  </a:lnTo>
                  <a:lnTo>
                    <a:pt x="0" y="37"/>
                  </a:lnTo>
                  <a:close/>
                  <a:moveTo>
                    <a:pt x="42" y="34"/>
                  </a:moveTo>
                  <a:cubicBezTo>
                    <a:pt x="47" y="29"/>
                    <a:pt x="47" y="24"/>
                    <a:pt x="42" y="21"/>
                  </a:cubicBezTo>
                  <a:cubicBezTo>
                    <a:pt x="39" y="18"/>
                    <a:pt x="34" y="16"/>
                    <a:pt x="29" y="21"/>
                  </a:cubicBezTo>
                  <a:lnTo>
                    <a:pt x="15" y="34"/>
                  </a:lnTo>
                  <a:lnTo>
                    <a:pt x="29" y="47"/>
                  </a:lnTo>
                  <a:lnTo>
                    <a:pt x="42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5" name="Freeform 108">
              <a:extLst>
                <a:ext uri="{FF2B5EF4-FFF2-40B4-BE49-F238E27FC236}">
                  <a16:creationId xmlns:a16="http://schemas.microsoft.com/office/drawing/2014/main" id="{EFF8B981-9EB3-BD4C-B340-5EBC7A6F0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9688" y="2289175"/>
              <a:ext cx="31750" cy="31750"/>
            </a:xfrm>
            <a:custGeom>
              <a:avLst/>
              <a:gdLst>
                <a:gd name="T0" fmla="*/ 37 w 86"/>
                <a:gd name="T1" fmla="*/ 8 h 88"/>
                <a:gd name="T2" fmla="*/ 51 w 86"/>
                <a:gd name="T3" fmla="*/ 0 h 88"/>
                <a:gd name="T4" fmla="*/ 85 w 86"/>
                <a:gd name="T5" fmla="*/ 58 h 88"/>
                <a:gd name="T6" fmla="*/ 72 w 86"/>
                <a:gd name="T7" fmla="*/ 66 h 88"/>
                <a:gd name="T8" fmla="*/ 21 w 86"/>
                <a:gd name="T9" fmla="*/ 37 h 88"/>
                <a:gd name="T10" fmla="*/ 21 w 86"/>
                <a:gd name="T11" fmla="*/ 37 h 88"/>
                <a:gd name="T12" fmla="*/ 45 w 86"/>
                <a:gd name="T13" fmla="*/ 79 h 88"/>
                <a:gd name="T14" fmla="*/ 35 w 86"/>
                <a:gd name="T15" fmla="*/ 87 h 88"/>
                <a:gd name="T16" fmla="*/ 0 w 86"/>
                <a:gd name="T17" fmla="*/ 29 h 88"/>
                <a:gd name="T18" fmla="*/ 13 w 86"/>
                <a:gd name="T19" fmla="*/ 21 h 88"/>
                <a:gd name="T20" fmla="*/ 61 w 86"/>
                <a:gd name="T21" fmla="*/ 48 h 88"/>
                <a:gd name="T22" fmla="*/ 61 w 86"/>
                <a:gd name="T23" fmla="*/ 48 h 88"/>
                <a:gd name="T24" fmla="*/ 37 w 86"/>
                <a:gd name="T25" fmla="*/ 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88">
                  <a:moveTo>
                    <a:pt x="37" y="8"/>
                  </a:moveTo>
                  <a:lnTo>
                    <a:pt x="51" y="0"/>
                  </a:lnTo>
                  <a:lnTo>
                    <a:pt x="85" y="58"/>
                  </a:lnTo>
                  <a:lnTo>
                    <a:pt x="72" y="66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5" y="87"/>
                  </a:lnTo>
                  <a:lnTo>
                    <a:pt x="0" y="29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6" name="Freeform 109">
              <a:extLst>
                <a:ext uri="{FF2B5EF4-FFF2-40B4-BE49-F238E27FC236}">
                  <a16:creationId xmlns:a16="http://schemas.microsoft.com/office/drawing/2014/main" id="{5ACF67B8-7EF4-6449-9C9E-FCDA7DF45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1913" y="2273300"/>
              <a:ext cx="31750" cy="30163"/>
            </a:xfrm>
            <a:custGeom>
              <a:avLst/>
              <a:gdLst>
                <a:gd name="T0" fmla="*/ 0 w 86"/>
                <a:gd name="T1" fmla="*/ 31 h 85"/>
                <a:gd name="T2" fmla="*/ 24 w 86"/>
                <a:gd name="T3" fmla="*/ 13 h 85"/>
                <a:gd name="T4" fmla="*/ 66 w 86"/>
                <a:gd name="T5" fmla="*/ 21 h 85"/>
                <a:gd name="T6" fmla="*/ 66 w 86"/>
                <a:gd name="T7" fmla="*/ 66 h 85"/>
                <a:gd name="T8" fmla="*/ 42 w 86"/>
                <a:gd name="T9" fmla="*/ 84 h 85"/>
                <a:gd name="T10" fmla="*/ 0 w 86"/>
                <a:gd name="T11" fmla="*/ 31 h 85"/>
                <a:gd name="T12" fmla="*/ 47 w 86"/>
                <a:gd name="T13" fmla="*/ 66 h 85"/>
                <a:gd name="T14" fmla="*/ 58 w 86"/>
                <a:gd name="T15" fmla="*/ 58 h 85"/>
                <a:gd name="T16" fmla="*/ 55 w 86"/>
                <a:gd name="T17" fmla="*/ 31 h 85"/>
                <a:gd name="T18" fmla="*/ 29 w 86"/>
                <a:gd name="T19" fmla="*/ 23 h 85"/>
                <a:gd name="T20" fmla="*/ 18 w 86"/>
                <a:gd name="T21" fmla="*/ 31 h 85"/>
                <a:gd name="T22" fmla="*/ 47 w 86"/>
                <a:gd name="T23" fmla="*/ 6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5">
                  <a:moveTo>
                    <a:pt x="0" y="31"/>
                  </a:moveTo>
                  <a:lnTo>
                    <a:pt x="24" y="13"/>
                  </a:lnTo>
                  <a:cubicBezTo>
                    <a:pt x="42" y="0"/>
                    <a:pt x="58" y="10"/>
                    <a:pt x="66" y="21"/>
                  </a:cubicBezTo>
                  <a:cubicBezTo>
                    <a:pt x="74" y="31"/>
                    <a:pt x="85" y="53"/>
                    <a:pt x="66" y="66"/>
                  </a:cubicBezTo>
                  <a:lnTo>
                    <a:pt x="42" y="84"/>
                  </a:lnTo>
                  <a:lnTo>
                    <a:pt x="0" y="31"/>
                  </a:lnTo>
                  <a:close/>
                  <a:moveTo>
                    <a:pt x="47" y="66"/>
                  </a:moveTo>
                  <a:lnTo>
                    <a:pt x="58" y="58"/>
                  </a:lnTo>
                  <a:cubicBezTo>
                    <a:pt x="69" y="50"/>
                    <a:pt x="63" y="39"/>
                    <a:pt x="55" y="31"/>
                  </a:cubicBezTo>
                  <a:cubicBezTo>
                    <a:pt x="42" y="16"/>
                    <a:pt x="34" y="21"/>
                    <a:pt x="29" y="23"/>
                  </a:cubicBezTo>
                  <a:lnTo>
                    <a:pt x="18" y="31"/>
                  </a:lnTo>
                  <a:lnTo>
                    <a:pt x="47" y="6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7" name="Freeform 110">
              <a:extLst>
                <a:ext uri="{FF2B5EF4-FFF2-40B4-BE49-F238E27FC236}">
                  <a16:creationId xmlns:a16="http://schemas.microsoft.com/office/drawing/2014/main" id="{C7FB1BDE-703D-CD45-98CE-03B7C7F17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963" y="2265363"/>
              <a:ext cx="23812" cy="20637"/>
            </a:xfrm>
            <a:custGeom>
              <a:avLst/>
              <a:gdLst>
                <a:gd name="T0" fmla="*/ 63 w 64"/>
                <a:gd name="T1" fmla="*/ 45 h 56"/>
                <a:gd name="T2" fmla="*/ 53 w 64"/>
                <a:gd name="T3" fmla="*/ 55 h 56"/>
                <a:gd name="T4" fmla="*/ 0 w 64"/>
                <a:gd name="T5" fmla="*/ 10 h 56"/>
                <a:gd name="T6" fmla="*/ 10 w 64"/>
                <a:gd name="T7" fmla="*/ 0 h 56"/>
                <a:gd name="T8" fmla="*/ 63 w 64"/>
                <a:gd name="T9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6">
                  <a:moveTo>
                    <a:pt x="63" y="45"/>
                  </a:moveTo>
                  <a:lnTo>
                    <a:pt x="53" y="55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63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8" name="Freeform 111">
              <a:extLst>
                <a:ext uri="{FF2B5EF4-FFF2-40B4-BE49-F238E27FC236}">
                  <a16:creationId xmlns:a16="http://schemas.microsoft.com/office/drawing/2014/main" id="{B796DAD9-B7DE-3D47-BE12-4B0B59FCCB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4138" y="2084388"/>
              <a:ext cx="31750" cy="28575"/>
            </a:xfrm>
            <a:custGeom>
              <a:avLst/>
              <a:gdLst>
                <a:gd name="T0" fmla="*/ 76 w 88"/>
                <a:gd name="T1" fmla="*/ 45 h 81"/>
                <a:gd name="T2" fmla="*/ 55 w 88"/>
                <a:gd name="T3" fmla="*/ 16 h 81"/>
                <a:gd name="T4" fmla="*/ 42 w 88"/>
                <a:gd name="T5" fmla="*/ 27 h 81"/>
                <a:gd name="T6" fmla="*/ 63 w 88"/>
                <a:gd name="T7" fmla="*/ 53 h 81"/>
                <a:gd name="T8" fmla="*/ 53 w 88"/>
                <a:gd name="T9" fmla="*/ 59 h 81"/>
                <a:gd name="T10" fmla="*/ 34 w 88"/>
                <a:gd name="T11" fmla="*/ 32 h 81"/>
                <a:gd name="T12" fmla="*/ 18 w 88"/>
                <a:gd name="T13" fmla="*/ 43 h 81"/>
                <a:gd name="T14" fmla="*/ 42 w 88"/>
                <a:gd name="T15" fmla="*/ 74 h 81"/>
                <a:gd name="T16" fmla="*/ 31 w 88"/>
                <a:gd name="T17" fmla="*/ 80 h 81"/>
                <a:gd name="T18" fmla="*/ 0 w 88"/>
                <a:gd name="T19" fmla="*/ 40 h 81"/>
                <a:gd name="T20" fmla="*/ 55 w 88"/>
                <a:gd name="T21" fmla="*/ 0 h 81"/>
                <a:gd name="T22" fmla="*/ 87 w 88"/>
                <a:gd name="T23" fmla="*/ 37 h 81"/>
                <a:gd name="T24" fmla="*/ 76 w 88"/>
                <a:gd name="T25" fmla="*/ 4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1">
                  <a:moveTo>
                    <a:pt x="76" y="45"/>
                  </a:moveTo>
                  <a:lnTo>
                    <a:pt x="55" y="16"/>
                  </a:lnTo>
                  <a:lnTo>
                    <a:pt x="42" y="27"/>
                  </a:lnTo>
                  <a:lnTo>
                    <a:pt x="63" y="53"/>
                  </a:lnTo>
                  <a:lnTo>
                    <a:pt x="53" y="59"/>
                  </a:lnTo>
                  <a:lnTo>
                    <a:pt x="34" y="32"/>
                  </a:lnTo>
                  <a:lnTo>
                    <a:pt x="18" y="43"/>
                  </a:lnTo>
                  <a:lnTo>
                    <a:pt x="42" y="74"/>
                  </a:lnTo>
                  <a:lnTo>
                    <a:pt x="31" y="80"/>
                  </a:lnTo>
                  <a:lnTo>
                    <a:pt x="0" y="40"/>
                  </a:lnTo>
                  <a:lnTo>
                    <a:pt x="55" y="0"/>
                  </a:lnTo>
                  <a:lnTo>
                    <a:pt x="87" y="37"/>
                  </a:lnTo>
                  <a:lnTo>
                    <a:pt x="76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9" name="Freeform 112">
              <a:extLst>
                <a:ext uri="{FF2B5EF4-FFF2-40B4-BE49-F238E27FC236}">
                  <a16:creationId xmlns:a16="http://schemas.microsoft.com/office/drawing/2014/main" id="{FE73DA3A-B8EC-EA4D-93F6-259768B58B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2050" y="2284413"/>
              <a:ext cx="31750" cy="31750"/>
            </a:xfrm>
            <a:custGeom>
              <a:avLst/>
              <a:gdLst>
                <a:gd name="T0" fmla="*/ 71 w 90"/>
                <a:gd name="T1" fmla="*/ 63 h 90"/>
                <a:gd name="T2" fmla="*/ 24 w 90"/>
                <a:gd name="T3" fmla="*/ 74 h 90"/>
                <a:gd name="T4" fmla="*/ 18 w 90"/>
                <a:gd name="T5" fmla="*/ 26 h 90"/>
                <a:gd name="T6" fmla="*/ 66 w 90"/>
                <a:gd name="T7" fmla="*/ 16 h 90"/>
                <a:gd name="T8" fmla="*/ 71 w 90"/>
                <a:gd name="T9" fmla="*/ 63 h 90"/>
                <a:gd name="T10" fmla="*/ 61 w 90"/>
                <a:gd name="T11" fmla="*/ 55 h 90"/>
                <a:gd name="T12" fmla="*/ 58 w 90"/>
                <a:gd name="T13" fmla="*/ 26 h 90"/>
                <a:gd name="T14" fmla="*/ 29 w 90"/>
                <a:gd name="T15" fmla="*/ 34 h 90"/>
                <a:gd name="T16" fmla="*/ 32 w 90"/>
                <a:gd name="T17" fmla="*/ 63 h 90"/>
                <a:gd name="T18" fmla="*/ 61 w 90"/>
                <a:gd name="T19" fmla="*/ 5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0">
                  <a:moveTo>
                    <a:pt x="71" y="63"/>
                  </a:moveTo>
                  <a:cubicBezTo>
                    <a:pt x="52" y="89"/>
                    <a:pt x="32" y="79"/>
                    <a:pt x="24" y="74"/>
                  </a:cubicBezTo>
                  <a:cubicBezTo>
                    <a:pt x="16" y="69"/>
                    <a:pt x="0" y="53"/>
                    <a:pt x="18" y="26"/>
                  </a:cubicBezTo>
                  <a:cubicBezTo>
                    <a:pt x="37" y="0"/>
                    <a:pt x="61" y="10"/>
                    <a:pt x="66" y="16"/>
                  </a:cubicBezTo>
                  <a:cubicBezTo>
                    <a:pt x="74" y="21"/>
                    <a:pt x="89" y="36"/>
                    <a:pt x="71" y="63"/>
                  </a:cubicBezTo>
                  <a:close/>
                  <a:moveTo>
                    <a:pt x="61" y="55"/>
                  </a:moveTo>
                  <a:cubicBezTo>
                    <a:pt x="71" y="39"/>
                    <a:pt x="66" y="29"/>
                    <a:pt x="58" y="26"/>
                  </a:cubicBezTo>
                  <a:cubicBezTo>
                    <a:pt x="53" y="21"/>
                    <a:pt x="39" y="21"/>
                    <a:pt x="29" y="34"/>
                  </a:cubicBezTo>
                  <a:cubicBezTo>
                    <a:pt x="18" y="50"/>
                    <a:pt x="26" y="61"/>
                    <a:pt x="32" y="63"/>
                  </a:cubicBezTo>
                  <a:cubicBezTo>
                    <a:pt x="37" y="69"/>
                    <a:pt x="50" y="71"/>
                    <a:pt x="61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0" name="Freeform 113">
              <a:extLst>
                <a:ext uri="{FF2B5EF4-FFF2-40B4-BE49-F238E27FC236}">
                  <a16:creationId xmlns:a16="http://schemas.microsoft.com/office/drawing/2014/main" id="{03669256-0548-C84A-A66E-90C7FFBA3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6975" y="2297113"/>
              <a:ext cx="20638" cy="26987"/>
            </a:xfrm>
            <a:custGeom>
              <a:avLst/>
              <a:gdLst>
                <a:gd name="T0" fmla="*/ 45 w 59"/>
                <a:gd name="T1" fmla="*/ 16 h 75"/>
                <a:gd name="T2" fmla="*/ 58 w 59"/>
                <a:gd name="T3" fmla="*/ 21 h 75"/>
                <a:gd name="T4" fmla="*/ 13 w 59"/>
                <a:gd name="T5" fmla="*/ 74 h 75"/>
                <a:gd name="T6" fmla="*/ 0 w 59"/>
                <a:gd name="T7" fmla="*/ 71 h 75"/>
                <a:gd name="T8" fmla="*/ 3 w 59"/>
                <a:gd name="T9" fmla="*/ 0 h 75"/>
                <a:gd name="T10" fmla="*/ 19 w 59"/>
                <a:gd name="T11" fmla="*/ 5 h 75"/>
                <a:gd name="T12" fmla="*/ 13 w 59"/>
                <a:gd name="T13" fmla="*/ 58 h 75"/>
                <a:gd name="T14" fmla="*/ 13 w 59"/>
                <a:gd name="T15" fmla="*/ 58 h 75"/>
                <a:gd name="T16" fmla="*/ 45 w 59"/>
                <a:gd name="T17" fmla="*/ 1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1" name="Freeform 114">
              <a:extLst>
                <a:ext uri="{FF2B5EF4-FFF2-40B4-BE49-F238E27FC236}">
                  <a16:creationId xmlns:a16="http://schemas.microsoft.com/office/drawing/2014/main" id="{CCE57950-1994-6F49-AC6C-DC486BAA8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6025" y="2306638"/>
              <a:ext cx="11113" cy="25400"/>
            </a:xfrm>
            <a:custGeom>
              <a:avLst/>
              <a:gdLst>
                <a:gd name="T0" fmla="*/ 13 w 32"/>
                <a:gd name="T1" fmla="*/ 69 h 70"/>
                <a:gd name="T2" fmla="*/ 0 w 32"/>
                <a:gd name="T3" fmla="*/ 63 h 70"/>
                <a:gd name="T4" fmla="*/ 18 w 32"/>
                <a:gd name="T5" fmla="*/ 0 h 70"/>
                <a:gd name="T6" fmla="*/ 31 w 32"/>
                <a:gd name="T7" fmla="*/ 2 h 70"/>
                <a:gd name="T8" fmla="*/ 13 w 32"/>
                <a:gd name="T9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70">
                  <a:moveTo>
                    <a:pt x="13" y="69"/>
                  </a:moveTo>
                  <a:lnTo>
                    <a:pt x="0" y="63"/>
                  </a:lnTo>
                  <a:lnTo>
                    <a:pt x="18" y="0"/>
                  </a:lnTo>
                  <a:lnTo>
                    <a:pt x="31" y="2"/>
                  </a:lnTo>
                  <a:lnTo>
                    <a:pt x="13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2" name="Freeform 115">
              <a:extLst>
                <a:ext uri="{FF2B5EF4-FFF2-40B4-BE49-F238E27FC236}">
                  <a16:creationId xmlns:a16="http://schemas.microsoft.com/office/drawing/2014/main" id="{D3C894FC-1A55-2447-A1B8-C1F486E2EF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2308225"/>
              <a:ext cx="25400" cy="25400"/>
            </a:xfrm>
            <a:custGeom>
              <a:avLst/>
              <a:gdLst>
                <a:gd name="T0" fmla="*/ 70 w 71"/>
                <a:gd name="T1" fmla="*/ 69 h 72"/>
                <a:gd name="T2" fmla="*/ 57 w 71"/>
                <a:gd name="T3" fmla="*/ 69 h 72"/>
                <a:gd name="T4" fmla="*/ 54 w 71"/>
                <a:gd name="T5" fmla="*/ 13 h 72"/>
                <a:gd name="T6" fmla="*/ 54 w 71"/>
                <a:gd name="T7" fmla="*/ 13 h 72"/>
                <a:gd name="T8" fmla="*/ 44 w 71"/>
                <a:gd name="T9" fmla="*/ 69 h 72"/>
                <a:gd name="T10" fmla="*/ 31 w 71"/>
                <a:gd name="T11" fmla="*/ 71 h 72"/>
                <a:gd name="T12" fmla="*/ 13 w 71"/>
                <a:gd name="T13" fmla="*/ 16 h 72"/>
                <a:gd name="T14" fmla="*/ 13 w 71"/>
                <a:gd name="T15" fmla="*/ 16 h 72"/>
                <a:gd name="T16" fmla="*/ 18 w 71"/>
                <a:gd name="T17" fmla="*/ 71 h 72"/>
                <a:gd name="T18" fmla="*/ 5 w 71"/>
                <a:gd name="T19" fmla="*/ 71 h 72"/>
                <a:gd name="T20" fmla="*/ 0 w 71"/>
                <a:gd name="T21" fmla="*/ 5 h 72"/>
                <a:gd name="T22" fmla="*/ 21 w 71"/>
                <a:gd name="T23" fmla="*/ 3 h 72"/>
                <a:gd name="T24" fmla="*/ 37 w 71"/>
                <a:gd name="T25" fmla="*/ 56 h 72"/>
                <a:gd name="T26" fmla="*/ 37 w 71"/>
                <a:gd name="T27" fmla="*/ 56 h 72"/>
                <a:gd name="T28" fmla="*/ 46 w 71"/>
                <a:gd name="T29" fmla="*/ 3 h 72"/>
                <a:gd name="T30" fmla="*/ 65 w 71"/>
                <a:gd name="T31" fmla="*/ 0 h 72"/>
                <a:gd name="T32" fmla="*/ 70 w 71"/>
                <a:gd name="T33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2">
                  <a:moveTo>
                    <a:pt x="70" y="69"/>
                  </a:moveTo>
                  <a:lnTo>
                    <a:pt x="57" y="69"/>
                  </a:lnTo>
                  <a:lnTo>
                    <a:pt x="54" y="13"/>
                  </a:lnTo>
                  <a:lnTo>
                    <a:pt x="54" y="13"/>
                  </a:lnTo>
                  <a:lnTo>
                    <a:pt x="44" y="69"/>
                  </a:lnTo>
                  <a:lnTo>
                    <a:pt x="31" y="71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8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3"/>
                  </a:lnTo>
                  <a:lnTo>
                    <a:pt x="37" y="56"/>
                  </a:lnTo>
                  <a:lnTo>
                    <a:pt x="37" y="56"/>
                  </a:lnTo>
                  <a:lnTo>
                    <a:pt x="46" y="3"/>
                  </a:lnTo>
                  <a:lnTo>
                    <a:pt x="65" y="0"/>
                  </a:lnTo>
                  <a:lnTo>
                    <a:pt x="70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3" name="Freeform 116">
              <a:extLst>
                <a:ext uri="{FF2B5EF4-FFF2-40B4-BE49-F238E27FC236}">
                  <a16:creationId xmlns:a16="http://schemas.microsoft.com/office/drawing/2014/main" id="{7F660DC1-5393-D14C-BC40-428311B6F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5875" y="2303463"/>
              <a:ext cx="26988" cy="26987"/>
            </a:xfrm>
            <a:custGeom>
              <a:avLst/>
              <a:gdLst>
                <a:gd name="T0" fmla="*/ 66 w 73"/>
                <a:gd name="T1" fmla="*/ 39 h 75"/>
                <a:gd name="T2" fmla="*/ 45 w 73"/>
                <a:gd name="T3" fmla="*/ 71 h 75"/>
                <a:gd name="T4" fmla="*/ 21 w 73"/>
                <a:gd name="T5" fmla="*/ 69 h 75"/>
                <a:gd name="T6" fmla="*/ 11 w 73"/>
                <a:gd name="T7" fmla="*/ 53 h 75"/>
                <a:gd name="T8" fmla="*/ 0 w 73"/>
                <a:gd name="T9" fmla="*/ 10 h 75"/>
                <a:gd name="T10" fmla="*/ 13 w 73"/>
                <a:gd name="T11" fmla="*/ 8 h 75"/>
                <a:gd name="T12" fmla="*/ 24 w 73"/>
                <a:gd name="T13" fmla="*/ 50 h 75"/>
                <a:gd name="T14" fmla="*/ 40 w 73"/>
                <a:gd name="T15" fmla="*/ 61 h 75"/>
                <a:gd name="T16" fmla="*/ 50 w 73"/>
                <a:gd name="T17" fmla="*/ 45 h 75"/>
                <a:gd name="T18" fmla="*/ 40 w 73"/>
                <a:gd name="T19" fmla="*/ 2 h 75"/>
                <a:gd name="T20" fmla="*/ 53 w 73"/>
                <a:gd name="T21" fmla="*/ 0 h 75"/>
                <a:gd name="T22" fmla="*/ 66 w 73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75">
                  <a:moveTo>
                    <a:pt x="66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29" y="74"/>
                    <a:pt x="21" y="69"/>
                  </a:cubicBezTo>
                  <a:cubicBezTo>
                    <a:pt x="16" y="66"/>
                    <a:pt x="13" y="61"/>
                    <a:pt x="11" y="53"/>
                  </a:cubicBezTo>
                  <a:lnTo>
                    <a:pt x="0" y="10"/>
                  </a:lnTo>
                  <a:lnTo>
                    <a:pt x="13" y="8"/>
                  </a:lnTo>
                  <a:lnTo>
                    <a:pt x="24" y="50"/>
                  </a:lnTo>
                  <a:cubicBezTo>
                    <a:pt x="26" y="58"/>
                    <a:pt x="32" y="61"/>
                    <a:pt x="40" y="61"/>
                  </a:cubicBezTo>
                  <a:cubicBezTo>
                    <a:pt x="50" y="58"/>
                    <a:pt x="53" y="53"/>
                    <a:pt x="50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4" name="Freeform 117">
              <a:extLst>
                <a:ext uri="{FF2B5EF4-FFF2-40B4-BE49-F238E27FC236}">
                  <a16:creationId xmlns:a16="http://schemas.microsoft.com/office/drawing/2014/main" id="{A5663420-E780-6B4E-8332-C5F742224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0775" y="2089150"/>
              <a:ext cx="23813" cy="26988"/>
            </a:xfrm>
            <a:custGeom>
              <a:avLst/>
              <a:gdLst>
                <a:gd name="T0" fmla="*/ 66 w 67"/>
                <a:gd name="T1" fmla="*/ 66 h 77"/>
                <a:gd name="T2" fmla="*/ 59 w 67"/>
                <a:gd name="T3" fmla="*/ 76 h 77"/>
                <a:gd name="T4" fmla="*/ 0 w 67"/>
                <a:gd name="T5" fmla="*/ 39 h 77"/>
                <a:gd name="T6" fmla="*/ 19 w 67"/>
                <a:gd name="T7" fmla="*/ 13 h 77"/>
                <a:gd name="T8" fmla="*/ 51 w 67"/>
                <a:gd name="T9" fmla="*/ 8 h 77"/>
                <a:gd name="T10" fmla="*/ 56 w 67"/>
                <a:gd name="T11" fmla="*/ 37 h 77"/>
                <a:gd name="T12" fmla="*/ 45 w 67"/>
                <a:gd name="T13" fmla="*/ 53 h 77"/>
                <a:gd name="T14" fmla="*/ 66 w 67"/>
                <a:gd name="T15" fmla="*/ 66 h 77"/>
                <a:gd name="T16" fmla="*/ 43 w 67"/>
                <a:gd name="T17" fmla="*/ 37 h 77"/>
                <a:gd name="T18" fmla="*/ 40 w 67"/>
                <a:gd name="T19" fmla="*/ 21 h 77"/>
                <a:gd name="T20" fmla="*/ 24 w 67"/>
                <a:gd name="T21" fmla="*/ 26 h 77"/>
                <a:gd name="T22" fmla="*/ 19 w 67"/>
                <a:gd name="T23" fmla="*/ 37 h 77"/>
                <a:gd name="T24" fmla="*/ 35 w 67"/>
                <a:gd name="T25" fmla="*/ 47 h 77"/>
                <a:gd name="T26" fmla="*/ 43 w 67"/>
                <a:gd name="T27" fmla="*/ 3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7">
                  <a:moveTo>
                    <a:pt x="66" y="66"/>
                  </a:moveTo>
                  <a:lnTo>
                    <a:pt x="59" y="76"/>
                  </a:lnTo>
                  <a:lnTo>
                    <a:pt x="0" y="39"/>
                  </a:lnTo>
                  <a:lnTo>
                    <a:pt x="19" y="13"/>
                  </a:lnTo>
                  <a:cubicBezTo>
                    <a:pt x="27" y="2"/>
                    <a:pt x="37" y="0"/>
                    <a:pt x="51" y="8"/>
                  </a:cubicBezTo>
                  <a:cubicBezTo>
                    <a:pt x="56" y="10"/>
                    <a:pt x="66" y="23"/>
                    <a:pt x="56" y="37"/>
                  </a:cubicBezTo>
                  <a:lnTo>
                    <a:pt x="45" y="53"/>
                  </a:lnTo>
                  <a:lnTo>
                    <a:pt x="66" y="66"/>
                  </a:lnTo>
                  <a:close/>
                  <a:moveTo>
                    <a:pt x="43" y="37"/>
                  </a:moveTo>
                  <a:cubicBezTo>
                    <a:pt x="48" y="29"/>
                    <a:pt x="43" y="23"/>
                    <a:pt x="40" y="21"/>
                  </a:cubicBezTo>
                  <a:cubicBezTo>
                    <a:pt x="35" y="18"/>
                    <a:pt x="29" y="18"/>
                    <a:pt x="24" y="26"/>
                  </a:cubicBezTo>
                  <a:lnTo>
                    <a:pt x="19" y="37"/>
                  </a:lnTo>
                  <a:lnTo>
                    <a:pt x="35" y="47"/>
                  </a:lnTo>
                  <a:lnTo>
                    <a:pt x="43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5" name="Freeform 118">
              <a:extLst>
                <a:ext uri="{FF2B5EF4-FFF2-40B4-BE49-F238E27FC236}">
                  <a16:creationId xmlns:a16="http://schemas.microsoft.com/office/drawing/2014/main" id="{458309B1-C8B1-3B42-AE91-57AD694AE0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2274888"/>
              <a:ext cx="7938" cy="6350"/>
            </a:xfrm>
            <a:custGeom>
              <a:avLst/>
              <a:gdLst>
                <a:gd name="T0" fmla="*/ 5 w 24"/>
                <a:gd name="T1" fmla="*/ 18 h 19"/>
                <a:gd name="T2" fmla="*/ 0 w 24"/>
                <a:gd name="T3" fmla="*/ 18 h 19"/>
                <a:gd name="T4" fmla="*/ 18 w 24"/>
                <a:gd name="T5" fmla="*/ 5 h 19"/>
                <a:gd name="T6" fmla="*/ 5 w 24"/>
                <a:gd name="T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9">
                  <a:moveTo>
                    <a:pt x="5" y="18"/>
                  </a:moveTo>
                  <a:lnTo>
                    <a:pt x="0" y="18"/>
                  </a:lnTo>
                  <a:cubicBezTo>
                    <a:pt x="2" y="11"/>
                    <a:pt x="8" y="0"/>
                    <a:pt x="18" y="5"/>
                  </a:cubicBezTo>
                  <a:cubicBezTo>
                    <a:pt x="23" y="16"/>
                    <a:pt x="10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6" name="Freeform 119">
              <a:extLst>
                <a:ext uri="{FF2B5EF4-FFF2-40B4-BE49-F238E27FC236}">
                  <a16:creationId xmlns:a16="http://schemas.microsoft.com/office/drawing/2014/main" id="{2DC43A41-082C-F74D-8295-C0063B3EC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2200275"/>
              <a:ext cx="7937" cy="4763"/>
            </a:xfrm>
            <a:custGeom>
              <a:avLst/>
              <a:gdLst>
                <a:gd name="T0" fmla="*/ 21 w 22"/>
                <a:gd name="T1" fmla="*/ 14 h 15"/>
                <a:gd name="T2" fmla="*/ 2 w 22"/>
                <a:gd name="T3" fmla="*/ 14 h 15"/>
                <a:gd name="T4" fmla="*/ 21 w 22"/>
                <a:gd name="T5" fmla="*/ 8 h 15"/>
                <a:gd name="T6" fmla="*/ 21 w 22"/>
                <a:gd name="T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5">
                  <a:moveTo>
                    <a:pt x="21" y="14"/>
                  </a:moveTo>
                  <a:lnTo>
                    <a:pt x="2" y="14"/>
                  </a:lnTo>
                  <a:cubicBezTo>
                    <a:pt x="0" y="3"/>
                    <a:pt x="16" y="0"/>
                    <a:pt x="21" y="8"/>
                  </a:cubicBezTo>
                  <a:lnTo>
                    <a:pt x="21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7" name="Freeform 120">
              <a:extLst>
                <a:ext uri="{FF2B5EF4-FFF2-40B4-BE49-F238E27FC236}">
                  <a16:creationId xmlns:a16="http://schemas.microsoft.com/office/drawing/2014/main" id="{47B9BD00-2D2E-6A49-A220-93F421DE9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50" y="2155825"/>
              <a:ext cx="15875" cy="4763"/>
            </a:xfrm>
            <a:custGeom>
              <a:avLst/>
              <a:gdLst>
                <a:gd name="T0" fmla="*/ 0 w 42"/>
                <a:gd name="T1" fmla="*/ 13 h 14"/>
                <a:gd name="T2" fmla="*/ 11 w 42"/>
                <a:gd name="T3" fmla="*/ 3 h 14"/>
                <a:gd name="T4" fmla="*/ 31 w 42"/>
                <a:gd name="T5" fmla="*/ 0 h 14"/>
                <a:gd name="T6" fmla="*/ 41 w 42"/>
                <a:gd name="T7" fmla="*/ 0 h 14"/>
                <a:gd name="T8" fmla="*/ 39 w 42"/>
                <a:gd name="T9" fmla="*/ 8 h 14"/>
                <a:gd name="T10" fmla="*/ 26 w 42"/>
                <a:gd name="T11" fmla="*/ 13 h 14"/>
                <a:gd name="T12" fmla="*/ 28 w 42"/>
                <a:gd name="T13" fmla="*/ 8 h 14"/>
                <a:gd name="T14" fmla="*/ 13 w 42"/>
                <a:gd name="T15" fmla="*/ 8 h 14"/>
                <a:gd name="T16" fmla="*/ 5 w 42"/>
                <a:gd name="T17" fmla="*/ 13 h 14"/>
                <a:gd name="T18" fmla="*/ 0 w 42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14">
                  <a:moveTo>
                    <a:pt x="0" y="13"/>
                  </a:moveTo>
                  <a:lnTo>
                    <a:pt x="11" y="3"/>
                  </a:lnTo>
                  <a:lnTo>
                    <a:pt x="31" y="0"/>
                  </a:lnTo>
                  <a:lnTo>
                    <a:pt x="41" y="0"/>
                  </a:lnTo>
                  <a:lnTo>
                    <a:pt x="39" y="8"/>
                  </a:lnTo>
                  <a:lnTo>
                    <a:pt x="26" y="13"/>
                  </a:lnTo>
                  <a:lnTo>
                    <a:pt x="28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8" name="Freeform 121">
              <a:extLst>
                <a:ext uri="{FF2B5EF4-FFF2-40B4-BE49-F238E27FC236}">
                  <a16:creationId xmlns:a16="http://schemas.microsoft.com/office/drawing/2014/main" id="{2B00C8A2-69F0-514E-8888-DF8AC43836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2155825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3 h 17"/>
                <a:gd name="T6" fmla="*/ 27 w 33"/>
                <a:gd name="T7" fmla="*/ 8 h 17"/>
                <a:gd name="T8" fmla="*/ 19 w 33"/>
                <a:gd name="T9" fmla="*/ 11 h 17"/>
                <a:gd name="T10" fmla="*/ 14 w 33"/>
                <a:gd name="T11" fmla="*/ 16 h 17"/>
                <a:gd name="T12" fmla="*/ 11 w 33"/>
                <a:gd name="T13" fmla="*/ 11 h 17"/>
                <a:gd name="T14" fmla="*/ 3 w 33"/>
                <a:gd name="T15" fmla="*/ 13 h 17"/>
                <a:gd name="T16" fmla="*/ 0 w 33"/>
                <a:gd name="T17" fmla="*/ 11 h 17"/>
                <a:gd name="T18" fmla="*/ 8 w 33"/>
                <a:gd name="T19" fmla="*/ 8 h 17"/>
                <a:gd name="T20" fmla="*/ 6 w 33"/>
                <a:gd name="T21" fmla="*/ 5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3"/>
                  </a:lnTo>
                  <a:lnTo>
                    <a:pt x="27" y="8"/>
                  </a:lnTo>
                  <a:lnTo>
                    <a:pt x="19" y="11"/>
                  </a:lnTo>
                  <a:lnTo>
                    <a:pt x="14" y="16"/>
                  </a:lnTo>
                  <a:lnTo>
                    <a:pt x="11" y="11"/>
                  </a:lnTo>
                  <a:lnTo>
                    <a:pt x="3" y="13"/>
                  </a:lnTo>
                  <a:lnTo>
                    <a:pt x="0" y="11"/>
                  </a:lnTo>
                  <a:lnTo>
                    <a:pt x="8" y="8"/>
                  </a:lnTo>
                  <a:lnTo>
                    <a:pt x="6" y="5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9" name="Freeform 122">
              <a:extLst>
                <a:ext uri="{FF2B5EF4-FFF2-40B4-BE49-F238E27FC236}">
                  <a16:creationId xmlns:a16="http://schemas.microsoft.com/office/drawing/2014/main" id="{48525BB0-2309-9943-9358-281A8F94D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157413"/>
              <a:ext cx="6350" cy="3175"/>
            </a:xfrm>
            <a:custGeom>
              <a:avLst/>
              <a:gdLst>
                <a:gd name="T0" fmla="*/ 2 w 16"/>
                <a:gd name="T1" fmla="*/ 3 h 9"/>
                <a:gd name="T2" fmla="*/ 5 w 16"/>
                <a:gd name="T3" fmla="*/ 0 h 9"/>
                <a:gd name="T4" fmla="*/ 15 w 16"/>
                <a:gd name="T5" fmla="*/ 0 h 9"/>
                <a:gd name="T6" fmla="*/ 13 w 16"/>
                <a:gd name="T7" fmla="*/ 6 h 9"/>
                <a:gd name="T8" fmla="*/ 0 w 16"/>
                <a:gd name="T9" fmla="*/ 8 h 9"/>
                <a:gd name="T10" fmla="*/ 2 w 16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2" y="3"/>
                  </a:moveTo>
                  <a:lnTo>
                    <a:pt x="5" y="0"/>
                  </a:lnTo>
                  <a:lnTo>
                    <a:pt x="15" y="0"/>
                  </a:lnTo>
                  <a:lnTo>
                    <a:pt x="13" y="6"/>
                  </a:lnTo>
                  <a:lnTo>
                    <a:pt x="0" y="8"/>
                  </a:lnTo>
                  <a:lnTo>
                    <a:pt x="2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0" name="Freeform 123">
              <a:extLst>
                <a:ext uri="{FF2B5EF4-FFF2-40B4-BE49-F238E27FC236}">
                  <a16:creationId xmlns:a16="http://schemas.microsoft.com/office/drawing/2014/main" id="{775A6049-557E-BC47-AF60-B5C8F58B52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8413" y="2162175"/>
              <a:ext cx="4762" cy="3175"/>
            </a:xfrm>
            <a:custGeom>
              <a:avLst/>
              <a:gdLst>
                <a:gd name="T0" fmla="*/ 2 w 13"/>
                <a:gd name="T1" fmla="*/ 3 h 7"/>
                <a:gd name="T2" fmla="*/ 12 w 13"/>
                <a:gd name="T3" fmla="*/ 0 h 7"/>
                <a:gd name="T4" fmla="*/ 9 w 13"/>
                <a:gd name="T5" fmla="*/ 6 h 7"/>
                <a:gd name="T6" fmla="*/ 0 w 13"/>
                <a:gd name="T7" fmla="*/ 6 h 7"/>
                <a:gd name="T8" fmla="*/ 2 w 1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7">
                  <a:moveTo>
                    <a:pt x="2" y="3"/>
                  </a:moveTo>
                  <a:lnTo>
                    <a:pt x="12" y="0"/>
                  </a:lnTo>
                  <a:lnTo>
                    <a:pt x="9" y="6"/>
                  </a:lnTo>
                  <a:lnTo>
                    <a:pt x="0" y="6"/>
                  </a:lnTo>
                  <a:lnTo>
                    <a:pt x="2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1" name="Freeform 124">
              <a:extLst>
                <a:ext uri="{FF2B5EF4-FFF2-40B4-BE49-F238E27FC236}">
                  <a16:creationId xmlns:a16="http://schemas.microsoft.com/office/drawing/2014/main" id="{0C071D92-9579-6848-94D3-0E95F816E4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160588"/>
              <a:ext cx="3175" cy="3175"/>
            </a:xfrm>
            <a:custGeom>
              <a:avLst/>
              <a:gdLst>
                <a:gd name="T0" fmla="*/ 0 w 8"/>
                <a:gd name="T1" fmla="*/ 5 h 9"/>
                <a:gd name="T2" fmla="*/ 5 w 8"/>
                <a:gd name="T3" fmla="*/ 0 h 9"/>
                <a:gd name="T4" fmla="*/ 7 w 8"/>
                <a:gd name="T5" fmla="*/ 5 h 9"/>
                <a:gd name="T6" fmla="*/ 5 w 8"/>
                <a:gd name="T7" fmla="*/ 8 h 9"/>
                <a:gd name="T8" fmla="*/ 0 w 8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0" y="5"/>
                  </a:moveTo>
                  <a:lnTo>
                    <a:pt x="5" y="0"/>
                  </a:lnTo>
                  <a:lnTo>
                    <a:pt x="7" y="5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2" name="Freeform 125">
              <a:extLst>
                <a:ext uri="{FF2B5EF4-FFF2-40B4-BE49-F238E27FC236}">
                  <a16:creationId xmlns:a16="http://schemas.microsoft.com/office/drawing/2014/main" id="{61A4F873-5EBC-9F47-90DD-657A1B75A1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0638" y="2163763"/>
              <a:ext cx="3175" cy="4762"/>
            </a:xfrm>
            <a:custGeom>
              <a:avLst/>
              <a:gdLst>
                <a:gd name="T0" fmla="*/ 0 w 9"/>
                <a:gd name="T1" fmla="*/ 8 h 14"/>
                <a:gd name="T2" fmla="*/ 6 w 9"/>
                <a:gd name="T3" fmla="*/ 13 h 14"/>
                <a:gd name="T4" fmla="*/ 8 w 9"/>
                <a:gd name="T5" fmla="*/ 11 h 14"/>
                <a:gd name="T6" fmla="*/ 6 w 9"/>
                <a:gd name="T7" fmla="*/ 0 h 14"/>
                <a:gd name="T8" fmla="*/ 0 w 9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8"/>
                  </a:moveTo>
                  <a:lnTo>
                    <a:pt x="6" y="13"/>
                  </a:lnTo>
                  <a:lnTo>
                    <a:pt x="8" y="11"/>
                  </a:lnTo>
                  <a:lnTo>
                    <a:pt x="6" y="0"/>
                  </a:lnTo>
                  <a:lnTo>
                    <a:pt x="0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3" name="Freeform 126">
              <a:extLst>
                <a:ext uri="{FF2B5EF4-FFF2-40B4-BE49-F238E27FC236}">
                  <a16:creationId xmlns:a16="http://schemas.microsoft.com/office/drawing/2014/main" id="{91255FDB-AFAB-F44A-A0C0-4F0C72ECE7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3813" y="2165350"/>
              <a:ext cx="3175" cy="3175"/>
            </a:xfrm>
            <a:custGeom>
              <a:avLst/>
              <a:gdLst>
                <a:gd name="T0" fmla="*/ 5 w 11"/>
                <a:gd name="T1" fmla="*/ 8 h 9"/>
                <a:gd name="T2" fmla="*/ 10 w 11"/>
                <a:gd name="T3" fmla="*/ 2 h 9"/>
                <a:gd name="T4" fmla="*/ 0 w 11"/>
                <a:gd name="T5" fmla="*/ 0 h 9"/>
                <a:gd name="T6" fmla="*/ 5 w 11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5" y="8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5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4" name="Freeform 127">
              <a:extLst>
                <a:ext uri="{FF2B5EF4-FFF2-40B4-BE49-F238E27FC236}">
                  <a16:creationId xmlns:a16="http://schemas.microsoft.com/office/drawing/2014/main" id="{5C89A757-3E56-1B48-9DBA-2015154FB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2165350"/>
              <a:ext cx="1588" cy="6350"/>
            </a:xfrm>
            <a:custGeom>
              <a:avLst/>
              <a:gdLst>
                <a:gd name="T0" fmla="*/ 3 w 6"/>
                <a:gd name="T1" fmla="*/ 0 h 17"/>
                <a:gd name="T2" fmla="*/ 5 w 6"/>
                <a:gd name="T3" fmla="*/ 3 h 17"/>
                <a:gd name="T4" fmla="*/ 5 w 6"/>
                <a:gd name="T5" fmla="*/ 16 h 17"/>
                <a:gd name="T6" fmla="*/ 0 w 6"/>
                <a:gd name="T7" fmla="*/ 3 h 17"/>
                <a:gd name="T8" fmla="*/ 3 w 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7">
                  <a:moveTo>
                    <a:pt x="3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5" name="Freeform 128">
              <a:extLst>
                <a:ext uri="{FF2B5EF4-FFF2-40B4-BE49-F238E27FC236}">
                  <a16:creationId xmlns:a16="http://schemas.microsoft.com/office/drawing/2014/main" id="{8170BB04-44A4-8B41-B638-7CD62E285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1575" y="2074863"/>
              <a:ext cx="171450" cy="211137"/>
            </a:xfrm>
            <a:custGeom>
              <a:avLst/>
              <a:gdLst>
                <a:gd name="T0" fmla="*/ 199 w 477"/>
                <a:gd name="T1" fmla="*/ 18 h 586"/>
                <a:gd name="T2" fmla="*/ 204 w 477"/>
                <a:gd name="T3" fmla="*/ 40 h 586"/>
                <a:gd name="T4" fmla="*/ 220 w 477"/>
                <a:gd name="T5" fmla="*/ 74 h 586"/>
                <a:gd name="T6" fmla="*/ 209 w 477"/>
                <a:gd name="T7" fmla="*/ 66 h 586"/>
                <a:gd name="T8" fmla="*/ 215 w 477"/>
                <a:gd name="T9" fmla="*/ 71 h 586"/>
                <a:gd name="T10" fmla="*/ 202 w 477"/>
                <a:gd name="T11" fmla="*/ 90 h 586"/>
                <a:gd name="T12" fmla="*/ 215 w 477"/>
                <a:gd name="T13" fmla="*/ 98 h 586"/>
                <a:gd name="T14" fmla="*/ 236 w 477"/>
                <a:gd name="T15" fmla="*/ 93 h 586"/>
                <a:gd name="T16" fmla="*/ 241 w 477"/>
                <a:gd name="T17" fmla="*/ 58 h 586"/>
                <a:gd name="T18" fmla="*/ 241 w 477"/>
                <a:gd name="T19" fmla="*/ 58 h 586"/>
                <a:gd name="T20" fmla="*/ 239 w 477"/>
                <a:gd name="T21" fmla="*/ 45 h 586"/>
                <a:gd name="T22" fmla="*/ 237 w 477"/>
                <a:gd name="T23" fmla="*/ 68 h 586"/>
                <a:gd name="T24" fmla="*/ 312 w 477"/>
                <a:gd name="T25" fmla="*/ 283 h 586"/>
                <a:gd name="T26" fmla="*/ 341 w 477"/>
                <a:gd name="T27" fmla="*/ 296 h 586"/>
                <a:gd name="T28" fmla="*/ 357 w 477"/>
                <a:gd name="T29" fmla="*/ 296 h 586"/>
                <a:gd name="T30" fmla="*/ 396 w 477"/>
                <a:gd name="T31" fmla="*/ 339 h 586"/>
                <a:gd name="T32" fmla="*/ 418 w 477"/>
                <a:gd name="T33" fmla="*/ 437 h 586"/>
                <a:gd name="T34" fmla="*/ 338 w 477"/>
                <a:gd name="T35" fmla="*/ 500 h 586"/>
                <a:gd name="T36" fmla="*/ 262 w 477"/>
                <a:gd name="T37" fmla="*/ 572 h 586"/>
                <a:gd name="T38" fmla="*/ 241 w 477"/>
                <a:gd name="T39" fmla="*/ 559 h 586"/>
                <a:gd name="T40" fmla="*/ 260 w 477"/>
                <a:gd name="T41" fmla="*/ 344 h 586"/>
                <a:gd name="T42" fmla="*/ 270 w 477"/>
                <a:gd name="T43" fmla="*/ 302 h 586"/>
                <a:gd name="T44" fmla="*/ 239 w 477"/>
                <a:gd name="T45" fmla="*/ 294 h 586"/>
                <a:gd name="T46" fmla="*/ 167 w 477"/>
                <a:gd name="T47" fmla="*/ 259 h 586"/>
                <a:gd name="T48" fmla="*/ 135 w 477"/>
                <a:gd name="T49" fmla="*/ 238 h 586"/>
                <a:gd name="T50" fmla="*/ 104 w 477"/>
                <a:gd name="T51" fmla="*/ 148 h 586"/>
                <a:gd name="T52" fmla="*/ 0 w 477"/>
                <a:gd name="T53" fmla="*/ 132 h 586"/>
                <a:gd name="T54" fmla="*/ 24 w 477"/>
                <a:gd name="T55" fmla="*/ 103 h 586"/>
                <a:gd name="T56" fmla="*/ 24 w 477"/>
                <a:gd name="T57" fmla="*/ 93 h 586"/>
                <a:gd name="T58" fmla="*/ 24 w 477"/>
                <a:gd name="T59" fmla="*/ 79 h 586"/>
                <a:gd name="T60" fmla="*/ 156 w 477"/>
                <a:gd name="T61" fmla="*/ 42 h 586"/>
                <a:gd name="T62" fmla="*/ 167 w 477"/>
                <a:gd name="T63" fmla="*/ 21 h 586"/>
                <a:gd name="T64" fmla="*/ 207 w 477"/>
                <a:gd name="T65" fmla="*/ 3 h 586"/>
                <a:gd name="T66" fmla="*/ 220 w 477"/>
                <a:gd name="T67" fmla="*/ 10 h 586"/>
                <a:gd name="T68" fmla="*/ 231 w 477"/>
                <a:gd name="T69" fmla="*/ 10 h 586"/>
                <a:gd name="T70" fmla="*/ 285 w 477"/>
                <a:gd name="T71" fmla="*/ 55 h 586"/>
                <a:gd name="T72" fmla="*/ 291 w 477"/>
                <a:gd name="T73" fmla="*/ 79 h 586"/>
                <a:gd name="T74" fmla="*/ 341 w 477"/>
                <a:gd name="T75" fmla="*/ 116 h 586"/>
                <a:gd name="T76" fmla="*/ 265 w 477"/>
                <a:gd name="T77" fmla="*/ 220 h 586"/>
                <a:gd name="T78" fmla="*/ 249 w 477"/>
                <a:gd name="T79" fmla="*/ 206 h 586"/>
                <a:gd name="T80" fmla="*/ 204 w 477"/>
                <a:gd name="T81" fmla="*/ 251 h 586"/>
                <a:gd name="T82" fmla="*/ 225 w 477"/>
                <a:gd name="T83" fmla="*/ 233 h 586"/>
                <a:gd name="T84" fmla="*/ 252 w 477"/>
                <a:gd name="T85" fmla="*/ 270 h 586"/>
                <a:gd name="T86" fmla="*/ 257 w 477"/>
                <a:gd name="T87" fmla="*/ 291 h 586"/>
                <a:gd name="T88" fmla="*/ 273 w 477"/>
                <a:gd name="T89" fmla="*/ 291 h 586"/>
                <a:gd name="T90" fmla="*/ 283 w 477"/>
                <a:gd name="T91" fmla="*/ 296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7" h="586">
                  <a:moveTo>
                    <a:pt x="204" y="40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2"/>
                    <a:pt x="199" y="40"/>
                  </a:cubicBezTo>
                  <a:lnTo>
                    <a:pt x="204" y="40"/>
                  </a:lnTo>
                  <a:close/>
                  <a:moveTo>
                    <a:pt x="237" y="69"/>
                  </a:moveTo>
                  <a:cubicBezTo>
                    <a:pt x="236" y="72"/>
                    <a:pt x="231" y="74"/>
                    <a:pt x="220" y="74"/>
                  </a:cubicBezTo>
                  <a:cubicBezTo>
                    <a:pt x="217" y="71"/>
                    <a:pt x="215" y="69"/>
                    <a:pt x="215" y="66"/>
                  </a:cubicBezTo>
                  <a:lnTo>
                    <a:pt x="209" y="66"/>
                  </a:lnTo>
                  <a:lnTo>
                    <a:pt x="209" y="71"/>
                  </a:lnTo>
                  <a:lnTo>
                    <a:pt x="215" y="71"/>
                  </a:lnTo>
                  <a:cubicBezTo>
                    <a:pt x="212" y="74"/>
                    <a:pt x="209" y="77"/>
                    <a:pt x="207" y="77"/>
                  </a:cubicBezTo>
                  <a:cubicBezTo>
                    <a:pt x="207" y="82"/>
                    <a:pt x="207" y="87"/>
                    <a:pt x="202" y="90"/>
                  </a:cubicBezTo>
                  <a:lnTo>
                    <a:pt x="209" y="90"/>
                  </a:lnTo>
                  <a:cubicBezTo>
                    <a:pt x="212" y="93"/>
                    <a:pt x="215" y="95"/>
                    <a:pt x="215" y="98"/>
                  </a:cubicBezTo>
                  <a:cubicBezTo>
                    <a:pt x="220" y="100"/>
                    <a:pt x="231" y="95"/>
                    <a:pt x="233" y="103"/>
                  </a:cubicBezTo>
                  <a:cubicBezTo>
                    <a:pt x="231" y="95"/>
                    <a:pt x="233" y="93"/>
                    <a:pt x="236" y="93"/>
                  </a:cubicBezTo>
                  <a:cubicBezTo>
                    <a:pt x="236" y="87"/>
                    <a:pt x="235" y="78"/>
                    <a:pt x="237" y="69"/>
                  </a:cubicBezTo>
                  <a:close/>
                  <a:moveTo>
                    <a:pt x="241" y="58"/>
                  </a:moveTo>
                  <a:lnTo>
                    <a:pt x="247" y="53"/>
                  </a:lnTo>
                  <a:cubicBezTo>
                    <a:pt x="244" y="53"/>
                    <a:pt x="244" y="55"/>
                    <a:pt x="241" y="58"/>
                  </a:cubicBezTo>
                  <a:lnTo>
                    <a:pt x="233" y="50"/>
                  </a:lnTo>
                  <a:lnTo>
                    <a:pt x="239" y="45"/>
                  </a:lnTo>
                  <a:cubicBezTo>
                    <a:pt x="233" y="48"/>
                    <a:pt x="231" y="40"/>
                    <a:pt x="225" y="37"/>
                  </a:cubicBezTo>
                  <a:cubicBezTo>
                    <a:pt x="222" y="48"/>
                    <a:pt x="238" y="61"/>
                    <a:pt x="237" y="68"/>
                  </a:cubicBezTo>
                  <a:cubicBezTo>
                    <a:pt x="238" y="65"/>
                    <a:pt x="239" y="61"/>
                    <a:pt x="241" y="58"/>
                  </a:cubicBezTo>
                  <a:close/>
                  <a:moveTo>
                    <a:pt x="312" y="283"/>
                  </a:moveTo>
                  <a:cubicBezTo>
                    <a:pt x="312" y="288"/>
                    <a:pt x="314" y="288"/>
                    <a:pt x="317" y="291"/>
                  </a:cubicBezTo>
                  <a:cubicBezTo>
                    <a:pt x="328" y="281"/>
                    <a:pt x="333" y="288"/>
                    <a:pt x="341" y="296"/>
                  </a:cubicBezTo>
                  <a:cubicBezTo>
                    <a:pt x="343" y="299"/>
                    <a:pt x="349" y="302"/>
                    <a:pt x="354" y="302"/>
                  </a:cubicBezTo>
                  <a:cubicBezTo>
                    <a:pt x="354" y="299"/>
                    <a:pt x="354" y="299"/>
                    <a:pt x="357" y="296"/>
                  </a:cubicBezTo>
                  <a:lnTo>
                    <a:pt x="362" y="296"/>
                  </a:lnTo>
                  <a:cubicBezTo>
                    <a:pt x="367" y="312"/>
                    <a:pt x="394" y="323"/>
                    <a:pt x="396" y="339"/>
                  </a:cubicBezTo>
                  <a:cubicBezTo>
                    <a:pt x="412" y="347"/>
                    <a:pt x="434" y="339"/>
                    <a:pt x="444" y="355"/>
                  </a:cubicBezTo>
                  <a:cubicBezTo>
                    <a:pt x="476" y="389"/>
                    <a:pt x="407" y="402"/>
                    <a:pt x="418" y="437"/>
                  </a:cubicBezTo>
                  <a:cubicBezTo>
                    <a:pt x="412" y="461"/>
                    <a:pt x="394" y="463"/>
                    <a:pt x="373" y="466"/>
                  </a:cubicBezTo>
                  <a:cubicBezTo>
                    <a:pt x="365" y="484"/>
                    <a:pt x="351" y="490"/>
                    <a:pt x="338" y="500"/>
                  </a:cubicBezTo>
                  <a:cubicBezTo>
                    <a:pt x="317" y="500"/>
                    <a:pt x="314" y="516"/>
                    <a:pt x="293" y="522"/>
                  </a:cubicBezTo>
                  <a:cubicBezTo>
                    <a:pt x="285" y="543"/>
                    <a:pt x="268" y="551"/>
                    <a:pt x="262" y="572"/>
                  </a:cubicBezTo>
                  <a:cubicBezTo>
                    <a:pt x="265" y="580"/>
                    <a:pt x="277" y="574"/>
                    <a:pt x="275" y="585"/>
                  </a:cubicBezTo>
                  <a:cubicBezTo>
                    <a:pt x="260" y="585"/>
                    <a:pt x="241" y="577"/>
                    <a:pt x="241" y="559"/>
                  </a:cubicBezTo>
                  <a:cubicBezTo>
                    <a:pt x="247" y="511"/>
                    <a:pt x="283" y="474"/>
                    <a:pt x="285" y="426"/>
                  </a:cubicBezTo>
                  <a:cubicBezTo>
                    <a:pt x="262" y="408"/>
                    <a:pt x="260" y="376"/>
                    <a:pt x="260" y="344"/>
                  </a:cubicBezTo>
                  <a:cubicBezTo>
                    <a:pt x="275" y="336"/>
                    <a:pt x="270" y="320"/>
                    <a:pt x="277" y="310"/>
                  </a:cubicBezTo>
                  <a:lnTo>
                    <a:pt x="270" y="302"/>
                  </a:lnTo>
                  <a:cubicBezTo>
                    <a:pt x="262" y="315"/>
                    <a:pt x="254" y="296"/>
                    <a:pt x="244" y="302"/>
                  </a:cubicBezTo>
                  <a:cubicBezTo>
                    <a:pt x="244" y="299"/>
                    <a:pt x="241" y="296"/>
                    <a:pt x="239" y="294"/>
                  </a:cubicBezTo>
                  <a:cubicBezTo>
                    <a:pt x="233" y="288"/>
                    <a:pt x="225" y="283"/>
                    <a:pt x="220" y="275"/>
                  </a:cubicBezTo>
                  <a:cubicBezTo>
                    <a:pt x="202" y="270"/>
                    <a:pt x="183" y="270"/>
                    <a:pt x="167" y="259"/>
                  </a:cubicBezTo>
                  <a:cubicBezTo>
                    <a:pt x="146" y="257"/>
                    <a:pt x="159" y="236"/>
                    <a:pt x="141" y="230"/>
                  </a:cubicBezTo>
                  <a:cubicBezTo>
                    <a:pt x="138" y="233"/>
                    <a:pt x="135" y="236"/>
                    <a:pt x="135" y="238"/>
                  </a:cubicBezTo>
                  <a:cubicBezTo>
                    <a:pt x="106" y="230"/>
                    <a:pt x="119" y="201"/>
                    <a:pt x="104" y="183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4" y="95"/>
                    <a:pt x="35" y="148"/>
                    <a:pt x="0" y="132"/>
                  </a:cubicBezTo>
                  <a:cubicBezTo>
                    <a:pt x="13" y="132"/>
                    <a:pt x="24" y="127"/>
                    <a:pt x="32" y="116"/>
                  </a:cubicBezTo>
                  <a:cubicBezTo>
                    <a:pt x="29" y="111"/>
                    <a:pt x="21" y="111"/>
                    <a:pt x="24" y="103"/>
                  </a:cubicBezTo>
                  <a:lnTo>
                    <a:pt x="29" y="98"/>
                  </a:lnTo>
                  <a:lnTo>
                    <a:pt x="24" y="93"/>
                  </a:lnTo>
                  <a:lnTo>
                    <a:pt x="29" y="87"/>
                  </a:lnTo>
                  <a:cubicBezTo>
                    <a:pt x="27" y="85"/>
                    <a:pt x="24" y="82"/>
                    <a:pt x="24" y="79"/>
                  </a:cubicBezTo>
                  <a:cubicBezTo>
                    <a:pt x="40" y="66"/>
                    <a:pt x="64" y="48"/>
                    <a:pt x="90" y="50"/>
                  </a:cubicBezTo>
                  <a:cubicBezTo>
                    <a:pt x="111" y="42"/>
                    <a:pt x="138" y="66"/>
                    <a:pt x="156" y="42"/>
                  </a:cubicBezTo>
                  <a:cubicBezTo>
                    <a:pt x="146" y="42"/>
                    <a:pt x="138" y="29"/>
                    <a:pt x="149" y="21"/>
                  </a:cubicBezTo>
                  <a:cubicBezTo>
                    <a:pt x="154" y="21"/>
                    <a:pt x="162" y="10"/>
                    <a:pt x="167" y="21"/>
                  </a:cubicBezTo>
                  <a:cubicBezTo>
                    <a:pt x="172" y="18"/>
                    <a:pt x="172" y="13"/>
                    <a:pt x="172" y="8"/>
                  </a:cubicBezTo>
                  <a:cubicBezTo>
                    <a:pt x="186" y="0"/>
                    <a:pt x="202" y="24"/>
                    <a:pt x="207" y="3"/>
                  </a:cubicBezTo>
                  <a:lnTo>
                    <a:pt x="215" y="3"/>
                  </a:lnTo>
                  <a:cubicBezTo>
                    <a:pt x="215" y="8"/>
                    <a:pt x="217" y="8"/>
                    <a:pt x="220" y="10"/>
                  </a:cubicBezTo>
                  <a:lnTo>
                    <a:pt x="225" y="5"/>
                  </a:lnTo>
                  <a:lnTo>
                    <a:pt x="231" y="10"/>
                  </a:lnTo>
                  <a:cubicBezTo>
                    <a:pt x="241" y="0"/>
                    <a:pt x="249" y="24"/>
                    <a:pt x="265" y="16"/>
                  </a:cubicBezTo>
                  <a:cubicBezTo>
                    <a:pt x="275" y="24"/>
                    <a:pt x="283" y="40"/>
                    <a:pt x="285" y="55"/>
                  </a:cubicBezTo>
                  <a:cubicBezTo>
                    <a:pt x="280" y="55"/>
                    <a:pt x="275" y="55"/>
                    <a:pt x="273" y="61"/>
                  </a:cubicBezTo>
                  <a:lnTo>
                    <a:pt x="291" y="79"/>
                  </a:lnTo>
                  <a:cubicBezTo>
                    <a:pt x="296" y="77"/>
                    <a:pt x="296" y="71"/>
                    <a:pt x="296" y="66"/>
                  </a:cubicBezTo>
                  <a:cubicBezTo>
                    <a:pt x="317" y="77"/>
                    <a:pt x="330" y="98"/>
                    <a:pt x="341" y="116"/>
                  </a:cubicBezTo>
                  <a:cubicBezTo>
                    <a:pt x="317" y="119"/>
                    <a:pt x="296" y="130"/>
                    <a:pt x="283" y="151"/>
                  </a:cubicBezTo>
                  <a:cubicBezTo>
                    <a:pt x="296" y="185"/>
                    <a:pt x="239" y="185"/>
                    <a:pt x="265" y="220"/>
                  </a:cubicBezTo>
                  <a:lnTo>
                    <a:pt x="257" y="228"/>
                  </a:lnTo>
                  <a:cubicBezTo>
                    <a:pt x="257" y="220"/>
                    <a:pt x="254" y="212"/>
                    <a:pt x="249" y="206"/>
                  </a:cubicBezTo>
                  <a:cubicBezTo>
                    <a:pt x="225" y="220"/>
                    <a:pt x="186" y="193"/>
                    <a:pt x="191" y="236"/>
                  </a:cubicBezTo>
                  <a:cubicBezTo>
                    <a:pt x="196" y="241"/>
                    <a:pt x="196" y="249"/>
                    <a:pt x="204" y="251"/>
                  </a:cubicBezTo>
                  <a:cubicBezTo>
                    <a:pt x="215" y="257"/>
                    <a:pt x="220" y="243"/>
                    <a:pt x="225" y="238"/>
                  </a:cubicBezTo>
                  <a:lnTo>
                    <a:pt x="225" y="233"/>
                  </a:lnTo>
                  <a:lnTo>
                    <a:pt x="244" y="233"/>
                  </a:lnTo>
                  <a:cubicBezTo>
                    <a:pt x="254" y="249"/>
                    <a:pt x="225" y="267"/>
                    <a:pt x="252" y="270"/>
                  </a:cubicBezTo>
                  <a:cubicBezTo>
                    <a:pt x="252" y="275"/>
                    <a:pt x="252" y="281"/>
                    <a:pt x="247" y="283"/>
                  </a:cubicBezTo>
                  <a:cubicBezTo>
                    <a:pt x="249" y="288"/>
                    <a:pt x="252" y="291"/>
                    <a:pt x="257" y="291"/>
                  </a:cubicBezTo>
                  <a:lnTo>
                    <a:pt x="268" y="291"/>
                  </a:lnTo>
                  <a:lnTo>
                    <a:pt x="273" y="291"/>
                  </a:lnTo>
                  <a:cubicBezTo>
                    <a:pt x="275" y="291"/>
                    <a:pt x="280" y="291"/>
                    <a:pt x="280" y="296"/>
                  </a:cubicBezTo>
                  <a:cubicBezTo>
                    <a:pt x="277" y="299"/>
                    <a:pt x="280" y="296"/>
                    <a:pt x="283" y="296"/>
                  </a:cubicBezTo>
                  <a:cubicBezTo>
                    <a:pt x="293" y="291"/>
                    <a:pt x="298" y="286"/>
                    <a:pt x="312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6" name="Freeform 129">
              <a:extLst>
                <a:ext uri="{FF2B5EF4-FFF2-40B4-BE49-F238E27FC236}">
                  <a16:creationId xmlns:a16="http://schemas.microsoft.com/office/drawing/2014/main" id="{7C8DF7B7-BD05-C845-B2DC-FD6B7450C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063" y="2151063"/>
              <a:ext cx="14287" cy="17462"/>
            </a:xfrm>
            <a:custGeom>
              <a:avLst/>
              <a:gdLst>
                <a:gd name="T0" fmla="*/ 2 w 38"/>
                <a:gd name="T1" fmla="*/ 1 h 47"/>
                <a:gd name="T2" fmla="*/ 18 w 38"/>
                <a:gd name="T3" fmla="*/ 1 h 47"/>
                <a:gd name="T4" fmla="*/ 31 w 38"/>
                <a:gd name="T5" fmla="*/ 3 h 47"/>
                <a:gd name="T6" fmla="*/ 37 w 38"/>
                <a:gd name="T7" fmla="*/ 14 h 47"/>
                <a:gd name="T8" fmla="*/ 31 w 38"/>
                <a:gd name="T9" fmla="*/ 25 h 47"/>
                <a:gd name="T10" fmla="*/ 16 w 38"/>
                <a:gd name="T11" fmla="*/ 30 h 47"/>
                <a:gd name="T12" fmla="*/ 13 w 38"/>
                <a:gd name="T13" fmla="*/ 30 h 47"/>
                <a:gd name="T14" fmla="*/ 13 w 38"/>
                <a:gd name="T15" fmla="*/ 46 h 47"/>
                <a:gd name="T16" fmla="*/ 0 w 38"/>
                <a:gd name="T17" fmla="*/ 46 h 47"/>
                <a:gd name="T18" fmla="*/ 2 w 38"/>
                <a:gd name="T19" fmla="*/ 1 h 47"/>
                <a:gd name="T20" fmla="*/ 13 w 38"/>
                <a:gd name="T21" fmla="*/ 22 h 47"/>
                <a:gd name="T22" fmla="*/ 16 w 38"/>
                <a:gd name="T23" fmla="*/ 22 h 47"/>
                <a:gd name="T24" fmla="*/ 23 w 38"/>
                <a:gd name="T25" fmla="*/ 17 h 47"/>
                <a:gd name="T26" fmla="*/ 16 w 38"/>
                <a:gd name="T27" fmla="*/ 11 h 47"/>
                <a:gd name="T28" fmla="*/ 13 w 38"/>
                <a:gd name="T29" fmla="*/ 11 h 47"/>
                <a:gd name="T30" fmla="*/ 13 w 38"/>
                <a:gd name="T31" fmla="*/ 2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7">
                  <a:moveTo>
                    <a:pt x="2" y="1"/>
                  </a:moveTo>
                  <a:cubicBezTo>
                    <a:pt x="5" y="1"/>
                    <a:pt x="10" y="1"/>
                    <a:pt x="18" y="1"/>
                  </a:cubicBezTo>
                  <a:cubicBezTo>
                    <a:pt x="23" y="1"/>
                    <a:pt x="29" y="0"/>
                    <a:pt x="31" y="3"/>
                  </a:cubicBezTo>
                  <a:cubicBezTo>
                    <a:pt x="34" y="5"/>
                    <a:pt x="37" y="9"/>
                    <a:pt x="37" y="14"/>
                  </a:cubicBezTo>
                  <a:cubicBezTo>
                    <a:pt x="37" y="19"/>
                    <a:pt x="34" y="22"/>
                    <a:pt x="31" y="25"/>
                  </a:cubicBezTo>
                  <a:cubicBezTo>
                    <a:pt x="29" y="27"/>
                    <a:pt x="23" y="30"/>
                    <a:pt x="16" y="30"/>
                  </a:cubicBezTo>
                  <a:lnTo>
                    <a:pt x="13" y="30"/>
                  </a:lnTo>
                  <a:lnTo>
                    <a:pt x="13" y="46"/>
                  </a:lnTo>
                  <a:lnTo>
                    <a:pt x="0" y="46"/>
                  </a:lnTo>
                  <a:lnTo>
                    <a:pt x="2" y="1"/>
                  </a:lnTo>
                  <a:close/>
                  <a:moveTo>
                    <a:pt x="13" y="22"/>
                  </a:moveTo>
                  <a:lnTo>
                    <a:pt x="16" y="22"/>
                  </a:lnTo>
                  <a:cubicBezTo>
                    <a:pt x="21" y="22"/>
                    <a:pt x="23" y="19"/>
                    <a:pt x="23" y="17"/>
                  </a:cubicBezTo>
                  <a:cubicBezTo>
                    <a:pt x="23" y="14"/>
                    <a:pt x="21" y="11"/>
                    <a:pt x="16" y="11"/>
                  </a:cubicBezTo>
                  <a:cubicBezTo>
                    <a:pt x="13" y="11"/>
                    <a:pt x="13" y="11"/>
                    <a:pt x="13" y="11"/>
                  </a:cubicBezTo>
                  <a:lnTo>
                    <a:pt x="13" y="2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7" name="Freeform 130">
              <a:extLst>
                <a:ext uri="{FF2B5EF4-FFF2-40B4-BE49-F238E27FC236}">
                  <a16:creationId xmlns:a16="http://schemas.microsoft.com/office/drawing/2014/main" id="{3C179088-7531-ED4B-9FE1-3D8840AE1B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2174875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32 w 43"/>
                <a:gd name="T13" fmla="*/ 45 h 46"/>
                <a:gd name="T14" fmla="*/ 29 w 43"/>
                <a:gd name="T15" fmla="*/ 35 h 46"/>
                <a:gd name="T16" fmla="*/ 16 w 43"/>
                <a:gd name="T17" fmla="*/ 35 h 46"/>
                <a:gd name="T18" fmla="*/ 26 w 43"/>
                <a:gd name="T19" fmla="*/ 24 h 46"/>
                <a:gd name="T20" fmla="*/ 24 w 43"/>
                <a:gd name="T21" fmla="*/ 16 h 46"/>
                <a:gd name="T22" fmla="*/ 21 w 43"/>
                <a:gd name="T23" fmla="*/ 8 h 46"/>
                <a:gd name="T24" fmla="*/ 21 w 43"/>
                <a:gd name="T25" fmla="*/ 8 h 46"/>
                <a:gd name="T26" fmla="*/ 18 w 43"/>
                <a:gd name="T27" fmla="*/ 16 h 46"/>
                <a:gd name="T28" fmla="*/ 16 w 43"/>
                <a:gd name="T29" fmla="*/ 24 h 46"/>
                <a:gd name="T30" fmla="*/ 26 w 43"/>
                <a:gd name="T31" fmla="*/ 2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32" y="45"/>
                  </a:lnTo>
                  <a:lnTo>
                    <a:pt x="29" y="35"/>
                  </a:lnTo>
                  <a:lnTo>
                    <a:pt x="16" y="35"/>
                  </a:lnTo>
                  <a:close/>
                  <a:moveTo>
                    <a:pt x="26" y="24"/>
                  </a:moveTo>
                  <a:lnTo>
                    <a:pt x="24" y="16"/>
                  </a:lnTo>
                  <a:cubicBezTo>
                    <a:pt x="24" y="13"/>
                    <a:pt x="21" y="11"/>
                    <a:pt x="21" y="8"/>
                  </a:cubicBezTo>
                  <a:lnTo>
                    <a:pt x="21" y="8"/>
                  </a:lnTo>
                  <a:cubicBezTo>
                    <a:pt x="21" y="11"/>
                    <a:pt x="18" y="13"/>
                    <a:pt x="18" y="16"/>
                  </a:cubicBezTo>
                  <a:lnTo>
                    <a:pt x="16" y="24"/>
                  </a:lnTo>
                  <a:lnTo>
                    <a:pt x="26" y="2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8" name="Freeform 131">
              <a:extLst>
                <a:ext uri="{FF2B5EF4-FFF2-40B4-BE49-F238E27FC236}">
                  <a16:creationId xmlns:a16="http://schemas.microsoft.com/office/drawing/2014/main" id="{09BF3002-FE5F-B648-8218-7BF2F33C32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063" y="2197100"/>
              <a:ext cx="14287" cy="15875"/>
            </a:xfrm>
            <a:custGeom>
              <a:avLst/>
              <a:gdLst>
                <a:gd name="T0" fmla="*/ 10 w 40"/>
                <a:gd name="T1" fmla="*/ 0 h 46"/>
                <a:gd name="T2" fmla="*/ 10 w 40"/>
                <a:gd name="T3" fmla="*/ 16 h 46"/>
                <a:gd name="T4" fmla="*/ 26 w 40"/>
                <a:gd name="T5" fmla="*/ 16 h 46"/>
                <a:gd name="T6" fmla="*/ 26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6 w 40"/>
                <a:gd name="T13" fmla="*/ 45 h 46"/>
                <a:gd name="T14" fmla="*/ 26 w 40"/>
                <a:gd name="T15" fmla="*/ 26 h 46"/>
                <a:gd name="T16" fmla="*/ 10 w 40"/>
                <a:gd name="T17" fmla="*/ 26 h 46"/>
                <a:gd name="T18" fmla="*/ 10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0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0" y="0"/>
                  </a:moveTo>
                  <a:lnTo>
                    <a:pt x="10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6" y="45"/>
                  </a:lnTo>
                  <a:lnTo>
                    <a:pt x="26" y="26"/>
                  </a:lnTo>
                  <a:lnTo>
                    <a:pt x="10" y="26"/>
                  </a:lnTo>
                  <a:lnTo>
                    <a:pt x="10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9" name="Freeform 132">
              <a:extLst>
                <a:ext uri="{FF2B5EF4-FFF2-40B4-BE49-F238E27FC236}">
                  <a16:creationId xmlns:a16="http://schemas.microsoft.com/office/drawing/2014/main" id="{CA2445BA-E8FC-0F4B-B72F-EA210410E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22193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4 h 48"/>
                <a:gd name="T14" fmla="*/ 24 w 46"/>
                <a:gd name="T15" fmla="*/ 10 h 48"/>
                <a:gd name="T16" fmla="*/ 13 w 46"/>
                <a:gd name="T17" fmla="*/ 24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4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4"/>
                  </a:cubicBezTo>
                  <a:cubicBezTo>
                    <a:pt x="34" y="16"/>
                    <a:pt x="32" y="10"/>
                    <a:pt x="24" y="10"/>
                  </a:cubicBezTo>
                  <a:cubicBezTo>
                    <a:pt x="16" y="10"/>
                    <a:pt x="13" y="16"/>
                    <a:pt x="13" y="24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0" name="Freeform 133">
              <a:extLst>
                <a:ext uri="{FF2B5EF4-FFF2-40B4-BE49-F238E27FC236}">
                  <a16:creationId xmlns:a16="http://schemas.microsoft.com/office/drawing/2014/main" id="{8C6506BC-276F-7D47-A1C1-B6149B2CD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6488" y="2159000"/>
              <a:ext cx="15875" cy="17463"/>
            </a:xfrm>
            <a:custGeom>
              <a:avLst/>
              <a:gdLst>
                <a:gd name="T0" fmla="*/ 21 w 46"/>
                <a:gd name="T1" fmla="*/ 48 h 49"/>
                <a:gd name="T2" fmla="*/ 0 w 46"/>
                <a:gd name="T3" fmla="*/ 24 h 49"/>
                <a:gd name="T4" fmla="*/ 24 w 46"/>
                <a:gd name="T5" fmla="*/ 0 h 49"/>
                <a:gd name="T6" fmla="*/ 45 w 46"/>
                <a:gd name="T7" fmla="*/ 24 h 49"/>
                <a:gd name="T8" fmla="*/ 21 w 46"/>
                <a:gd name="T9" fmla="*/ 48 h 49"/>
                <a:gd name="T10" fmla="*/ 24 w 46"/>
                <a:gd name="T11" fmla="*/ 37 h 49"/>
                <a:gd name="T12" fmla="*/ 35 w 46"/>
                <a:gd name="T13" fmla="*/ 24 h 49"/>
                <a:gd name="T14" fmla="*/ 24 w 46"/>
                <a:gd name="T15" fmla="*/ 10 h 49"/>
                <a:gd name="T16" fmla="*/ 13 w 46"/>
                <a:gd name="T17" fmla="*/ 24 h 49"/>
                <a:gd name="T18" fmla="*/ 24 w 46"/>
                <a:gd name="T19" fmla="*/ 3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9">
                  <a:moveTo>
                    <a:pt x="21" y="48"/>
                  </a:moveTo>
                  <a:cubicBezTo>
                    <a:pt x="8" y="48"/>
                    <a:pt x="0" y="37"/>
                    <a:pt x="0" y="24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3"/>
                    <a:pt x="45" y="13"/>
                    <a:pt x="45" y="24"/>
                  </a:cubicBezTo>
                  <a:cubicBezTo>
                    <a:pt x="45" y="37"/>
                    <a:pt x="37" y="48"/>
                    <a:pt x="21" y="48"/>
                  </a:cubicBezTo>
                  <a:close/>
                  <a:moveTo>
                    <a:pt x="24" y="37"/>
                  </a:moveTo>
                  <a:cubicBezTo>
                    <a:pt x="29" y="37"/>
                    <a:pt x="35" y="32"/>
                    <a:pt x="35" y="24"/>
                  </a:cubicBezTo>
                  <a:cubicBezTo>
                    <a:pt x="35" y="16"/>
                    <a:pt x="32" y="10"/>
                    <a:pt x="24" y="10"/>
                  </a:cubicBezTo>
                  <a:cubicBezTo>
                    <a:pt x="16" y="10"/>
                    <a:pt x="13" y="16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1" name="Freeform 134">
              <a:extLst>
                <a:ext uri="{FF2B5EF4-FFF2-40B4-BE49-F238E27FC236}">
                  <a16:creationId xmlns:a16="http://schemas.microsoft.com/office/drawing/2014/main" id="{1D685D0A-6CD1-494B-B41E-24E2ED7F96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6488" y="2185988"/>
              <a:ext cx="14287" cy="15875"/>
            </a:xfrm>
            <a:custGeom>
              <a:avLst/>
              <a:gdLst>
                <a:gd name="T0" fmla="*/ 2 w 38"/>
                <a:gd name="T1" fmla="*/ 0 h 46"/>
                <a:gd name="T2" fmla="*/ 18 w 38"/>
                <a:gd name="T3" fmla="*/ 0 h 46"/>
                <a:gd name="T4" fmla="*/ 31 w 38"/>
                <a:gd name="T5" fmla="*/ 3 h 46"/>
                <a:gd name="T6" fmla="*/ 37 w 38"/>
                <a:gd name="T7" fmla="*/ 13 h 46"/>
                <a:gd name="T8" fmla="*/ 31 w 38"/>
                <a:gd name="T9" fmla="*/ 24 h 46"/>
                <a:gd name="T10" fmla="*/ 15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2 w 38"/>
                <a:gd name="T19" fmla="*/ 0 h 46"/>
                <a:gd name="T20" fmla="*/ 13 w 38"/>
                <a:gd name="T21" fmla="*/ 21 h 46"/>
                <a:gd name="T22" fmla="*/ 15 w 38"/>
                <a:gd name="T23" fmla="*/ 21 h 46"/>
                <a:gd name="T24" fmla="*/ 23 w 38"/>
                <a:gd name="T25" fmla="*/ 16 h 46"/>
                <a:gd name="T26" fmla="*/ 15 w 38"/>
                <a:gd name="T27" fmla="*/ 11 h 46"/>
                <a:gd name="T28" fmla="*/ 13 w 38"/>
                <a:gd name="T29" fmla="*/ 11 h 46"/>
                <a:gd name="T30" fmla="*/ 13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2" y="0"/>
                  </a:moveTo>
                  <a:cubicBezTo>
                    <a:pt x="5" y="0"/>
                    <a:pt x="10" y="0"/>
                    <a:pt x="18" y="0"/>
                  </a:cubicBezTo>
                  <a:cubicBezTo>
                    <a:pt x="23" y="0"/>
                    <a:pt x="28" y="0"/>
                    <a:pt x="31" y="3"/>
                  </a:cubicBezTo>
                  <a:cubicBezTo>
                    <a:pt x="33" y="5"/>
                    <a:pt x="37" y="8"/>
                    <a:pt x="37" y="13"/>
                  </a:cubicBezTo>
                  <a:cubicBezTo>
                    <a:pt x="37" y="19"/>
                    <a:pt x="34" y="21"/>
                    <a:pt x="31" y="24"/>
                  </a:cubicBezTo>
                  <a:cubicBezTo>
                    <a:pt x="29" y="27"/>
                    <a:pt x="23" y="29"/>
                    <a:pt x="15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2" y="0"/>
                  </a:lnTo>
                  <a:close/>
                  <a:moveTo>
                    <a:pt x="13" y="21"/>
                  </a:moveTo>
                  <a:lnTo>
                    <a:pt x="15" y="21"/>
                  </a:lnTo>
                  <a:cubicBezTo>
                    <a:pt x="21" y="21"/>
                    <a:pt x="23" y="19"/>
                    <a:pt x="23" y="16"/>
                  </a:cubicBezTo>
                  <a:cubicBezTo>
                    <a:pt x="23" y="13"/>
                    <a:pt x="21" y="11"/>
                    <a:pt x="15" y="11"/>
                  </a:cubicBezTo>
                  <a:cubicBezTo>
                    <a:pt x="13" y="11"/>
                    <a:pt x="13" y="11"/>
                    <a:pt x="13" y="11"/>
                  </a:cubicBezTo>
                  <a:lnTo>
                    <a:pt x="13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2" name="Freeform 135">
              <a:extLst>
                <a:ext uri="{FF2B5EF4-FFF2-40B4-BE49-F238E27FC236}">
                  <a16:creationId xmlns:a16="http://schemas.microsoft.com/office/drawing/2014/main" id="{DC912FC6-16A4-C549-9204-0EC9BBFB43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2208213"/>
              <a:ext cx="11113" cy="15875"/>
            </a:xfrm>
            <a:custGeom>
              <a:avLst/>
              <a:gdLst>
                <a:gd name="T0" fmla="*/ 6 w 33"/>
                <a:gd name="T1" fmla="*/ 31 h 46"/>
                <a:gd name="T2" fmla="*/ 16 w 33"/>
                <a:gd name="T3" fmla="*/ 34 h 46"/>
                <a:gd name="T4" fmla="*/ 22 w 33"/>
                <a:gd name="T5" fmla="*/ 31 h 46"/>
                <a:gd name="T6" fmla="*/ 14 w 33"/>
                <a:gd name="T7" fmla="*/ 26 h 46"/>
                <a:gd name="T8" fmla="*/ 0 w 33"/>
                <a:gd name="T9" fmla="*/ 13 h 46"/>
                <a:gd name="T10" fmla="*/ 19 w 33"/>
                <a:gd name="T11" fmla="*/ 0 h 46"/>
                <a:gd name="T12" fmla="*/ 32 w 33"/>
                <a:gd name="T13" fmla="*/ 2 h 46"/>
                <a:gd name="T14" fmla="*/ 30 w 33"/>
                <a:gd name="T15" fmla="*/ 13 h 46"/>
                <a:gd name="T16" fmla="*/ 19 w 33"/>
                <a:gd name="T17" fmla="*/ 10 h 46"/>
                <a:gd name="T18" fmla="*/ 14 w 33"/>
                <a:gd name="T19" fmla="*/ 13 h 46"/>
                <a:gd name="T20" fmla="*/ 22 w 33"/>
                <a:gd name="T21" fmla="*/ 18 h 46"/>
                <a:gd name="T22" fmla="*/ 32 w 33"/>
                <a:gd name="T23" fmla="*/ 31 h 46"/>
                <a:gd name="T24" fmla="*/ 14 w 33"/>
                <a:gd name="T25" fmla="*/ 45 h 46"/>
                <a:gd name="T26" fmla="*/ 0 w 33"/>
                <a:gd name="T27" fmla="*/ 42 h 46"/>
                <a:gd name="T28" fmla="*/ 6 w 33"/>
                <a:gd name="T29" fmla="*/ 3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46">
                  <a:moveTo>
                    <a:pt x="6" y="31"/>
                  </a:moveTo>
                  <a:cubicBezTo>
                    <a:pt x="8" y="34"/>
                    <a:pt x="14" y="34"/>
                    <a:pt x="16" y="34"/>
                  </a:cubicBezTo>
                  <a:cubicBezTo>
                    <a:pt x="22" y="34"/>
                    <a:pt x="22" y="31"/>
                    <a:pt x="22" y="31"/>
                  </a:cubicBezTo>
                  <a:cubicBezTo>
                    <a:pt x="22" y="29"/>
                    <a:pt x="19" y="29"/>
                    <a:pt x="14" y="26"/>
                  </a:cubicBezTo>
                  <a:cubicBezTo>
                    <a:pt x="6" y="23"/>
                    <a:pt x="0" y="18"/>
                    <a:pt x="0" y="13"/>
                  </a:cubicBezTo>
                  <a:cubicBezTo>
                    <a:pt x="0" y="5"/>
                    <a:pt x="8" y="0"/>
                    <a:pt x="19" y="0"/>
                  </a:cubicBezTo>
                  <a:cubicBezTo>
                    <a:pt x="24" y="0"/>
                    <a:pt x="30" y="0"/>
                    <a:pt x="32" y="2"/>
                  </a:cubicBezTo>
                  <a:lnTo>
                    <a:pt x="30" y="13"/>
                  </a:lnTo>
                  <a:cubicBezTo>
                    <a:pt x="27" y="13"/>
                    <a:pt x="24" y="10"/>
                    <a:pt x="19" y="10"/>
                  </a:cubicBezTo>
                  <a:cubicBezTo>
                    <a:pt x="16" y="10"/>
                    <a:pt x="14" y="13"/>
                    <a:pt x="14" y="13"/>
                  </a:cubicBezTo>
                  <a:cubicBezTo>
                    <a:pt x="14" y="15"/>
                    <a:pt x="16" y="15"/>
                    <a:pt x="22" y="18"/>
                  </a:cubicBezTo>
                  <a:cubicBezTo>
                    <a:pt x="30" y="21"/>
                    <a:pt x="32" y="26"/>
                    <a:pt x="32" y="31"/>
                  </a:cubicBezTo>
                  <a:cubicBezTo>
                    <a:pt x="32" y="39"/>
                    <a:pt x="27" y="45"/>
                    <a:pt x="14" y="45"/>
                  </a:cubicBezTo>
                  <a:cubicBezTo>
                    <a:pt x="8" y="45"/>
                    <a:pt x="3" y="42"/>
                    <a:pt x="0" y="42"/>
                  </a:cubicBezTo>
                  <a:lnTo>
                    <a:pt x="6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3" name="Freeform 136">
              <a:extLst>
                <a:ext uri="{FF2B5EF4-FFF2-40B4-BE49-F238E27FC236}">
                  <a16:creationId xmlns:a16="http://schemas.microsoft.com/office/drawing/2014/main" id="{36473AC4-3B3E-8B4A-90BB-19D2EFF93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2017713"/>
              <a:ext cx="438150" cy="381000"/>
            </a:xfrm>
            <a:custGeom>
              <a:avLst/>
              <a:gdLst>
                <a:gd name="T0" fmla="*/ 0 w 1219"/>
                <a:gd name="T1" fmla="*/ 0 h 1060"/>
                <a:gd name="T2" fmla="*/ 784 w 1219"/>
                <a:gd name="T3" fmla="*/ 0 h 1060"/>
                <a:gd name="T4" fmla="*/ 1218 w 1219"/>
                <a:gd name="T5" fmla="*/ 365 h 1060"/>
                <a:gd name="T6" fmla="*/ 781 w 1219"/>
                <a:gd name="T7" fmla="*/ 755 h 1060"/>
                <a:gd name="T8" fmla="*/ 455 w 1219"/>
                <a:gd name="T9" fmla="*/ 755 h 1060"/>
                <a:gd name="T10" fmla="*/ 455 w 1219"/>
                <a:gd name="T11" fmla="*/ 1059 h 1060"/>
                <a:gd name="T12" fmla="*/ 0 w 1219"/>
                <a:gd name="T13" fmla="*/ 1059 h 1060"/>
                <a:gd name="T14" fmla="*/ 0 w 1219"/>
                <a:gd name="T15" fmla="*/ 0 h 1060"/>
                <a:gd name="T16" fmla="*/ 543 w 1219"/>
                <a:gd name="T17" fmla="*/ 508 h 1060"/>
                <a:gd name="T18" fmla="*/ 762 w 1219"/>
                <a:gd name="T19" fmla="*/ 371 h 1060"/>
                <a:gd name="T20" fmla="*/ 543 w 1219"/>
                <a:gd name="T21" fmla="*/ 244 h 1060"/>
                <a:gd name="T22" fmla="*/ 445 w 1219"/>
                <a:gd name="T23" fmla="*/ 244 h 1060"/>
                <a:gd name="T24" fmla="*/ 445 w 1219"/>
                <a:gd name="T25" fmla="*/ 508 h 1060"/>
                <a:gd name="T26" fmla="*/ 543 w 1219"/>
                <a:gd name="T27" fmla="*/ 508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9" h="1060">
                  <a:moveTo>
                    <a:pt x="0" y="0"/>
                  </a:moveTo>
                  <a:lnTo>
                    <a:pt x="784" y="0"/>
                  </a:lnTo>
                  <a:cubicBezTo>
                    <a:pt x="969" y="0"/>
                    <a:pt x="1218" y="79"/>
                    <a:pt x="1218" y="365"/>
                  </a:cubicBezTo>
                  <a:cubicBezTo>
                    <a:pt x="1218" y="641"/>
                    <a:pt x="1019" y="755"/>
                    <a:pt x="781" y="755"/>
                  </a:cubicBezTo>
                  <a:lnTo>
                    <a:pt x="455" y="755"/>
                  </a:lnTo>
                  <a:lnTo>
                    <a:pt x="455" y="1059"/>
                  </a:lnTo>
                  <a:lnTo>
                    <a:pt x="0" y="1059"/>
                  </a:lnTo>
                  <a:lnTo>
                    <a:pt x="0" y="0"/>
                  </a:lnTo>
                  <a:close/>
                  <a:moveTo>
                    <a:pt x="543" y="508"/>
                  </a:moveTo>
                  <a:cubicBezTo>
                    <a:pt x="651" y="508"/>
                    <a:pt x="762" y="490"/>
                    <a:pt x="762" y="371"/>
                  </a:cubicBezTo>
                  <a:cubicBezTo>
                    <a:pt x="762" y="259"/>
                    <a:pt x="651" y="244"/>
                    <a:pt x="543" y="244"/>
                  </a:cubicBezTo>
                  <a:lnTo>
                    <a:pt x="445" y="244"/>
                  </a:lnTo>
                  <a:lnTo>
                    <a:pt x="445" y="508"/>
                  </a:lnTo>
                  <a:lnTo>
                    <a:pt x="543" y="50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4" name="Freeform 137">
              <a:extLst>
                <a:ext uri="{FF2B5EF4-FFF2-40B4-BE49-F238E27FC236}">
                  <a16:creationId xmlns:a16="http://schemas.microsoft.com/office/drawing/2014/main" id="{A563B1CC-C626-9944-ACE9-94ACBA1A8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338" y="2017713"/>
              <a:ext cx="528637" cy="381000"/>
            </a:xfrm>
            <a:custGeom>
              <a:avLst/>
              <a:gdLst>
                <a:gd name="T0" fmla="*/ 416 w 1468"/>
                <a:gd name="T1" fmla="*/ 0 h 1060"/>
                <a:gd name="T2" fmla="*/ 1044 w 1468"/>
                <a:gd name="T3" fmla="*/ 0 h 1060"/>
                <a:gd name="T4" fmla="*/ 1467 w 1468"/>
                <a:gd name="T5" fmla="*/ 1059 h 1060"/>
                <a:gd name="T6" fmla="*/ 991 w 1468"/>
                <a:gd name="T7" fmla="*/ 1059 h 1060"/>
                <a:gd name="T8" fmla="*/ 911 w 1468"/>
                <a:gd name="T9" fmla="*/ 829 h 1060"/>
                <a:gd name="T10" fmla="*/ 527 w 1468"/>
                <a:gd name="T11" fmla="*/ 829 h 1060"/>
                <a:gd name="T12" fmla="*/ 453 w 1468"/>
                <a:gd name="T13" fmla="*/ 1059 h 1060"/>
                <a:gd name="T14" fmla="*/ 0 w 1468"/>
                <a:gd name="T15" fmla="*/ 1059 h 1060"/>
                <a:gd name="T16" fmla="*/ 416 w 1468"/>
                <a:gd name="T17" fmla="*/ 0 h 1060"/>
                <a:gd name="T18" fmla="*/ 591 w 1468"/>
                <a:gd name="T19" fmla="*/ 575 h 1060"/>
                <a:gd name="T20" fmla="*/ 856 w 1468"/>
                <a:gd name="T21" fmla="*/ 575 h 1060"/>
                <a:gd name="T22" fmla="*/ 726 w 1468"/>
                <a:gd name="T23" fmla="*/ 228 h 1060"/>
                <a:gd name="T24" fmla="*/ 723 w 1468"/>
                <a:gd name="T25" fmla="*/ 228 h 1060"/>
                <a:gd name="T26" fmla="*/ 591 w 1468"/>
                <a:gd name="T27" fmla="*/ 575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68" h="1060">
                  <a:moveTo>
                    <a:pt x="416" y="0"/>
                  </a:moveTo>
                  <a:lnTo>
                    <a:pt x="1044" y="0"/>
                  </a:lnTo>
                  <a:lnTo>
                    <a:pt x="1467" y="1059"/>
                  </a:lnTo>
                  <a:lnTo>
                    <a:pt x="991" y="1059"/>
                  </a:lnTo>
                  <a:lnTo>
                    <a:pt x="911" y="829"/>
                  </a:lnTo>
                  <a:lnTo>
                    <a:pt x="527" y="829"/>
                  </a:lnTo>
                  <a:lnTo>
                    <a:pt x="453" y="1059"/>
                  </a:lnTo>
                  <a:lnTo>
                    <a:pt x="0" y="1059"/>
                  </a:lnTo>
                  <a:lnTo>
                    <a:pt x="416" y="0"/>
                  </a:lnTo>
                  <a:close/>
                  <a:moveTo>
                    <a:pt x="591" y="575"/>
                  </a:moveTo>
                  <a:lnTo>
                    <a:pt x="856" y="575"/>
                  </a:lnTo>
                  <a:lnTo>
                    <a:pt x="726" y="228"/>
                  </a:lnTo>
                  <a:lnTo>
                    <a:pt x="723" y="228"/>
                  </a:lnTo>
                  <a:lnTo>
                    <a:pt x="591" y="57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5" name="Freeform 138">
              <a:extLst>
                <a:ext uri="{FF2B5EF4-FFF2-40B4-BE49-F238E27FC236}">
                  <a16:creationId xmlns:a16="http://schemas.microsoft.com/office/drawing/2014/main" id="{26450CC1-8974-354C-9969-C5C3F3DEE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6200" y="2017713"/>
              <a:ext cx="438150" cy="381000"/>
            </a:xfrm>
            <a:custGeom>
              <a:avLst/>
              <a:gdLst>
                <a:gd name="T0" fmla="*/ 760 w 1217"/>
                <a:gd name="T1" fmla="*/ 0 h 1060"/>
                <a:gd name="T2" fmla="*/ 1216 w 1217"/>
                <a:gd name="T3" fmla="*/ 0 h 1060"/>
                <a:gd name="T4" fmla="*/ 1216 w 1217"/>
                <a:gd name="T5" fmla="*/ 1059 h 1060"/>
                <a:gd name="T6" fmla="*/ 760 w 1217"/>
                <a:gd name="T7" fmla="*/ 1059 h 1060"/>
                <a:gd name="T8" fmla="*/ 760 w 1217"/>
                <a:gd name="T9" fmla="*/ 678 h 1060"/>
                <a:gd name="T10" fmla="*/ 456 w 1217"/>
                <a:gd name="T11" fmla="*/ 678 h 1060"/>
                <a:gd name="T12" fmla="*/ 456 w 1217"/>
                <a:gd name="T13" fmla="*/ 1059 h 1060"/>
                <a:gd name="T14" fmla="*/ 0 w 1217"/>
                <a:gd name="T15" fmla="*/ 1059 h 1060"/>
                <a:gd name="T16" fmla="*/ 0 w 1217"/>
                <a:gd name="T17" fmla="*/ 0 h 1060"/>
                <a:gd name="T18" fmla="*/ 456 w 1217"/>
                <a:gd name="T19" fmla="*/ 0 h 1060"/>
                <a:gd name="T20" fmla="*/ 456 w 1217"/>
                <a:gd name="T21" fmla="*/ 365 h 1060"/>
                <a:gd name="T22" fmla="*/ 760 w 1217"/>
                <a:gd name="T23" fmla="*/ 365 h 1060"/>
                <a:gd name="T24" fmla="*/ 760 w 1217"/>
                <a:gd name="T25" fmla="*/ 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7" h="1060">
                  <a:moveTo>
                    <a:pt x="760" y="0"/>
                  </a:moveTo>
                  <a:lnTo>
                    <a:pt x="1216" y="0"/>
                  </a:lnTo>
                  <a:lnTo>
                    <a:pt x="1216" y="1059"/>
                  </a:lnTo>
                  <a:lnTo>
                    <a:pt x="760" y="1059"/>
                  </a:lnTo>
                  <a:lnTo>
                    <a:pt x="760" y="678"/>
                  </a:lnTo>
                  <a:lnTo>
                    <a:pt x="456" y="678"/>
                  </a:lnTo>
                  <a:lnTo>
                    <a:pt x="456" y="1059"/>
                  </a:lnTo>
                  <a:lnTo>
                    <a:pt x="0" y="1059"/>
                  </a:lnTo>
                  <a:lnTo>
                    <a:pt x="0" y="0"/>
                  </a:lnTo>
                  <a:lnTo>
                    <a:pt x="456" y="0"/>
                  </a:lnTo>
                  <a:lnTo>
                    <a:pt x="456" y="365"/>
                  </a:lnTo>
                  <a:lnTo>
                    <a:pt x="760" y="365"/>
                  </a:lnTo>
                  <a:lnTo>
                    <a:pt x="76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6" name="Freeform 139">
              <a:extLst>
                <a:ext uri="{FF2B5EF4-FFF2-40B4-BE49-F238E27FC236}">
                  <a16:creationId xmlns:a16="http://schemas.microsoft.com/office/drawing/2014/main" id="{21E18350-FC3A-5341-AEE4-0BF77B03C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5625" y="2011363"/>
              <a:ext cx="476250" cy="395287"/>
            </a:xfrm>
            <a:custGeom>
              <a:avLst/>
              <a:gdLst>
                <a:gd name="T0" fmla="*/ 657 w 1322"/>
                <a:gd name="T1" fmla="*/ 1097 h 1098"/>
                <a:gd name="T2" fmla="*/ 0 w 1322"/>
                <a:gd name="T3" fmla="*/ 549 h 1098"/>
                <a:gd name="T4" fmla="*/ 657 w 1322"/>
                <a:gd name="T5" fmla="*/ 0 h 1098"/>
                <a:gd name="T6" fmla="*/ 1319 w 1322"/>
                <a:gd name="T7" fmla="*/ 549 h 1098"/>
                <a:gd name="T8" fmla="*/ 657 w 1322"/>
                <a:gd name="T9" fmla="*/ 1097 h 1098"/>
                <a:gd name="T10" fmla="*/ 657 w 1322"/>
                <a:gd name="T11" fmla="*/ 843 h 1098"/>
                <a:gd name="T12" fmla="*/ 845 w 1322"/>
                <a:gd name="T13" fmla="*/ 549 h 1098"/>
                <a:gd name="T14" fmla="*/ 657 w 1322"/>
                <a:gd name="T15" fmla="*/ 255 h 1098"/>
                <a:gd name="T16" fmla="*/ 474 w 1322"/>
                <a:gd name="T17" fmla="*/ 549 h 1098"/>
                <a:gd name="T18" fmla="*/ 657 w 1322"/>
                <a:gd name="T19" fmla="*/ 843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2" h="1098">
                  <a:moveTo>
                    <a:pt x="657" y="1097"/>
                  </a:moveTo>
                  <a:cubicBezTo>
                    <a:pt x="241" y="1097"/>
                    <a:pt x="0" y="909"/>
                    <a:pt x="0" y="549"/>
                  </a:cubicBezTo>
                  <a:cubicBezTo>
                    <a:pt x="0" y="194"/>
                    <a:pt x="244" y="0"/>
                    <a:pt x="657" y="0"/>
                  </a:cubicBezTo>
                  <a:cubicBezTo>
                    <a:pt x="1072" y="0"/>
                    <a:pt x="1319" y="194"/>
                    <a:pt x="1319" y="549"/>
                  </a:cubicBezTo>
                  <a:cubicBezTo>
                    <a:pt x="1321" y="911"/>
                    <a:pt x="1072" y="1097"/>
                    <a:pt x="657" y="1097"/>
                  </a:cubicBezTo>
                  <a:close/>
                  <a:moveTo>
                    <a:pt x="657" y="843"/>
                  </a:moveTo>
                  <a:cubicBezTo>
                    <a:pt x="837" y="843"/>
                    <a:pt x="842" y="662"/>
                    <a:pt x="845" y="549"/>
                  </a:cubicBezTo>
                  <a:cubicBezTo>
                    <a:pt x="842" y="451"/>
                    <a:pt x="831" y="255"/>
                    <a:pt x="657" y="255"/>
                  </a:cubicBezTo>
                  <a:cubicBezTo>
                    <a:pt x="487" y="255"/>
                    <a:pt x="474" y="448"/>
                    <a:pt x="474" y="549"/>
                  </a:cubicBezTo>
                  <a:cubicBezTo>
                    <a:pt x="477" y="662"/>
                    <a:pt x="495" y="843"/>
                    <a:pt x="657" y="8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</p:grpSp>
      <p:pic>
        <p:nvPicPr>
          <p:cNvPr id="157" name="Picture 156">
            <a:extLst>
              <a:ext uri="{FF2B5EF4-FFF2-40B4-BE49-F238E27FC236}">
                <a16:creationId xmlns:a16="http://schemas.microsoft.com/office/drawing/2014/main" id="{DB874DE6-4547-6442-BE0C-D49B181400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23570" y="7588187"/>
            <a:ext cx="3316289" cy="46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0228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et The Squa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/>
          <p:cNvSpPr>
            <a:spLocks noGrp="1" noChangeAspect="1"/>
          </p:cNvSpPr>
          <p:nvPr>
            <p:ph type="pic" sz="quarter" idx="14"/>
          </p:nvPr>
        </p:nvSpPr>
        <p:spPr>
          <a:xfrm>
            <a:off x="11010162" y="2057296"/>
            <a:ext cx="2409852" cy="2407688"/>
          </a:xfrm>
          <a:prstGeom prst="ellipse">
            <a:avLst/>
          </a:pr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>
            <a:noAutofit/>
          </a:bodyPr>
          <a:lstStyle>
            <a:lvl1pPr marL="0" indent="0">
              <a:lnSpc>
                <a:spcPct val="130000"/>
              </a:lnSpc>
              <a:buNone/>
              <a:defRPr sz="1440" baseline="0"/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7680588" y="2057296"/>
            <a:ext cx="2409852" cy="2407688"/>
          </a:xfrm>
          <a:prstGeom prst="ellipse">
            <a:avLst/>
          </a:pr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>
            <a:noAutofit/>
          </a:bodyPr>
          <a:lstStyle>
            <a:lvl1pPr marL="0" indent="0">
              <a:lnSpc>
                <a:spcPct val="130000"/>
              </a:lnSpc>
              <a:buNone/>
              <a:defRPr sz="1440" baseline="0"/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4463248" y="2057296"/>
            <a:ext cx="2409852" cy="2407688"/>
          </a:xfrm>
          <a:prstGeom prst="ellipse">
            <a:avLst/>
          </a:pr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>
            <a:noAutofit/>
          </a:bodyPr>
          <a:lstStyle>
            <a:lvl1pPr marL="0" indent="0">
              <a:lnSpc>
                <a:spcPct val="130000"/>
              </a:lnSpc>
              <a:buNone/>
              <a:defRPr sz="1440" baseline="0"/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7" name="Picture Placeholder 13"/>
          <p:cNvSpPr>
            <a:spLocks noGrp="1" noChangeAspect="1"/>
          </p:cNvSpPr>
          <p:nvPr>
            <p:ph type="pic" sz="quarter" idx="17"/>
          </p:nvPr>
        </p:nvSpPr>
        <p:spPr>
          <a:xfrm>
            <a:off x="1133674" y="2057296"/>
            <a:ext cx="2409852" cy="2407688"/>
          </a:xfrm>
          <a:prstGeom prst="ellipse">
            <a:avLst/>
          </a:pr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>
            <a:noAutofit/>
          </a:bodyPr>
          <a:lstStyle>
            <a:lvl1pPr marL="0" indent="0">
              <a:lnSpc>
                <a:spcPct val="130000"/>
              </a:lnSpc>
              <a:buNone/>
              <a:defRPr sz="1440" baseline="0"/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006103" y="4763802"/>
            <a:ext cx="2537424" cy="24354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60"/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8"/>
          </p:nvPr>
        </p:nvSpPr>
        <p:spPr>
          <a:xfrm>
            <a:off x="4335676" y="4763802"/>
            <a:ext cx="2537424" cy="24354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60"/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9"/>
          </p:nvPr>
        </p:nvSpPr>
        <p:spPr>
          <a:xfrm>
            <a:off x="7553016" y="4763802"/>
            <a:ext cx="2537424" cy="24354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60"/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10882591" y="4763802"/>
            <a:ext cx="2537424" cy="24354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60"/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1006103" y="733985"/>
            <a:ext cx="12618196" cy="1024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>
            <a:lvl1pPr algn="ctr">
              <a:defRPr sz="4560" b="1">
                <a:solidFill>
                  <a:srgbClr val="00AAF0"/>
                </a:solidFill>
              </a:defRPr>
            </a:lvl1pPr>
          </a:lstStyle>
          <a:p>
            <a:pPr lvl="0"/>
            <a:r>
              <a:rPr lang="en-US" altLang="x-none" dirty="0"/>
              <a:t>CLICK TO EDIT MASTER TITLE STYLE</a:t>
            </a:r>
          </a:p>
        </p:txBody>
      </p:sp>
      <p:sp>
        <p:nvSpPr>
          <p:cNvPr id="26" name="Rectangle 25"/>
          <p:cNvSpPr>
            <a:spLocks/>
          </p:cNvSpPr>
          <p:nvPr userDrawn="1"/>
        </p:nvSpPr>
        <p:spPr bwMode="auto">
          <a:xfrm>
            <a:off x="6812967" y="437949"/>
            <a:ext cx="1008289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680" b="1" dirty="0">
                <a:solidFill>
                  <a:schemeClr val="bg1">
                    <a:lumMod val="65000"/>
                  </a:schemeClr>
                </a:solidFill>
                <a:latin typeface="+mn-lt"/>
                <a:sym typeface="Montserrat-Regular" charset="0"/>
              </a:rPr>
              <a:t>OPS/OMS</a:t>
            </a: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7077076" y="1764041"/>
            <a:ext cx="480060" cy="114300"/>
            <a:chOff x="1942594" y="2781300"/>
            <a:chExt cx="799891" cy="190500"/>
          </a:xfr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</p:grpSpPr>
        <p:sp>
          <p:nvSpPr>
            <p:cNvPr id="29" name="Oval 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30" name="Oval 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31" name="Oval 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186261" y="7627621"/>
            <a:ext cx="1945729" cy="40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587094"/>
      </p:ext>
    </p:extLst>
  </p:cSld>
  <p:clrMapOvr>
    <a:masterClrMapping/>
  </p:clrMapOvr>
  <p:transition spd="slow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Squa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11070322" y="2360321"/>
            <a:ext cx="2043965" cy="2308024"/>
          </a:xfrm>
          <a:prstGeom prst="rect">
            <a:avLst/>
          </a:pr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  <a:effectLst/>
        </p:spPr>
        <p:txBody>
          <a:bodyPr rtlCol="0">
            <a:normAutofit/>
          </a:bodyPr>
          <a:lstStyle>
            <a:lvl1pPr marL="0" indent="0">
              <a:buNone/>
              <a:defRPr sz="252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6296597" y="2360321"/>
            <a:ext cx="2043965" cy="2308024"/>
          </a:xfrm>
          <a:prstGeom prst="rect">
            <a:avLst/>
          </a:pr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  <a:effectLst/>
        </p:spPr>
        <p:txBody>
          <a:bodyPr rtlCol="0">
            <a:normAutofit/>
          </a:bodyPr>
          <a:lstStyle>
            <a:lvl1pPr marL="0" indent="0">
              <a:buNone/>
              <a:defRPr sz="252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2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3903049" y="2360321"/>
            <a:ext cx="2043965" cy="2308024"/>
          </a:xfrm>
          <a:prstGeom prst="rect">
            <a:avLst/>
          </a:pr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  <a:effectLst/>
        </p:spPr>
        <p:txBody>
          <a:bodyPr rtlCol="0">
            <a:normAutofit/>
          </a:bodyPr>
          <a:lstStyle>
            <a:lvl1pPr marL="0" indent="0">
              <a:buNone/>
              <a:defRPr sz="252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5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1522873" y="2360321"/>
            <a:ext cx="2043965" cy="2308024"/>
          </a:xfrm>
          <a:prstGeom prst="rect">
            <a:avLst/>
          </a:pr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  <a:effectLst/>
        </p:spPr>
        <p:txBody>
          <a:bodyPr rtlCol="0">
            <a:normAutofit/>
          </a:bodyPr>
          <a:lstStyle>
            <a:lvl1pPr marL="0" indent="0">
              <a:buNone/>
              <a:defRPr sz="252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8" name="Picture Placeholder 13"/>
          <p:cNvSpPr>
            <a:spLocks noGrp="1"/>
          </p:cNvSpPr>
          <p:nvPr>
            <p:ph type="pic" sz="quarter" idx="25"/>
          </p:nvPr>
        </p:nvSpPr>
        <p:spPr>
          <a:xfrm>
            <a:off x="8676774" y="2360321"/>
            <a:ext cx="2043965" cy="2308024"/>
          </a:xfrm>
          <a:prstGeom prst="rect">
            <a:avLst/>
          </a:pr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  <a:effectLst/>
        </p:spPr>
        <p:txBody>
          <a:bodyPr rtlCol="0">
            <a:normAutofit/>
          </a:bodyPr>
          <a:lstStyle>
            <a:lvl1pPr marL="0" indent="0">
              <a:buNone/>
              <a:defRPr sz="252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1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1006103" y="733985"/>
            <a:ext cx="12618196" cy="1030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>
            <a:lvl1pPr algn="ctr">
              <a:defRPr sz="4560" b="1">
                <a:solidFill>
                  <a:srgbClr val="00AAF0"/>
                </a:solidFill>
              </a:defRPr>
            </a:lvl1pPr>
          </a:lstStyle>
          <a:p>
            <a:pPr lvl="0"/>
            <a:r>
              <a:rPr lang="en-US" altLang="x-none" dirty="0"/>
              <a:t>CLICK TO EDIT MASTER TITLE STYLE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7077076" y="1764041"/>
            <a:ext cx="480060" cy="1143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6" name="Oval 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27" name="Oval 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29" name="Oval 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186261" y="7627621"/>
            <a:ext cx="1945729" cy="402930"/>
          </a:xfrm>
          <a:prstGeom prst="rect">
            <a:avLst/>
          </a:prstGeom>
        </p:spPr>
      </p:pic>
      <p:sp>
        <p:nvSpPr>
          <p:cNvPr id="15" name="Rectangle 14"/>
          <p:cNvSpPr>
            <a:spLocks/>
          </p:cNvSpPr>
          <p:nvPr userDrawn="1"/>
        </p:nvSpPr>
        <p:spPr bwMode="auto">
          <a:xfrm>
            <a:off x="6812967" y="437949"/>
            <a:ext cx="1008289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680" b="1" dirty="0">
                <a:solidFill>
                  <a:schemeClr val="bg1">
                    <a:lumMod val="65000"/>
                  </a:schemeClr>
                </a:solidFill>
                <a:latin typeface="+mn-lt"/>
                <a:sym typeface="Montserrat-Regular" charset="0"/>
              </a:rPr>
              <a:t>OPS/OMS</a:t>
            </a:r>
          </a:p>
        </p:txBody>
      </p:sp>
    </p:spTree>
    <p:extLst>
      <p:ext uri="{BB962C8B-B14F-4D97-AF65-F5344CB8AC3E}">
        <p14:creationId xmlns:p14="http://schemas.microsoft.com/office/powerpoint/2010/main" val="374426172"/>
      </p:ext>
    </p:extLst>
  </p:cSld>
  <p:clrMapOvr>
    <a:masterClrMapping/>
  </p:clrMapOvr>
  <p:transition spd="slow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006102" y="2286946"/>
            <a:ext cx="6185273" cy="49692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1006103" y="733985"/>
            <a:ext cx="12618196" cy="1030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>
            <a:lvl1pPr algn="ctr">
              <a:defRPr sz="4560" b="1">
                <a:solidFill>
                  <a:srgbClr val="0F5472"/>
                </a:solidFill>
              </a:defRPr>
            </a:lvl1pPr>
          </a:lstStyle>
          <a:p>
            <a:pPr lvl="0"/>
            <a:r>
              <a:rPr lang="en-US" altLang="x-none" dirty="0"/>
              <a:t>CLICK TO EDIT MASTER TITLE STYLE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077076" y="1764041"/>
            <a:ext cx="480060" cy="1143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22" name="Oval 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23" name="Oval 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</p:grpSp>
      <p:sp>
        <p:nvSpPr>
          <p:cNvPr id="14" name="Picture Placeholder 13"/>
          <p:cNvSpPr>
            <a:spLocks noGrp="1"/>
          </p:cNvSpPr>
          <p:nvPr>
            <p:ph type="pic" sz="quarter" idx="16"/>
          </p:nvPr>
        </p:nvSpPr>
        <p:spPr bwMode="auto">
          <a:xfrm>
            <a:off x="7374256" y="2286948"/>
            <a:ext cx="6614894" cy="4969261"/>
          </a:xfrm>
          <a:custGeom>
            <a:avLst/>
            <a:gdLst>
              <a:gd name="connsiteX0" fmla="*/ 2325805 w 4572000"/>
              <a:gd name="connsiteY0" fmla="*/ 17 h 5149145"/>
              <a:gd name="connsiteX1" fmla="*/ 2853613 w 4572000"/>
              <a:gd name="connsiteY1" fmla="*/ 5645 h 5149145"/>
              <a:gd name="connsiteX2" fmla="*/ 4085616 w 4572000"/>
              <a:gd name="connsiteY2" fmla="*/ 602545 h 5149145"/>
              <a:gd name="connsiteX3" fmla="*/ 4517342 w 4572000"/>
              <a:gd name="connsiteY3" fmla="*/ 1796345 h 5149145"/>
              <a:gd name="connsiteX4" fmla="*/ 3022092 w 4572000"/>
              <a:gd name="connsiteY4" fmla="*/ 5149145 h 5149145"/>
              <a:gd name="connsiteX5" fmla="*/ 1179353 w 4572000"/>
              <a:gd name="connsiteY5" fmla="*/ 5123745 h 5149145"/>
              <a:gd name="connsiteX6" fmla="*/ 136889 w 4572000"/>
              <a:gd name="connsiteY6" fmla="*/ 3828345 h 5149145"/>
              <a:gd name="connsiteX7" fmla="*/ 0 w 4572000"/>
              <a:gd name="connsiteY7" fmla="*/ 5645 h 5149145"/>
              <a:gd name="connsiteX8" fmla="*/ 2325805 w 4572000"/>
              <a:gd name="connsiteY8" fmla="*/ 17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5149145">
                <a:moveTo>
                  <a:pt x="2325805" y="17"/>
                </a:moveTo>
                <a:cubicBezTo>
                  <a:pt x="2649733" y="188"/>
                  <a:pt x="2867872" y="1676"/>
                  <a:pt x="2853613" y="5645"/>
                </a:cubicBezTo>
                <a:lnTo>
                  <a:pt x="4085616" y="602545"/>
                </a:lnTo>
                <a:cubicBezTo>
                  <a:pt x="4313765" y="769762"/>
                  <a:pt x="4719166" y="1042812"/>
                  <a:pt x="4517342" y="1796345"/>
                </a:cubicBezTo>
                <a:cubicBezTo>
                  <a:pt x="4462937" y="1902178"/>
                  <a:pt x="3034376" y="5111045"/>
                  <a:pt x="3022092" y="5149145"/>
                </a:cubicBezTo>
                <a:lnTo>
                  <a:pt x="1179353" y="5123745"/>
                </a:lnTo>
                <a:cubicBezTo>
                  <a:pt x="866965" y="5098345"/>
                  <a:pt x="177254" y="5030612"/>
                  <a:pt x="136889" y="3828345"/>
                </a:cubicBezTo>
                <a:lnTo>
                  <a:pt x="0" y="5645"/>
                </a:lnTo>
                <a:cubicBezTo>
                  <a:pt x="388511" y="5645"/>
                  <a:pt x="1613165" y="-358"/>
                  <a:pt x="2325805" y="17"/>
                </a:cubicBezTo>
                <a:close/>
              </a:path>
            </a:pathLst>
          </a:cu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>
            <a:noAutofit/>
          </a:bodyPr>
          <a:lstStyle>
            <a:lvl1pPr marL="0" indent="0">
              <a:buNone/>
              <a:defRPr sz="540"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Rectangle 11"/>
          <p:cNvSpPr>
            <a:spLocks/>
          </p:cNvSpPr>
          <p:nvPr userDrawn="1"/>
        </p:nvSpPr>
        <p:spPr bwMode="auto">
          <a:xfrm>
            <a:off x="6812967" y="437949"/>
            <a:ext cx="1008289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680" b="1" dirty="0">
                <a:solidFill>
                  <a:schemeClr val="bg1">
                    <a:lumMod val="65000"/>
                  </a:schemeClr>
                </a:solidFill>
                <a:latin typeface="+mn-lt"/>
                <a:sym typeface="Montserrat-Regular" charset="0"/>
              </a:rPr>
              <a:t>OPS/OMS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358A56-2A56-1A4E-B77B-8E04EE0DC7F3}"/>
              </a:ext>
            </a:extLst>
          </p:cNvPr>
          <p:cNvSpPr/>
          <p:nvPr userDrawn="1"/>
        </p:nvSpPr>
        <p:spPr>
          <a:xfrm>
            <a:off x="0" y="7370756"/>
            <a:ext cx="14630400" cy="858844"/>
          </a:xfrm>
          <a:prstGeom prst="rect">
            <a:avLst/>
          </a:prstGeom>
          <a:solidFill>
            <a:srgbClr val="0F54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751D520-3FE5-7340-99FE-C51066A5F2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9142" y="7565745"/>
            <a:ext cx="3737761" cy="4244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0C6E23-D8A0-3F44-85BE-EFE8A82573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90986" y="7567415"/>
            <a:ext cx="3100274" cy="4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10679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374256" y="2286946"/>
            <a:ext cx="6185273" cy="49692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1006103" y="733985"/>
            <a:ext cx="12618196" cy="1030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>
            <a:lvl1pPr algn="ctr">
              <a:defRPr sz="4560" b="1">
                <a:solidFill>
                  <a:srgbClr val="0F5472"/>
                </a:solidFill>
              </a:defRPr>
            </a:lvl1pPr>
          </a:lstStyle>
          <a:p>
            <a:pPr lvl="0"/>
            <a:r>
              <a:rPr lang="en-US" altLang="x-none" dirty="0"/>
              <a:t>CLICK TO EDIT MASTER TITLE STYLE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077076" y="1764041"/>
            <a:ext cx="480060" cy="1143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1" name="Oval 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22" name="Oval 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23" name="Oval 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</p:grp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442261" y="2286946"/>
            <a:ext cx="6691966" cy="4969262"/>
          </a:xfrm>
          <a:custGeom>
            <a:avLst/>
            <a:gdLst>
              <a:gd name="connsiteX0" fmla="*/ 1549908 w 4572000"/>
              <a:gd name="connsiteY0" fmla="*/ 0 h 8541100"/>
              <a:gd name="connsiteX1" fmla="*/ 3392647 w 4572000"/>
              <a:gd name="connsiteY1" fmla="*/ 42132 h 8541100"/>
              <a:gd name="connsiteX2" fmla="*/ 4435111 w 4572000"/>
              <a:gd name="connsiteY2" fmla="*/ 2190866 h 8541100"/>
              <a:gd name="connsiteX3" fmla="*/ 4572000 w 4572000"/>
              <a:gd name="connsiteY3" fmla="*/ 8531737 h 8541100"/>
              <a:gd name="connsiteX4" fmla="*/ 2246195 w 4572000"/>
              <a:gd name="connsiteY4" fmla="*/ 8541073 h 8541100"/>
              <a:gd name="connsiteX5" fmla="*/ 1718387 w 4572000"/>
              <a:gd name="connsiteY5" fmla="*/ 8531737 h 8541100"/>
              <a:gd name="connsiteX6" fmla="*/ 486384 w 4572000"/>
              <a:gd name="connsiteY6" fmla="*/ 7541635 h 8541100"/>
              <a:gd name="connsiteX7" fmla="*/ 54658 w 4572000"/>
              <a:gd name="connsiteY7" fmla="*/ 5561429 h 8541100"/>
              <a:gd name="connsiteX8" fmla="*/ 1549908 w 4572000"/>
              <a:gd name="connsiteY8" fmla="*/ 0 h 85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8541100">
                <a:moveTo>
                  <a:pt x="1549908" y="0"/>
                </a:moveTo>
                <a:lnTo>
                  <a:pt x="3392647" y="42132"/>
                </a:lnTo>
                <a:cubicBezTo>
                  <a:pt x="3705035" y="84264"/>
                  <a:pt x="4394746" y="196616"/>
                  <a:pt x="4435111" y="2190866"/>
                </a:cubicBezTo>
                <a:lnTo>
                  <a:pt x="4572000" y="8531737"/>
                </a:lnTo>
                <a:cubicBezTo>
                  <a:pt x="4183489" y="8531737"/>
                  <a:pt x="2958835" y="8541695"/>
                  <a:pt x="2246195" y="8541073"/>
                </a:cubicBezTo>
                <a:cubicBezTo>
                  <a:pt x="1922267" y="8540789"/>
                  <a:pt x="1704128" y="8538321"/>
                  <a:pt x="1718387" y="8531737"/>
                </a:cubicBezTo>
                <a:lnTo>
                  <a:pt x="486384" y="7541635"/>
                </a:lnTo>
                <a:cubicBezTo>
                  <a:pt x="258235" y="7264265"/>
                  <a:pt x="-147166" y="6811345"/>
                  <a:pt x="54658" y="5561429"/>
                </a:cubicBezTo>
                <a:cubicBezTo>
                  <a:pt x="109063" y="5385879"/>
                  <a:pt x="1537624" y="63198"/>
                  <a:pt x="1549908" y="0"/>
                </a:cubicBezTo>
                <a:close/>
              </a:path>
            </a:pathLst>
          </a:cu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rtlCol="0">
            <a:noAutofit/>
          </a:bodyPr>
          <a:lstStyle>
            <a:lvl1pPr marL="0" indent="0" algn="r">
              <a:buNone/>
              <a:defRPr sz="84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2" name="Rectangle 11"/>
          <p:cNvSpPr>
            <a:spLocks/>
          </p:cNvSpPr>
          <p:nvPr userDrawn="1"/>
        </p:nvSpPr>
        <p:spPr bwMode="auto">
          <a:xfrm>
            <a:off x="6812967" y="437949"/>
            <a:ext cx="1008289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680" b="1" dirty="0">
                <a:solidFill>
                  <a:schemeClr val="bg1">
                    <a:lumMod val="65000"/>
                  </a:schemeClr>
                </a:solidFill>
                <a:latin typeface="+mn-lt"/>
                <a:sym typeface="Montserrat-Regular" charset="0"/>
              </a:rPr>
              <a:t>OPS/OMS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9FD3E0-1FEE-4743-A8A9-5864D6F097DE}"/>
              </a:ext>
            </a:extLst>
          </p:cNvPr>
          <p:cNvSpPr/>
          <p:nvPr userDrawn="1"/>
        </p:nvSpPr>
        <p:spPr>
          <a:xfrm>
            <a:off x="0" y="7370756"/>
            <a:ext cx="14630400" cy="858844"/>
          </a:xfrm>
          <a:prstGeom prst="rect">
            <a:avLst/>
          </a:prstGeom>
          <a:solidFill>
            <a:srgbClr val="0F54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B1C0757-49A0-A64B-9870-51252CC13F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9142" y="7565745"/>
            <a:ext cx="3737761" cy="4244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E2BFCE-850F-914A-93F0-8EBE6423FA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90986" y="7567415"/>
            <a:ext cx="3100274" cy="42276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Phon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4"/>
          </p:nvPr>
        </p:nvSpPr>
        <p:spPr>
          <a:xfrm>
            <a:off x="3764458" y="2269248"/>
            <a:ext cx="2820377" cy="5124660"/>
          </a:xfrm>
          <a:custGeom>
            <a:avLst/>
            <a:gdLst>
              <a:gd name="connsiteX0" fmla="*/ 1549908 w 4572000"/>
              <a:gd name="connsiteY0" fmla="*/ 0 h 8541100"/>
              <a:gd name="connsiteX1" fmla="*/ 3392647 w 4572000"/>
              <a:gd name="connsiteY1" fmla="*/ 42132 h 8541100"/>
              <a:gd name="connsiteX2" fmla="*/ 4435111 w 4572000"/>
              <a:gd name="connsiteY2" fmla="*/ 2190866 h 8541100"/>
              <a:gd name="connsiteX3" fmla="*/ 4572000 w 4572000"/>
              <a:gd name="connsiteY3" fmla="*/ 8531737 h 8541100"/>
              <a:gd name="connsiteX4" fmla="*/ 2246195 w 4572000"/>
              <a:gd name="connsiteY4" fmla="*/ 8541073 h 8541100"/>
              <a:gd name="connsiteX5" fmla="*/ 1718387 w 4572000"/>
              <a:gd name="connsiteY5" fmla="*/ 8531737 h 8541100"/>
              <a:gd name="connsiteX6" fmla="*/ 486384 w 4572000"/>
              <a:gd name="connsiteY6" fmla="*/ 7541635 h 8541100"/>
              <a:gd name="connsiteX7" fmla="*/ 54658 w 4572000"/>
              <a:gd name="connsiteY7" fmla="*/ 5561429 h 8541100"/>
              <a:gd name="connsiteX8" fmla="*/ 1549908 w 4572000"/>
              <a:gd name="connsiteY8" fmla="*/ 0 h 854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8541100">
                <a:moveTo>
                  <a:pt x="1549908" y="0"/>
                </a:moveTo>
                <a:lnTo>
                  <a:pt x="3392647" y="42132"/>
                </a:lnTo>
                <a:cubicBezTo>
                  <a:pt x="3705035" y="84264"/>
                  <a:pt x="4394746" y="196616"/>
                  <a:pt x="4435111" y="2190866"/>
                </a:cubicBezTo>
                <a:lnTo>
                  <a:pt x="4572000" y="8531737"/>
                </a:lnTo>
                <a:cubicBezTo>
                  <a:pt x="4183489" y="8531737"/>
                  <a:pt x="2958835" y="8541695"/>
                  <a:pt x="2246195" y="8541073"/>
                </a:cubicBezTo>
                <a:cubicBezTo>
                  <a:pt x="1922267" y="8540789"/>
                  <a:pt x="1704128" y="8538321"/>
                  <a:pt x="1718387" y="8531737"/>
                </a:cubicBezTo>
                <a:lnTo>
                  <a:pt x="486384" y="7541635"/>
                </a:lnTo>
                <a:cubicBezTo>
                  <a:pt x="258235" y="7264265"/>
                  <a:pt x="-147166" y="6811345"/>
                  <a:pt x="54658" y="5561429"/>
                </a:cubicBezTo>
                <a:cubicBezTo>
                  <a:pt x="109063" y="5385879"/>
                  <a:pt x="1537624" y="63198"/>
                  <a:pt x="1549908" y="0"/>
                </a:cubicBezTo>
                <a:close/>
              </a:path>
            </a:pathLst>
          </a:cu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rtlCol="0">
            <a:noAutofit/>
          </a:bodyPr>
          <a:lstStyle>
            <a:lvl1pPr marL="0" indent="0" algn="r">
              <a:buNone/>
              <a:defRPr sz="84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776921" y="2269249"/>
            <a:ext cx="6847378" cy="512466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1006103" y="696482"/>
            <a:ext cx="12618196" cy="1067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>
            <a:lvl1pPr algn="ctr">
              <a:defRPr sz="4560" b="1">
                <a:solidFill>
                  <a:srgbClr val="00AAF0"/>
                </a:solidFill>
              </a:defRPr>
            </a:lvl1pPr>
          </a:lstStyle>
          <a:p>
            <a:pPr lvl="0"/>
            <a:r>
              <a:rPr lang="en-US" altLang="x-none" dirty="0"/>
              <a:t>CLICK TO EDIT MASTER TITLE STYLE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7077076" y="1764041"/>
            <a:ext cx="480060" cy="1143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22" name="Oval 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23" name="Oval 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24" name="Oval 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</p:grpSp>
      <p:sp>
        <p:nvSpPr>
          <p:cNvPr id="13" name="Picture Placeholder 12"/>
          <p:cNvSpPr>
            <a:spLocks noGrp="1"/>
          </p:cNvSpPr>
          <p:nvPr>
            <p:ph type="pic" sz="quarter" idx="16"/>
          </p:nvPr>
        </p:nvSpPr>
        <p:spPr bwMode="auto">
          <a:xfrm>
            <a:off x="1184732" y="2269249"/>
            <a:ext cx="2907071" cy="5124661"/>
          </a:xfrm>
          <a:custGeom>
            <a:avLst/>
            <a:gdLst>
              <a:gd name="connsiteX0" fmla="*/ 2325805 w 4572000"/>
              <a:gd name="connsiteY0" fmla="*/ 17 h 5149145"/>
              <a:gd name="connsiteX1" fmla="*/ 2853613 w 4572000"/>
              <a:gd name="connsiteY1" fmla="*/ 5645 h 5149145"/>
              <a:gd name="connsiteX2" fmla="*/ 4085616 w 4572000"/>
              <a:gd name="connsiteY2" fmla="*/ 602545 h 5149145"/>
              <a:gd name="connsiteX3" fmla="*/ 4517342 w 4572000"/>
              <a:gd name="connsiteY3" fmla="*/ 1796345 h 5149145"/>
              <a:gd name="connsiteX4" fmla="*/ 3022092 w 4572000"/>
              <a:gd name="connsiteY4" fmla="*/ 5149145 h 5149145"/>
              <a:gd name="connsiteX5" fmla="*/ 1179353 w 4572000"/>
              <a:gd name="connsiteY5" fmla="*/ 5123745 h 5149145"/>
              <a:gd name="connsiteX6" fmla="*/ 136889 w 4572000"/>
              <a:gd name="connsiteY6" fmla="*/ 3828345 h 5149145"/>
              <a:gd name="connsiteX7" fmla="*/ 0 w 4572000"/>
              <a:gd name="connsiteY7" fmla="*/ 5645 h 5149145"/>
              <a:gd name="connsiteX8" fmla="*/ 2325805 w 4572000"/>
              <a:gd name="connsiteY8" fmla="*/ 17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5149145">
                <a:moveTo>
                  <a:pt x="2325805" y="17"/>
                </a:moveTo>
                <a:cubicBezTo>
                  <a:pt x="2649733" y="188"/>
                  <a:pt x="2867872" y="1676"/>
                  <a:pt x="2853613" y="5645"/>
                </a:cubicBezTo>
                <a:lnTo>
                  <a:pt x="4085616" y="602545"/>
                </a:lnTo>
                <a:cubicBezTo>
                  <a:pt x="4313765" y="769762"/>
                  <a:pt x="4719166" y="1042812"/>
                  <a:pt x="4517342" y="1796345"/>
                </a:cubicBezTo>
                <a:cubicBezTo>
                  <a:pt x="4462937" y="1902178"/>
                  <a:pt x="3034376" y="5111045"/>
                  <a:pt x="3022092" y="5149145"/>
                </a:cubicBezTo>
                <a:lnTo>
                  <a:pt x="1179353" y="5123745"/>
                </a:lnTo>
                <a:cubicBezTo>
                  <a:pt x="866965" y="5098345"/>
                  <a:pt x="177254" y="5030612"/>
                  <a:pt x="136889" y="3828345"/>
                </a:cubicBezTo>
                <a:lnTo>
                  <a:pt x="0" y="5645"/>
                </a:lnTo>
                <a:cubicBezTo>
                  <a:pt x="388511" y="5645"/>
                  <a:pt x="1613165" y="-358"/>
                  <a:pt x="2325805" y="17"/>
                </a:cubicBezTo>
                <a:close/>
              </a:path>
            </a:pathLst>
          </a:cu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>
            <a:noAutofit/>
          </a:bodyPr>
          <a:lstStyle>
            <a:lvl1pPr marL="0" indent="0">
              <a:buNone/>
              <a:defRPr sz="540"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186261" y="7627621"/>
            <a:ext cx="1945729" cy="402930"/>
          </a:xfrm>
          <a:prstGeom prst="rect">
            <a:avLst/>
          </a:prstGeom>
        </p:spPr>
      </p:pic>
      <p:sp>
        <p:nvSpPr>
          <p:cNvPr id="12" name="Rectangle 11"/>
          <p:cNvSpPr>
            <a:spLocks/>
          </p:cNvSpPr>
          <p:nvPr userDrawn="1"/>
        </p:nvSpPr>
        <p:spPr bwMode="auto">
          <a:xfrm>
            <a:off x="6812967" y="437949"/>
            <a:ext cx="1008289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680" b="1" dirty="0">
                <a:solidFill>
                  <a:schemeClr val="bg1">
                    <a:lumMod val="65000"/>
                  </a:schemeClr>
                </a:solidFill>
                <a:latin typeface="+mn-lt"/>
                <a:sym typeface="Montserrat-Regular" charset="0"/>
              </a:rPr>
              <a:t>OPS/OMS</a:t>
            </a:r>
          </a:p>
        </p:txBody>
      </p:sp>
    </p:spTree>
    <p:extLst>
      <p:ext uri="{BB962C8B-B14F-4D97-AF65-F5344CB8AC3E}">
        <p14:creationId xmlns:p14="http://schemas.microsoft.com/office/powerpoint/2010/main" val="1047526898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 bwMode="auto">
          <a:xfrm>
            <a:off x="1" y="-3387"/>
            <a:ext cx="14455175" cy="8232988"/>
          </a:xfrm>
          <a:custGeom>
            <a:avLst/>
            <a:gdLst>
              <a:gd name="connsiteX0" fmla="*/ 2325805 w 4572000"/>
              <a:gd name="connsiteY0" fmla="*/ 17 h 5149145"/>
              <a:gd name="connsiteX1" fmla="*/ 2853613 w 4572000"/>
              <a:gd name="connsiteY1" fmla="*/ 5645 h 5149145"/>
              <a:gd name="connsiteX2" fmla="*/ 4085616 w 4572000"/>
              <a:gd name="connsiteY2" fmla="*/ 602545 h 5149145"/>
              <a:gd name="connsiteX3" fmla="*/ 4517342 w 4572000"/>
              <a:gd name="connsiteY3" fmla="*/ 1796345 h 5149145"/>
              <a:gd name="connsiteX4" fmla="*/ 3022092 w 4572000"/>
              <a:gd name="connsiteY4" fmla="*/ 5149145 h 5149145"/>
              <a:gd name="connsiteX5" fmla="*/ 1179353 w 4572000"/>
              <a:gd name="connsiteY5" fmla="*/ 5123745 h 5149145"/>
              <a:gd name="connsiteX6" fmla="*/ 136889 w 4572000"/>
              <a:gd name="connsiteY6" fmla="*/ 3828345 h 5149145"/>
              <a:gd name="connsiteX7" fmla="*/ 0 w 4572000"/>
              <a:gd name="connsiteY7" fmla="*/ 5645 h 5149145"/>
              <a:gd name="connsiteX8" fmla="*/ 2325805 w 4572000"/>
              <a:gd name="connsiteY8" fmla="*/ 17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0" h="5149145">
                <a:moveTo>
                  <a:pt x="2325805" y="17"/>
                </a:moveTo>
                <a:cubicBezTo>
                  <a:pt x="2649733" y="188"/>
                  <a:pt x="2867872" y="1676"/>
                  <a:pt x="2853613" y="5645"/>
                </a:cubicBezTo>
                <a:lnTo>
                  <a:pt x="4085616" y="602545"/>
                </a:lnTo>
                <a:cubicBezTo>
                  <a:pt x="4313765" y="769762"/>
                  <a:pt x="4719166" y="1042812"/>
                  <a:pt x="4517342" y="1796345"/>
                </a:cubicBezTo>
                <a:cubicBezTo>
                  <a:pt x="4462937" y="1902178"/>
                  <a:pt x="3034376" y="5111045"/>
                  <a:pt x="3022092" y="5149145"/>
                </a:cubicBezTo>
                <a:lnTo>
                  <a:pt x="1179353" y="5123745"/>
                </a:lnTo>
                <a:cubicBezTo>
                  <a:pt x="866965" y="5098345"/>
                  <a:pt x="177254" y="5030612"/>
                  <a:pt x="136889" y="3828345"/>
                </a:cubicBezTo>
                <a:lnTo>
                  <a:pt x="0" y="5645"/>
                </a:lnTo>
                <a:cubicBezTo>
                  <a:pt x="388511" y="5645"/>
                  <a:pt x="1613165" y="-358"/>
                  <a:pt x="2325805" y="17"/>
                </a:cubicBezTo>
                <a:close/>
              </a:path>
            </a:pathLst>
          </a:cu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>
            <a:noAutofit/>
          </a:bodyPr>
          <a:lstStyle>
            <a:lvl1pPr marL="0" indent="0">
              <a:buNone/>
              <a:defRPr sz="540"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1027233" y="2248086"/>
            <a:ext cx="6181463" cy="50983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760">
                <a:solidFill>
                  <a:schemeClr val="bg1"/>
                </a:solidFill>
                <a:latin typeface="+mj-lt"/>
              </a:defRPr>
            </a:lvl1pPr>
            <a:lvl2pPr marL="54864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109728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64592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219456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186261" y="7627621"/>
            <a:ext cx="1945729" cy="40293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3"/>
          </p:nvPr>
        </p:nvSpPr>
        <p:spPr bwMode="auto">
          <a:xfrm>
            <a:off x="0" y="0"/>
            <a:ext cx="12086290" cy="8229600"/>
          </a:xfrm>
          <a:custGeom>
            <a:avLst/>
            <a:gdLst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44700 w 2044700"/>
              <a:gd name="connsiteY2" fmla="*/ 5143500 h 5143500"/>
              <a:gd name="connsiteX3" fmla="*/ 0 w 2044700"/>
              <a:gd name="connsiteY3" fmla="*/ 5143500 h 5143500"/>
              <a:gd name="connsiteX4" fmla="*/ 0 w 2044700"/>
              <a:gd name="connsiteY4" fmla="*/ 0 h 5143500"/>
              <a:gd name="connsiteX0" fmla="*/ 0 w 2044700"/>
              <a:gd name="connsiteY0" fmla="*/ 0 h 5143500"/>
              <a:gd name="connsiteX1" fmla="*/ 2044700 w 2044700"/>
              <a:gd name="connsiteY1" fmla="*/ 0 h 5143500"/>
              <a:gd name="connsiteX2" fmla="*/ 2032000 w 2044700"/>
              <a:gd name="connsiteY2" fmla="*/ 1143000 h 5143500"/>
              <a:gd name="connsiteX3" fmla="*/ 2044700 w 2044700"/>
              <a:gd name="connsiteY3" fmla="*/ 5143500 h 5143500"/>
              <a:gd name="connsiteX4" fmla="*/ 0 w 2044700"/>
              <a:gd name="connsiteY4" fmla="*/ 5143500 h 5143500"/>
              <a:gd name="connsiteX5" fmla="*/ 0 w 2044700"/>
              <a:gd name="connsiteY5" fmla="*/ 0 h 5143500"/>
              <a:gd name="connsiteX0" fmla="*/ 0 w 3479809"/>
              <a:gd name="connsiteY0" fmla="*/ 12700 h 5156200"/>
              <a:gd name="connsiteX1" fmla="*/ 2044700 w 3479809"/>
              <a:gd name="connsiteY1" fmla="*/ 12700 h 5156200"/>
              <a:gd name="connsiteX2" fmla="*/ 3479800 w 3479809"/>
              <a:gd name="connsiteY2" fmla="*/ 0 h 5156200"/>
              <a:gd name="connsiteX3" fmla="*/ 2044700 w 3479809"/>
              <a:gd name="connsiteY3" fmla="*/ 5156200 h 5156200"/>
              <a:gd name="connsiteX4" fmla="*/ 0 w 3479809"/>
              <a:gd name="connsiteY4" fmla="*/ 5156200 h 5156200"/>
              <a:gd name="connsiteX5" fmla="*/ 0 w 3479809"/>
              <a:gd name="connsiteY5" fmla="*/ 12700 h 5156200"/>
              <a:gd name="connsiteX0" fmla="*/ 0 w 3484485"/>
              <a:gd name="connsiteY0" fmla="*/ 12700 h 5156200"/>
              <a:gd name="connsiteX1" fmla="*/ 2044700 w 3484485"/>
              <a:gd name="connsiteY1" fmla="*/ 12700 h 5156200"/>
              <a:gd name="connsiteX2" fmla="*/ 3479800 w 3484485"/>
              <a:gd name="connsiteY2" fmla="*/ 0 h 5156200"/>
              <a:gd name="connsiteX3" fmla="*/ 2489200 w 3484485"/>
              <a:gd name="connsiteY3" fmla="*/ 3251200 h 5156200"/>
              <a:gd name="connsiteX4" fmla="*/ 2044700 w 3484485"/>
              <a:gd name="connsiteY4" fmla="*/ 5156200 h 5156200"/>
              <a:gd name="connsiteX5" fmla="*/ 0 w 3484485"/>
              <a:gd name="connsiteY5" fmla="*/ 5156200 h 5156200"/>
              <a:gd name="connsiteX6" fmla="*/ 0 w 3484485"/>
              <a:gd name="connsiteY6" fmla="*/ 12700 h 5156200"/>
              <a:gd name="connsiteX0" fmla="*/ 0 w 3519784"/>
              <a:gd name="connsiteY0" fmla="*/ 12700 h 5156200"/>
              <a:gd name="connsiteX1" fmla="*/ 2044700 w 3519784"/>
              <a:gd name="connsiteY1" fmla="*/ 12700 h 5156200"/>
              <a:gd name="connsiteX2" fmla="*/ 3479800 w 3519784"/>
              <a:gd name="connsiteY2" fmla="*/ 0 h 5156200"/>
              <a:gd name="connsiteX3" fmla="*/ 3302000 w 3519784"/>
              <a:gd name="connsiteY3" fmla="*/ 3860800 h 5156200"/>
              <a:gd name="connsiteX4" fmla="*/ 2044700 w 3519784"/>
              <a:gd name="connsiteY4" fmla="*/ 5156200 h 5156200"/>
              <a:gd name="connsiteX5" fmla="*/ 0 w 3519784"/>
              <a:gd name="connsiteY5" fmla="*/ 5156200 h 5156200"/>
              <a:gd name="connsiteX6" fmla="*/ 0 w 3519784"/>
              <a:gd name="connsiteY6" fmla="*/ 12700 h 5156200"/>
              <a:gd name="connsiteX0" fmla="*/ 0 w 3493347"/>
              <a:gd name="connsiteY0" fmla="*/ 12700 h 5156200"/>
              <a:gd name="connsiteX1" fmla="*/ 2044700 w 3493347"/>
              <a:gd name="connsiteY1" fmla="*/ 12700 h 5156200"/>
              <a:gd name="connsiteX2" fmla="*/ 3479800 w 3493347"/>
              <a:gd name="connsiteY2" fmla="*/ 0 h 5156200"/>
              <a:gd name="connsiteX3" fmla="*/ 3302000 w 3493347"/>
              <a:gd name="connsiteY3" fmla="*/ 3860800 h 5156200"/>
              <a:gd name="connsiteX4" fmla="*/ 2044700 w 3493347"/>
              <a:gd name="connsiteY4" fmla="*/ 5156200 h 5156200"/>
              <a:gd name="connsiteX5" fmla="*/ 0 w 3493347"/>
              <a:gd name="connsiteY5" fmla="*/ 5156200 h 5156200"/>
              <a:gd name="connsiteX6" fmla="*/ 0 w 3493347"/>
              <a:gd name="connsiteY6" fmla="*/ 12700 h 515620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0 w 3479800"/>
              <a:gd name="connsiteY0" fmla="*/ 127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0 w 3479800"/>
              <a:gd name="connsiteY6" fmla="*/ 12770 h 5156270"/>
              <a:gd name="connsiteX0" fmla="*/ 1556 w 3481356"/>
              <a:gd name="connsiteY0" fmla="*/ 12770 h 5156270"/>
              <a:gd name="connsiteX1" fmla="*/ 2046256 w 3481356"/>
              <a:gd name="connsiteY1" fmla="*/ 12770 h 5156270"/>
              <a:gd name="connsiteX2" fmla="*/ 3481356 w 3481356"/>
              <a:gd name="connsiteY2" fmla="*/ 70 h 5156270"/>
              <a:gd name="connsiteX3" fmla="*/ 3303556 w 3481356"/>
              <a:gd name="connsiteY3" fmla="*/ 3860870 h 5156270"/>
              <a:gd name="connsiteX4" fmla="*/ 2046256 w 3481356"/>
              <a:gd name="connsiteY4" fmla="*/ 5156270 h 5156270"/>
              <a:gd name="connsiteX5" fmla="*/ 1556 w 3481356"/>
              <a:gd name="connsiteY5" fmla="*/ 5156270 h 5156270"/>
              <a:gd name="connsiteX6" fmla="*/ 1556 w 3481356"/>
              <a:gd name="connsiteY6" fmla="*/ 12770 h 5156270"/>
              <a:gd name="connsiteX0" fmla="*/ 25400 w 3479800"/>
              <a:gd name="connsiteY0" fmla="*/ 38170 h 5156270"/>
              <a:gd name="connsiteX1" fmla="*/ 2044700 w 3479800"/>
              <a:gd name="connsiteY1" fmla="*/ 12770 h 5156270"/>
              <a:gd name="connsiteX2" fmla="*/ 3479800 w 3479800"/>
              <a:gd name="connsiteY2" fmla="*/ 70 h 5156270"/>
              <a:gd name="connsiteX3" fmla="*/ 3302000 w 3479800"/>
              <a:gd name="connsiteY3" fmla="*/ 3860870 h 5156270"/>
              <a:gd name="connsiteX4" fmla="*/ 2044700 w 3479800"/>
              <a:gd name="connsiteY4" fmla="*/ 5156270 h 5156270"/>
              <a:gd name="connsiteX5" fmla="*/ 0 w 3479800"/>
              <a:gd name="connsiteY5" fmla="*/ 5156270 h 5156270"/>
              <a:gd name="connsiteX6" fmla="*/ 25400 w 3479800"/>
              <a:gd name="connsiteY6" fmla="*/ 38170 h 5156270"/>
              <a:gd name="connsiteX0" fmla="*/ 25400 w 3302000"/>
              <a:gd name="connsiteY0" fmla="*/ 25400 h 5143500"/>
              <a:gd name="connsiteX1" fmla="*/ 2044700 w 3302000"/>
              <a:gd name="connsiteY1" fmla="*/ 0 h 5143500"/>
              <a:gd name="connsiteX2" fmla="*/ 2590800 w 3302000"/>
              <a:gd name="connsiteY2" fmla="*/ 1460500 h 5143500"/>
              <a:gd name="connsiteX3" fmla="*/ 3302000 w 3302000"/>
              <a:gd name="connsiteY3" fmla="*/ 3848100 h 5143500"/>
              <a:gd name="connsiteX4" fmla="*/ 2044700 w 3302000"/>
              <a:gd name="connsiteY4" fmla="*/ 5143500 h 5143500"/>
              <a:gd name="connsiteX5" fmla="*/ 0 w 3302000"/>
              <a:gd name="connsiteY5" fmla="*/ 5143500 h 5143500"/>
              <a:gd name="connsiteX6" fmla="*/ 25400 w 3302000"/>
              <a:gd name="connsiteY6" fmla="*/ 25400 h 5143500"/>
              <a:gd name="connsiteX0" fmla="*/ 25400 w 3302000"/>
              <a:gd name="connsiteY0" fmla="*/ 137 h 5118237"/>
              <a:gd name="connsiteX1" fmla="*/ 1828800 w 3302000"/>
              <a:gd name="connsiteY1" fmla="*/ 863737 h 5118237"/>
              <a:gd name="connsiteX2" fmla="*/ 2590800 w 3302000"/>
              <a:gd name="connsiteY2" fmla="*/ 1435237 h 5118237"/>
              <a:gd name="connsiteX3" fmla="*/ 3302000 w 3302000"/>
              <a:gd name="connsiteY3" fmla="*/ 3822837 h 5118237"/>
              <a:gd name="connsiteX4" fmla="*/ 2044700 w 3302000"/>
              <a:gd name="connsiteY4" fmla="*/ 5118237 h 5118237"/>
              <a:gd name="connsiteX5" fmla="*/ 0 w 3302000"/>
              <a:gd name="connsiteY5" fmla="*/ 5118237 h 5118237"/>
              <a:gd name="connsiteX6" fmla="*/ 25400 w 3302000"/>
              <a:gd name="connsiteY6" fmla="*/ 137 h 5118237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2590800 w 3467100"/>
              <a:gd name="connsiteY2" fmla="*/ 1447800 h 5130800"/>
              <a:gd name="connsiteX3" fmla="*/ 3302000 w 3467100"/>
              <a:gd name="connsiteY3" fmla="*/ 3835400 h 5130800"/>
              <a:gd name="connsiteX4" fmla="*/ 2044700 w 3467100"/>
              <a:gd name="connsiteY4" fmla="*/ 5130800 h 5130800"/>
              <a:gd name="connsiteX5" fmla="*/ 0 w 3467100"/>
              <a:gd name="connsiteY5" fmla="*/ 5130800 h 5130800"/>
              <a:gd name="connsiteX6" fmla="*/ 25400 w 3467100"/>
              <a:gd name="connsiteY6" fmla="*/ 12700 h 5130800"/>
              <a:gd name="connsiteX0" fmla="*/ 25400 w 3467100"/>
              <a:gd name="connsiteY0" fmla="*/ 12700 h 5130800"/>
              <a:gd name="connsiteX1" fmla="*/ 3467100 w 3467100"/>
              <a:gd name="connsiteY1" fmla="*/ 0 h 5130800"/>
              <a:gd name="connsiteX2" fmla="*/ 3302000 w 3467100"/>
              <a:gd name="connsiteY2" fmla="*/ 3835400 h 5130800"/>
              <a:gd name="connsiteX3" fmla="*/ 2044700 w 3467100"/>
              <a:gd name="connsiteY3" fmla="*/ 5130800 h 5130800"/>
              <a:gd name="connsiteX4" fmla="*/ 0 w 3467100"/>
              <a:gd name="connsiteY4" fmla="*/ 5130800 h 5130800"/>
              <a:gd name="connsiteX5" fmla="*/ 25400 w 3467100"/>
              <a:gd name="connsiteY5" fmla="*/ 12700 h 5130800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25400 w 3467100"/>
              <a:gd name="connsiteY5" fmla="*/ 5645 h 5123745"/>
              <a:gd name="connsiteX0" fmla="*/ 25400 w 3467100"/>
              <a:gd name="connsiteY0" fmla="*/ 5645 h 5123745"/>
              <a:gd name="connsiteX1" fmla="*/ 3467100 w 3467100"/>
              <a:gd name="connsiteY1" fmla="*/ 5645 h 5123745"/>
              <a:gd name="connsiteX2" fmla="*/ 3302000 w 3467100"/>
              <a:gd name="connsiteY2" fmla="*/ 3828345 h 5123745"/>
              <a:gd name="connsiteX3" fmla="*/ 2044700 w 3467100"/>
              <a:gd name="connsiteY3" fmla="*/ 5123745 h 5123745"/>
              <a:gd name="connsiteX4" fmla="*/ 0 w 3467100"/>
              <a:gd name="connsiteY4" fmla="*/ 5123745 h 5123745"/>
              <a:gd name="connsiteX5" fmla="*/ 12700 w 3467100"/>
              <a:gd name="connsiteY5" fmla="*/ 1135945 h 5123745"/>
              <a:gd name="connsiteX6" fmla="*/ 25400 w 3467100"/>
              <a:gd name="connsiteY6" fmla="*/ 5645 h 5123745"/>
              <a:gd name="connsiteX0" fmla="*/ 1485909 w 4927609"/>
              <a:gd name="connsiteY0" fmla="*/ 5645 h 5123745"/>
              <a:gd name="connsiteX1" fmla="*/ 4927609 w 4927609"/>
              <a:gd name="connsiteY1" fmla="*/ 5645 h 5123745"/>
              <a:gd name="connsiteX2" fmla="*/ 4762509 w 4927609"/>
              <a:gd name="connsiteY2" fmla="*/ 3828345 h 5123745"/>
              <a:gd name="connsiteX3" fmla="*/ 3505209 w 4927609"/>
              <a:gd name="connsiteY3" fmla="*/ 5123745 h 5123745"/>
              <a:gd name="connsiteX4" fmla="*/ 1460509 w 4927609"/>
              <a:gd name="connsiteY4" fmla="*/ 5123745 h 5123745"/>
              <a:gd name="connsiteX5" fmla="*/ 9 w 4927609"/>
              <a:gd name="connsiteY5" fmla="*/ 602545 h 5123745"/>
              <a:gd name="connsiteX6" fmla="*/ 1485909 w 4927609"/>
              <a:gd name="connsiteY6" fmla="*/ 5645 h 5123745"/>
              <a:gd name="connsiteX0" fmla="*/ 1512775 w 4954475"/>
              <a:gd name="connsiteY0" fmla="*/ 5645 h 5123745"/>
              <a:gd name="connsiteX1" fmla="*/ 4954475 w 4954475"/>
              <a:gd name="connsiteY1" fmla="*/ 5645 h 5123745"/>
              <a:gd name="connsiteX2" fmla="*/ 4789375 w 4954475"/>
              <a:gd name="connsiteY2" fmla="*/ 3828345 h 5123745"/>
              <a:gd name="connsiteX3" fmla="*/ 3532075 w 4954475"/>
              <a:gd name="connsiteY3" fmla="*/ 5123745 h 5123745"/>
              <a:gd name="connsiteX4" fmla="*/ 1487375 w 4954475"/>
              <a:gd name="connsiteY4" fmla="*/ 5123745 h 5123745"/>
              <a:gd name="connsiteX5" fmla="*/ 623776 w 4954475"/>
              <a:gd name="connsiteY5" fmla="*/ 2532945 h 5123745"/>
              <a:gd name="connsiteX6" fmla="*/ 26875 w 4954475"/>
              <a:gd name="connsiteY6" fmla="*/ 602545 h 5123745"/>
              <a:gd name="connsiteX7" fmla="*/ 1512775 w 4954475"/>
              <a:gd name="connsiteY7" fmla="*/ 5645 h 5123745"/>
              <a:gd name="connsiteX0" fmla="*/ 2062882 w 5504582"/>
              <a:gd name="connsiteY0" fmla="*/ 5645 h 5123745"/>
              <a:gd name="connsiteX1" fmla="*/ 5504582 w 5504582"/>
              <a:gd name="connsiteY1" fmla="*/ 5645 h 5123745"/>
              <a:gd name="connsiteX2" fmla="*/ 5339482 w 5504582"/>
              <a:gd name="connsiteY2" fmla="*/ 3828345 h 5123745"/>
              <a:gd name="connsiteX3" fmla="*/ 4082182 w 5504582"/>
              <a:gd name="connsiteY3" fmla="*/ 5123745 h 5123745"/>
              <a:gd name="connsiteX4" fmla="*/ 2037482 w 5504582"/>
              <a:gd name="connsiteY4" fmla="*/ 5123745 h 5123745"/>
              <a:gd name="connsiteX5" fmla="*/ 56283 w 5504582"/>
              <a:gd name="connsiteY5" fmla="*/ 1796345 h 5123745"/>
              <a:gd name="connsiteX6" fmla="*/ 576982 w 5504582"/>
              <a:gd name="connsiteY6" fmla="*/ 602545 h 5123745"/>
              <a:gd name="connsiteX7" fmla="*/ 2062882 w 5504582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23745"/>
              <a:gd name="connsiteX1" fmla="*/ 5514221 w 5514221"/>
              <a:gd name="connsiteY1" fmla="*/ 5645 h 5123745"/>
              <a:gd name="connsiteX2" fmla="*/ 5349121 w 5514221"/>
              <a:gd name="connsiteY2" fmla="*/ 3828345 h 5123745"/>
              <a:gd name="connsiteX3" fmla="*/ 4091821 w 5514221"/>
              <a:gd name="connsiteY3" fmla="*/ 5123745 h 5123745"/>
              <a:gd name="connsiteX4" fmla="*/ 2047121 w 5514221"/>
              <a:gd name="connsiteY4" fmla="*/ 5123745 h 5123745"/>
              <a:gd name="connsiteX5" fmla="*/ 65922 w 5514221"/>
              <a:gd name="connsiteY5" fmla="*/ 1796345 h 5123745"/>
              <a:gd name="connsiteX6" fmla="*/ 586621 w 5514221"/>
              <a:gd name="connsiteY6" fmla="*/ 602545 h 5123745"/>
              <a:gd name="connsiteX7" fmla="*/ 2072521 w 5514221"/>
              <a:gd name="connsiteY7" fmla="*/ 5645 h 51237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  <a:gd name="connsiteX0" fmla="*/ 2072521 w 5514221"/>
              <a:gd name="connsiteY0" fmla="*/ 5645 h 5149145"/>
              <a:gd name="connsiteX1" fmla="*/ 5514221 w 5514221"/>
              <a:gd name="connsiteY1" fmla="*/ 5645 h 5149145"/>
              <a:gd name="connsiteX2" fmla="*/ 5349121 w 5514221"/>
              <a:gd name="connsiteY2" fmla="*/ 3828345 h 5149145"/>
              <a:gd name="connsiteX3" fmla="*/ 4091821 w 5514221"/>
              <a:gd name="connsiteY3" fmla="*/ 5123745 h 5149145"/>
              <a:gd name="connsiteX4" fmla="*/ 1869321 w 5514221"/>
              <a:gd name="connsiteY4" fmla="*/ 5149145 h 5149145"/>
              <a:gd name="connsiteX5" fmla="*/ 65922 w 5514221"/>
              <a:gd name="connsiteY5" fmla="*/ 1796345 h 5149145"/>
              <a:gd name="connsiteX6" fmla="*/ 586621 w 5514221"/>
              <a:gd name="connsiteY6" fmla="*/ 602545 h 5149145"/>
              <a:gd name="connsiteX7" fmla="*/ 2072521 w 5514221"/>
              <a:gd name="connsiteY7" fmla="*/ 5645 h 514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14221" h="5149145">
                <a:moveTo>
                  <a:pt x="2072521" y="5645"/>
                </a:moveTo>
                <a:cubicBezTo>
                  <a:pt x="2017488" y="-7055"/>
                  <a:pt x="4832654" y="5645"/>
                  <a:pt x="5514221" y="5645"/>
                </a:cubicBezTo>
                <a:lnTo>
                  <a:pt x="5349121" y="3828345"/>
                </a:lnTo>
                <a:cubicBezTo>
                  <a:pt x="5300438" y="5030612"/>
                  <a:pt x="4468588" y="5098345"/>
                  <a:pt x="4091821" y="5123745"/>
                </a:cubicBezTo>
                <a:lnTo>
                  <a:pt x="1869321" y="5149145"/>
                </a:lnTo>
                <a:cubicBezTo>
                  <a:pt x="1854505" y="5111045"/>
                  <a:pt x="131539" y="1902178"/>
                  <a:pt x="65922" y="1796345"/>
                </a:cubicBezTo>
                <a:cubicBezTo>
                  <a:pt x="-177495" y="1042812"/>
                  <a:pt x="311454" y="769762"/>
                  <a:pt x="586621" y="602545"/>
                </a:cubicBezTo>
                <a:lnTo>
                  <a:pt x="2072521" y="5645"/>
                </a:lnTo>
                <a:close/>
              </a:path>
            </a:pathLst>
          </a:custGeom>
          <a:pattFill prst="pct90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/>
          <a:lstStyle>
            <a:lvl1pPr marL="0" indent="0" algn="r">
              <a:buNone/>
              <a:defRPr sz="720"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5064777" y="1986829"/>
            <a:ext cx="6181463" cy="50983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760">
                <a:solidFill>
                  <a:schemeClr val="bg1"/>
                </a:solidFill>
                <a:latin typeface="+mj-lt"/>
              </a:defRPr>
            </a:lvl1pPr>
            <a:lvl2pPr marL="54864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109728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64592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219456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186261" y="7627621"/>
            <a:ext cx="1945729" cy="40293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9"/>
          <p:cNvSpPr>
            <a:spLocks noGrp="1"/>
          </p:cNvSpPr>
          <p:nvPr>
            <p:ph type="body" sz="quarter" idx="10"/>
          </p:nvPr>
        </p:nvSpPr>
        <p:spPr>
          <a:xfrm>
            <a:off x="160022" y="148593"/>
            <a:ext cx="14236295" cy="628650"/>
          </a:xfrm>
          <a:prstGeom prst="rect">
            <a:avLst/>
          </a:prstGeom>
        </p:spPr>
        <p:txBody>
          <a:bodyPr anchor="ctr"/>
          <a:lstStyle>
            <a:lvl1pPr marL="0" indent="0" algn="l" defTabSz="822968" rtl="0" eaLnBrk="1" latinLnBrk="0" hangingPunct="1">
              <a:buNone/>
              <a:defRPr lang="en-US" sz="2340" b="1" kern="1200" dirty="0" smtClean="0">
                <a:solidFill>
                  <a:schemeClr val="bg1"/>
                </a:solidFill>
                <a:latin typeface="Segoe Condensed" panose="020B0606040200020203" pitchFamily="34" charset="0"/>
                <a:ea typeface="+mn-ea"/>
                <a:cs typeface="+mn-cs"/>
              </a:defRPr>
            </a:lvl1pPr>
            <a:lvl2pPr marL="0" algn="l" defTabSz="822968" rtl="0" eaLnBrk="1" latinLnBrk="0" hangingPunct="1">
              <a:defRPr lang="en-US" sz="2700" b="1" kern="1200" dirty="0" smtClean="0">
                <a:solidFill>
                  <a:schemeClr val="bg1"/>
                </a:solidFill>
                <a:latin typeface="Segoe Condensed" panose="020B0606040200020203" pitchFamily="34" charset="0"/>
                <a:ea typeface="+mn-ea"/>
                <a:cs typeface="+mn-cs"/>
              </a:defRPr>
            </a:lvl2pPr>
            <a:lvl3pPr marL="0" indent="0" algn="l" defTabSz="822968" rtl="0" eaLnBrk="1" latinLnBrk="0" hangingPunct="1">
              <a:buNone/>
              <a:defRPr lang="en-US" sz="2700" b="1" kern="1200" dirty="0" smtClean="0">
                <a:solidFill>
                  <a:schemeClr val="bg1"/>
                </a:solidFill>
                <a:latin typeface="Segoe Condensed" panose="020B0606040200020203" pitchFamily="34" charset="0"/>
                <a:ea typeface="+mn-ea"/>
                <a:cs typeface="+mn-cs"/>
              </a:defRPr>
            </a:lvl3pPr>
            <a:lvl4pPr marL="0" algn="l" defTabSz="822968" rtl="0" eaLnBrk="1" latinLnBrk="0" hangingPunct="1">
              <a:defRPr lang="en-US" sz="2700" b="1" kern="1200" dirty="0" smtClean="0">
                <a:solidFill>
                  <a:schemeClr val="bg1"/>
                </a:solidFill>
                <a:latin typeface="Segoe Condensed" panose="020B0606040200020203" pitchFamily="34" charset="0"/>
                <a:ea typeface="+mn-ea"/>
                <a:cs typeface="+mn-cs"/>
              </a:defRPr>
            </a:lvl4pPr>
            <a:lvl5pPr marL="0" algn="l" defTabSz="822968" rtl="0" eaLnBrk="1" latinLnBrk="0" hangingPunct="1">
              <a:defRPr lang="en-US" sz="2700" b="1" kern="1200" dirty="0">
                <a:solidFill>
                  <a:schemeClr val="bg1"/>
                </a:solidFill>
                <a:latin typeface="Segoe Condensed" panose="020B0606040200020203" pitchFamily="34" charset="0"/>
                <a:ea typeface="+mn-ea"/>
                <a:cs typeface="+mn-cs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0416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1006104" y="7627621"/>
            <a:ext cx="3291745" cy="4381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s-ES_tradnl" altLang="es-EC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4846631" y="7627621"/>
            <a:ext cx="4937141" cy="4381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s-ES_tradnl" altLang="es-EC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2380F-E459-41F0-8D92-7AFCD565A6AF}" type="slidenum">
              <a:rPr lang="es-ES_tradnl" altLang="es-EC" smtClean="0"/>
              <a:pPr/>
              <a:t>‹#›</a:t>
            </a:fld>
            <a:endParaRPr lang="es-ES_tradnl" altLang="es-EC"/>
          </a:p>
        </p:txBody>
      </p:sp>
    </p:spTree>
    <p:extLst>
      <p:ext uri="{BB962C8B-B14F-4D97-AF65-F5344CB8AC3E}">
        <p14:creationId xmlns:p14="http://schemas.microsoft.com/office/powerpoint/2010/main" val="2950440795"/>
      </p:ext>
    </p:extLst>
  </p:cSld>
  <p:clrMapOvr>
    <a:masterClrMapping/>
  </p:clrMapOvr>
  <p:transition>
    <p:strips dir="r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6103" y="438152"/>
            <a:ext cx="12618196" cy="1590676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20242"/>
            <a:ext cx="6461760" cy="5431156"/>
          </a:xfrm>
          <a:prstGeom prst="rect">
            <a:avLst/>
          </a:prstGeom>
        </p:spPr>
        <p:txBody>
          <a:bodyPr/>
          <a:lstStyle>
            <a:lvl1pPr>
              <a:defRPr sz="2880"/>
            </a:lvl1pPr>
            <a:lvl2pPr>
              <a:defRPr sz="1920"/>
            </a:lvl2pPr>
            <a:lvl3pPr>
              <a:defRPr sz="192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85216" y="1920240"/>
            <a:ext cx="6466637" cy="54315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574584" y="7518673"/>
            <a:ext cx="46329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Título de la presentación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31520" y="7518673"/>
            <a:ext cx="75227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3D5E1-D8F5-4F00-A381-D556923092B8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7528" y="7121541"/>
            <a:ext cx="4742924" cy="88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50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1006103" y="733985"/>
            <a:ext cx="12618196" cy="1030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>
            <a:lvl1pPr algn="ctr">
              <a:defRPr sz="4560" b="1">
                <a:solidFill>
                  <a:srgbClr val="0F5472"/>
                </a:solidFill>
              </a:defRPr>
            </a:lvl1pPr>
          </a:lstStyle>
          <a:p>
            <a:pPr lvl="0"/>
            <a:r>
              <a:rPr lang="en-US" altLang="x-none" dirty="0"/>
              <a:t>CLICK TO EDIT MASTER TITLE STYLE</a:t>
            </a:r>
          </a:p>
        </p:txBody>
      </p:sp>
      <p:sp>
        <p:nvSpPr>
          <p:cNvPr id="6" name="Rectangle 5"/>
          <p:cNvSpPr>
            <a:spLocks/>
          </p:cNvSpPr>
          <p:nvPr userDrawn="1"/>
        </p:nvSpPr>
        <p:spPr bwMode="auto">
          <a:xfrm>
            <a:off x="6812967" y="437949"/>
            <a:ext cx="1008289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680" b="1" dirty="0">
                <a:solidFill>
                  <a:schemeClr val="bg1">
                    <a:lumMod val="65000"/>
                  </a:schemeClr>
                </a:solidFill>
                <a:latin typeface="+mn-lt"/>
                <a:sym typeface="Montserrat-Regular" charset="0"/>
              </a:rPr>
              <a:t>OPS/OMS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006102" y="2311053"/>
            <a:ext cx="12618196" cy="48820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7077076" y="1764041"/>
            <a:ext cx="480060" cy="1143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19" name="Oval 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20" name="Oval 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21" name="Oval 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FF40BE9B-465E-DF49-A221-04ADF122C73A}"/>
              </a:ext>
            </a:extLst>
          </p:cNvPr>
          <p:cNvSpPr/>
          <p:nvPr userDrawn="1"/>
        </p:nvSpPr>
        <p:spPr>
          <a:xfrm>
            <a:off x="0" y="7370756"/>
            <a:ext cx="14630400" cy="85884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BE6BDE-BD69-6546-8015-E1A4F95C2B4A}"/>
              </a:ext>
            </a:extLst>
          </p:cNvPr>
          <p:cNvGrpSpPr/>
          <p:nvPr userDrawn="1"/>
        </p:nvGrpSpPr>
        <p:grpSpPr>
          <a:xfrm>
            <a:off x="739140" y="7591949"/>
            <a:ext cx="4036696" cy="398231"/>
            <a:chOff x="2933700" y="2011363"/>
            <a:chExt cx="4006850" cy="395287"/>
          </a:xfrm>
          <a:solidFill>
            <a:schemeClr val="bg1"/>
          </a:solidFill>
        </p:grpSpPr>
        <p:sp>
          <p:nvSpPr>
            <p:cNvPr id="14" name="Freeform 1">
              <a:extLst>
                <a:ext uri="{FF2B5EF4-FFF2-40B4-BE49-F238E27FC236}">
                  <a16:creationId xmlns:a16="http://schemas.microsoft.com/office/drawing/2014/main" id="{FA02CDFA-2F26-AD4E-9914-0F16825B42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336800"/>
              <a:ext cx="53975" cy="66675"/>
            </a:xfrm>
            <a:custGeom>
              <a:avLst/>
              <a:gdLst>
                <a:gd name="T0" fmla="*/ 98 w 149"/>
                <a:gd name="T1" fmla="*/ 143 h 187"/>
                <a:gd name="T2" fmla="*/ 47 w 149"/>
                <a:gd name="T3" fmla="*/ 143 h 187"/>
                <a:gd name="T4" fmla="*/ 37 w 149"/>
                <a:gd name="T5" fmla="*/ 186 h 187"/>
                <a:gd name="T6" fmla="*/ 0 w 149"/>
                <a:gd name="T7" fmla="*/ 186 h 187"/>
                <a:gd name="T8" fmla="*/ 53 w 149"/>
                <a:gd name="T9" fmla="*/ 0 h 187"/>
                <a:gd name="T10" fmla="*/ 95 w 149"/>
                <a:gd name="T11" fmla="*/ 0 h 187"/>
                <a:gd name="T12" fmla="*/ 148 w 149"/>
                <a:gd name="T13" fmla="*/ 186 h 187"/>
                <a:gd name="T14" fmla="*/ 108 w 149"/>
                <a:gd name="T15" fmla="*/ 186 h 187"/>
                <a:gd name="T16" fmla="*/ 98 w 149"/>
                <a:gd name="T17" fmla="*/ 143 h 187"/>
                <a:gd name="T18" fmla="*/ 74 w 149"/>
                <a:gd name="T19" fmla="*/ 35 h 187"/>
                <a:gd name="T20" fmla="*/ 74 w 149"/>
                <a:gd name="T21" fmla="*/ 35 h 187"/>
                <a:gd name="T22" fmla="*/ 55 w 149"/>
                <a:gd name="T23" fmla="*/ 112 h 187"/>
                <a:gd name="T24" fmla="*/ 93 w 149"/>
                <a:gd name="T25" fmla="*/ 112 h 187"/>
                <a:gd name="T26" fmla="*/ 74 w 149"/>
                <a:gd name="T27" fmla="*/ 3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9" h="187">
                  <a:moveTo>
                    <a:pt x="98" y="143"/>
                  </a:moveTo>
                  <a:lnTo>
                    <a:pt x="47" y="143"/>
                  </a:lnTo>
                  <a:lnTo>
                    <a:pt x="37" y="186"/>
                  </a:lnTo>
                  <a:lnTo>
                    <a:pt x="0" y="186"/>
                  </a:lnTo>
                  <a:lnTo>
                    <a:pt x="53" y="0"/>
                  </a:lnTo>
                  <a:lnTo>
                    <a:pt x="95" y="0"/>
                  </a:lnTo>
                  <a:lnTo>
                    <a:pt x="148" y="186"/>
                  </a:lnTo>
                  <a:lnTo>
                    <a:pt x="108" y="186"/>
                  </a:lnTo>
                  <a:lnTo>
                    <a:pt x="98" y="143"/>
                  </a:lnTo>
                  <a:close/>
                  <a:moveTo>
                    <a:pt x="74" y="35"/>
                  </a:moveTo>
                  <a:lnTo>
                    <a:pt x="74" y="35"/>
                  </a:lnTo>
                  <a:lnTo>
                    <a:pt x="55" y="112"/>
                  </a:lnTo>
                  <a:lnTo>
                    <a:pt x="93" y="112"/>
                  </a:lnTo>
                  <a:lnTo>
                    <a:pt x="74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" name="Freeform 2">
              <a:extLst>
                <a:ext uri="{FF2B5EF4-FFF2-40B4-BE49-F238E27FC236}">
                  <a16:creationId xmlns:a16="http://schemas.microsoft.com/office/drawing/2014/main" id="{556E8720-1369-AE48-A950-63802958B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4925" y="2351088"/>
              <a:ext cx="60325" cy="50800"/>
            </a:xfrm>
            <a:custGeom>
              <a:avLst/>
              <a:gdLst>
                <a:gd name="T0" fmla="*/ 132 w 168"/>
                <a:gd name="T1" fmla="*/ 55 h 141"/>
                <a:gd name="T2" fmla="*/ 119 w 168"/>
                <a:gd name="T3" fmla="*/ 34 h 141"/>
                <a:gd name="T4" fmla="*/ 103 w 168"/>
                <a:gd name="T5" fmla="*/ 53 h 141"/>
                <a:gd name="T6" fmla="*/ 103 w 168"/>
                <a:gd name="T7" fmla="*/ 140 h 141"/>
                <a:gd name="T8" fmla="*/ 66 w 168"/>
                <a:gd name="T9" fmla="*/ 140 h 141"/>
                <a:gd name="T10" fmla="*/ 66 w 168"/>
                <a:gd name="T11" fmla="*/ 55 h 141"/>
                <a:gd name="T12" fmla="*/ 53 w 168"/>
                <a:gd name="T13" fmla="*/ 34 h 141"/>
                <a:gd name="T14" fmla="*/ 37 w 168"/>
                <a:gd name="T15" fmla="*/ 63 h 141"/>
                <a:gd name="T16" fmla="*/ 37 w 168"/>
                <a:gd name="T17" fmla="*/ 140 h 141"/>
                <a:gd name="T18" fmla="*/ 0 w 168"/>
                <a:gd name="T19" fmla="*/ 140 h 141"/>
                <a:gd name="T20" fmla="*/ 0 w 168"/>
                <a:gd name="T21" fmla="*/ 32 h 141"/>
                <a:gd name="T22" fmla="*/ 0 w 168"/>
                <a:gd name="T23" fmla="*/ 2 h 141"/>
                <a:gd name="T24" fmla="*/ 34 w 168"/>
                <a:gd name="T25" fmla="*/ 2 h 141"/>
                <a:gd name="T26" fmla="*/ 34 w 168"/>
                <a:gd name="T27" fmla="*/ 26 h 141"/>
                <a:gd name="T28" fmla="*/ 34 w 168"/>
                <a:gd name="T29" fmla="*/ 26 h 141"/>
                <a:gd name="T30" fmla="*/ 69 w 168"/>
                <a:gd name="T31" fmla="*/ 0 h 141"/>
                <a:gd name="T32" fmla="*/ 100 w 168"/>
                <a:gd name="T33" fmla="*/ 24 h 141"/>
                <a:gd name="T34" fmla="*/ 132 w 168"/>
                <a:gd name="T35" fmla="*/ 0 h 141"/>
                <a:gd name="T36" fmla="*/ 167 w 168"/>
                <a:gd name="T37" fmla="*/ 50 h 141"/>
                <a:gd name="T38" fmla="*/ 167 w 168"/>
                <a:gd name="T39" fmla="*/ 140 h 141"/>
                <a:gd name="T40" fmla="*/ 132 w 168"/>
                <a:gd name="T41" fmla="*/ 140 h 141"/>
                <a:gd name="T42" fmla="*/ 132 w 168"/>
                <a:gd name="T43" fmla="*/ 5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8" h="141">
                  <a:moveTo>
                    <a:pt x="132" y="55"/>
                  </a:moveTo>
                  <a:cubicBezTo>
                    <a:pt x="132" y="40"/>
                    <a:pt x="127" y="34"/>
                    <a:pt x="119" y="34"/>
                  </a:cubicBezTo>
                  <a:cubicBezTo>
                    <a:pt x="108" y="34"/>
                    <a:pt x="103" y="42"/>
                    <a:pt x="103" y="53"/>
                  </a:cubicBezTo>
                  <a:lnTo>
                    <a:pt x="103" y="140"/>
                  </a:lnTo>
                  <a:lnTo>
                    <a:pt x="66" y="140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0"/>
                  </a:lnTo>
                  <a:lnTo>
                    <a:pt x="0" y="140"/>
                  </a:lnTo>
                  <a:lnTo>
                    <a:pt x="0" y="32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8"/>
                    <a:pt x="34" y="16"/>
                    <a:pt x="34" y="26"/>
                  </a:cubicBezTo>
                  <a:lnTo>
                    <a:pt x="34" y="26"/>
                  </a:ln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4"/>
                  </a:cubicBezTo>
                  <a:cubicBezTo>
                    <a:pt x="106" y="10"/>
                    <a:pt x="114" y="0"/>
                    <a:pt x="132" y="0"/>
                  </a:cubicBezTo>
                  <a:cubicBezTo>
                    <a:pt x="159" y="0"/>
                    <a:pt x="167" y="21"/>
                    <a:pt x="167" y="50"/>
                  </a:cubicBezTo>
                  <a:lnTo>
                    <a:pt x="167" y="140"/>
                  </a:lnTo>
                  <a:lnTo>
                    <a:pt x="132" y="140"/>
                  </a:lnTo>
                  <a:lnTo>
                    <a:pt x="132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210D072E-4408-1344-B42C-8A92F98C9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4775" y="2351088"/>
              <a:ext cx="38100" cy="52387"/>
            </a:xfrm>
            <a:custGeom>
              <a:avLst/>
              <a:gdLst>
                <a:gd name="T0" fmla="*/ 106 w 107"/>
                <a:gd name="T1" fmla="*/ 82 h 144"/>
                <a:gd name="T2" fmla="*/ 35 w 107"/>
                <a:gd name="T3" fmla="*/ 82 h 144"/>
                <a:gd name="T4" fmla="*/ 64 w 107"/>
                <a:gd name="T5" fmla="*/ 114 h 144"/>
                <a:gd name="T6" fmla="*/ 98 w 107"/>
                <a:gd name="T7" fmla="*/ 103 h 144"/>
                <a:gd name="T8" fmla="*/ 98 w 107"/>
                <a:gd name="T9" fmla="*/ 135 h 144"/>
                <a:gd name="T10" fmla="*/ 61 w 107"/>
                <a:gd name="T11" fmla="*/ 143 h 144"/>
                <a:gd name="T12" fmla="*/ 0 w 107"/>
                <a:gd name="T13" fmla="*/ 71 h 144"/>
                <a:gd name="T14" fmla="*/ 53 w 107"/>
                <a:gd name="T15" fmla="*/ 0 h 144"/>
                <a:gd name="T16" fmla="*/ 106 w 107"/>
                <a:gd name="T17" fmla="*/ 71 h 144"/>
                <a:gd name="T18" fmla="*/ 106 w 107"/>
                <a:gd name="T19" fmla="*/ 82 h 144"/>
                <a:gd name="T20" fmla="*/ 75 w 107"/>
                <a:gd name="T21" fmla="*/ 61 h 144"/>
                <a:gd name="T22" fmla="*/ 56 w 107"/>
                <a:gd name="T23" fmla="*/ 26 h 144"/>
                <a:gd name="T24" fmla="*/ 37 w 107"/>
                <a:gd name="T25" fmla="*/ 61 h 144"/>
                <a:gd name="T26" fmla="*/ 75 w 107"/>
                <a:gd name="T27" fmla="*/ 6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7" h="144">
                  <a:moveTo>
                    <a:pt x="106" y="82"/>
                  </a:moveTo>
                  <a:lnTo>
                    <a:pt x="35" y="82"/>
                  </a:lnTo>
                  <a:cubicBezTo>
                    <a:pt x="35" y="98"/>
                    <a:pt x="43" y="114"/>
                    <a:pt x="64" y="114"/>
                  </a:cubicBezTo>
                  <a:cubicBezTo>
                    <a:pt x="77" y="114"/>
                    <a:pt x="88" y="108"/>
                    <a:pt x="98" y="103"/>
                  </a:cubicBezTo>
                  <a:lnTo>
                    <a:pt x="98" y="135"/>
                  </a:lnTo>
                  <a:cubicBezTo>
                    <a:pt x="88" y="140"/>
                    <a:pt x="72" y="143"/>
                    <a:pt x="61" y="143"/>
                  </a:cubicBezTo>
                  <a:cubicBezTo>
                    <a:pt x="19" y="143"/>
                    <a:pt x="0" y="114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1"/>
                  </a:cubicBezTo>
                  <a:lnTo>
                    <a:pt x="106" y="82"/>
                  </a:lnTo>
                  <a:close/>
                  <a:moveTo>
                    <a:pt x="75" y="61"/>
                  </a:moveTo>
                  <a:cubicBezTo>
                    <a:pt x="75" y="42"/>
                    <a:pt x="72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7" name="Freeform 4">
              <a:extLst>
                <a:ext uri="{FF2B5EF4-FFF2-40B4-BE49-F238E27FC236}">
                  <a16:creationId xmlns:a16="http://schemas.microsoft.com/office/drawing/2014/main" id="{E0E8472A-B089-5E4B-B345-58C70C5982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5" y="2351088"/>
              <a:ext cx="26988" cy="50800"/>
            </a:xfrm>
            <a:custGeom>
              <a:avLst/>
              <a:gdLst>
                <a:gd name="T0" fmla="*/ 0 w 76"/>
                <a:gd name="T1" fmla="*/ 32 h 141"/>
                <a:gd name="T2" fmla="*/ 0 w 76"/>
                <a:gd name="T3" fmla="*/ 2 h 141"/>
                <a:gd name="T4" fmla="*/ 35 w 76"/>
                <a:gd name="T5" fmla="*/ 2 h 141"/>
                <a:gd name="T6" fmla="*/ 35 w 76"/>
                <a:gd name="T7" fmla="*/ 26 h 141"/>
                <a:gd name="T8" fmla="*/ 35 w 76"/>
                <a:gd name="T9" fmla="*/ 26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40 h 141"/>
                <a:gd name="T16" fmla="*/ 61 w 76"/>
                <a:gd name="T17" fmla="*/ 37 h 141"/>
                <a:gd name="T18" fmla="*/ 38 w 76"/>
                <a:gd name="T19" fmla="*/ 79 h 141"/>
                <a:gd name="T20" fmla="*/ 38 w 76"/>
                <a:gd name="T21" fmla="*/ 140 h 141"/>
                <a:gd name="T22" fmla="*/ 0 w 76"/>
                <a:gd name="T23" fmla="*/ 140 h 141"/>
                <a:gd name="T24" fmla="*/ 0 w 76"/>
                <a:gd name="T25" fmla="*/ 3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5" y="2"/>
                  </a:lnTo>
                  <a:cubicBezTo>
                    <a:pt x="35" y="10"/>
                    <a:pt x="35" y="18"/>
                    <a:pt x="35" y="26"/>
                  </a:cubicBez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5" y="0"/>
                  </a:lnTo>
                  <a:lnTo>
                    <a:pt x="75" y="40"/>
                  </a:lnTo>
                  <a:cubicBezTo>
                    <a:pt x="72" y="40"/>
                    <a:pt x="67" y="37"/>
                    <a:pt x="61" y="37"/>
                  </a:cubicBezTo>
                  <a:cubicBezTo>
                    <a:pt x="40" y="37"/>
                    <a:pt x="38" y="58"/>
                    <a:pt x="38" y="79"/>
                  </a:cubicBezTo>
                  <a:lnTo>
                    <a:pt x="38" y="140"/>
                  </a:lnTo>
                  <a:lnTo>
                    <a:pt x="0" y="140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0EEA7F33-F107-FB42-A8B5-A86AF53CC8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2563" y="2330450"/>
              <a:ext cx="14287" cy="71438"/>
            </a:xfrm>
            <a:custGeom>
              <a:avLst/>
              <a:gdLst>
                <a:gd name="T0" fmla="*/ 0 w 38"/>
                <a:gd name="T1" fmla="*/ 0 h 199"/>
                <a:gd name="T2" fmla="*/ 37 w 38"/>
                <a:gd name="T3" fmla="*/ 0 h 199"/>
                <a:gd name="T4" fmla="*/ 37 w 38"/>
                <a:gd name="T5" fmla="*/ 37 h 199"/>
                <a:gd name="T6" fmla="*/ 0 w 38"/>
                <a:gd name="T7" fmla="*/ 37 h 199"/>
                <a:gd name="T8" fmla="*/ 0 w 38"/>
                <a:gd name="T9" fmla="*/ 0 h 199"/>
                <a:gd name="T10" fmla="*/ 0 w 38"/>
                <a:gd name="T11" fmla="*/ 60 h 199"/>
                <a:gd name="T12" fmla="*/ 37 w 38"/>
                <a:gd name="T13" fmla="*/ 60 h 199"/>
                <a:gd name="T14" fmla="*/ 37 w 38"/>
                <a:gd name="T15" fmla="*/ 198 h 199"/>
                <a:gd name="T16" fmla="*/ 0 w 38"/>
                <a:gd name="T17" fmla="*/ 198 h 199"/>
                <a:gd name="T18" fmla="*/ 0 w 38"/>
                <a:gd name="T19" fmla="*/ 6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199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0"/>
                  </a:moveTo>
                  <a:lnTo>
                    <a:pt x="37" y="60"/>
                  </a:lnTo>
                  <a:lnTo>
                    <a:pt x="37" y="198"/>
                  </a:lnTo>
                  <a:lnTo>
                    <a:pt x="0" y="198"/>
                  </a:lnTo>
                  <a:lnTo>
                    <a:pt x="0" y="6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164B8EAD-B535-2E4D-97AE-BFACE7080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4788" y="2351088"/>
              <a:ext cx="31750" cy="52387"/>
            </a:xfrm>
            <a:custGeom>
              <a:avLst/>
              <a:gdLst>
                <a:gd name="T0" fmla="*/ 88 w 89"/>
                <a:gd name="T1" fmla="*/ 137 h 144"/>
                <a:gd name="T2" fmla="*/ 56 w 89"/>
                <a:gd name="T3" fmla="*/ 143 h 144"/>
                <a:gd name="T4" fmla="*/ 0 w 89"/>
                <a:gd name="T5" fmla="*/ 74 h 144"/>
                <a:gd name="T6" fmla="*/ 59 w 89"/>
                <a:gd name="T7" fmla="*/ 0 h 144"/>
                <a:gd name="T8" fmla="*/ 88 w 89"/>
                <a:gd name="T9" fmla="*/ 8 h 144"/>
                <a:gd name="T10" fmla="*/ 85 w 89"/>
                <a:gd name="T11" fmla="*/ 40 h 144"/>
                <a:gd name="T12" fmla="*/ 64 w 89"/>
                <a:gd name="T13" fmla="*/ 34 h 144"/>
                <a:gd name="T14" fmla="*/ 37 w 89"/>
                <a:gd name="T15" fmla="*/ 74 h 144"/>
                <a:gd name="T16" fmla="*/ 67 w 89"/>
                <a:gd name="T17" fmla="*/ 114 h 144"/>
                <a:gd name="T18" fmla="*/ 88 w 89"/>
                <a:gd name="T19" fmla="*/ 108 h 144"/>
                <a:gd name="T20" fmla="*/ 88 w 89"/>
                <a:gd name="T21" fmla="*/ 13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144">
                  <a:moveTo>
                    <a:pt x="88" y="137"/>
                  </a:moveTo>
                  <a:cubicBezTo>
                    <a:pt x="77" y="140"/>
                    <a:pt x="67" y="143"/>
                    <a:pt x="56" y="143"/>
                  </a:cubicBezTo>
                  <a:cubicBezTo>
                    <a:pt x="8" y="143"/>
                    <a:pt x="0" y="98"/>
                    <a:pt x="0" y="74"/>
                  </a:cubicBezTo>
                  <a:cubicBezTo>
                    <a:pt x="0" y="32"/>
                    <a:pt x="22" y="0"/>
                    <a:pt x="59" y="0"/>
                  </a:cubicBezTo>
                  <a:cubicBezTo>
                    <a:pt x="72" y="0"/>
                    <a:pt x="77" y="2"/>
                    <a:pt x="88" y="8"/>
                  </a:cubicBezTo>
                  <a:lnTo>
                    <a:pt x="85" y="40"/>
                  </a:lnTo>
                  <a:cubicBezTo>
                    <a:pt x="77" y="37"/>
                    <a:pt x="72" y="34"/>
                    <a:pt x="64" y="34"/>
                  </a:cubicBezTo>
                  <a:cubicBezTo>
                    <a:pt x="37" y="34"/>
                    <a:pt x="37" y="69"/>
                    <a:pt x="37" y="74"/>
                  </a:cubicBezTo>
                  <a:cubicBezTo>
                    <a:pt x="37" y="103"/>
                    <a:pt x="53" y="114"/>
                    <a:pt x="67" y="114"/>
                  </a:cubicBezTo>
                  <a:cubicBezTo>
                    <a:pt x="75" y="114"/>
                    <a:pt x="80" y="111"/>
                    <a:pt x="88" y="108"/>
                  </a:cubicBezTo>
                  <a:lnTo>
                    <a:pt x="88" y="1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AED4CF59-772B-814A-987C-285F4648E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1300" y="2352675"/>
              <a:ext cx="38100" cy="52388"/>
            </a:xfrm>
            <a:custGeom>
              <a:avLst/>
              <a:gdLst>
                <a:gd name="T0" fmla="*/ 10 w 104"/>
                <a:gd name="T1" fmla="*/ 8 h 144"/>
                <a:gd name="T2" fmla="*/ 50 w 104"/>
                <a:gd name="T3" fmla="*/ 0 h 144"/>
                <a:gd name="T4" fmla="*/ 103 w 104"/>
                <a:gd name="T5" fmla="*/ 51 h 144"/>
                <a:gd name="T6" fmla="*/ 103 w 104"/>
                <a:gd name="T7" fmla="*/ 101 h 144"/>
                <a:gd name="T8" fmla="*/ 103 w 104"/>
                <a:gd name="T9" fmla="*/ 141 h 144"/>
                <a:gd name="T10" fmla="*/ 69 w 104"/>
                <a:gd name="T11" fmla="*/ 141 h 144"/>
                <a:gd name="T12" fmla="*/ 69 w 104"/>
                <a:gd name="T13" fmla="*/ 122 h 144"/>
                <a:gd name="T14" fmla="*/ 37 w 104"/>
                <a:gd name="T15" fmla="*/ 143 h 144"/>
                <a:gd name="T16" fmla="*/ 0 w 104"/>
                <a:gd name="T17" fmla="*/ 101 h 144"/>
                <a:gd name="T18" fmla="*/ 58 w 104"/>
                <a:gd name="T19" fmla="*/ 53 h 144"/>
                <a:gd name="T20" fmla="*/ 69 w 104"/>
                <a:gd name="T21" fmla="*/ 53 h 144"/>
                <a:gd name="T22" fmla="*/ 47 w 104"/>
                <a:gd name="T23" fmla="*/ 27 h 144"/>
                <a:gd name="T24" fmla="*/ 13 w 104"/>
                <a:gd name="T25" fmla="*/ 40 h 144"/>
                <a:gd name="T26" fmla="*/ 10 w 104"/>
                <a:gd name="T27" fmla="*/ 8 h 144"/>
                <a:gd name="T28" fmla="*/ 31 w 104"/>
                <a:gd name="T29" fmla="*/ 96 h 144"/>
                <a:gd name="T30" fmla="*/ 47 w 104"/>
                <a:gd name="T31" fmla="*/ 114 h 144"/>
                <a:gd name="T32" fmla="*/ 69 w 104"/>
                <a:gd name="T33" fmla="*/ 80 h 144"/>
                <a:gd name="T34" fmla="*/ 69 w 104"/>
                <a:gd name="T35" fmla="*/ 72 h 144"/>
                <a:gd name="T36" fmla="*/ 31 w 104"/>
                <a:gd name="T37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144">
                  <a:moveTo>
                    <a:pt x="10" y="8"/>
                  </a:moveTo>
                  <a:cubicBezTo>
                    <a:pt x="21" y="6"/>
                    <a:pt x="37" y="0"/>
                    <a:pt x="50" y="0"/>
                  </a:cubicBezTo>
                  <a:cubicBezTo>
                    <a:pt x="92" y="0"/>
                    <a:pt x="103" y="22"/>
                    <a:pt x="103" y="51"/>
                  </a:cubicBezTo>
                  <a:lnTo>
                    <a:pt x="103" y="101"/>
                  </a:lnTo>
                  <a:lnTo>
                    <a:pt x="103" y="141"/>
                  </a:lnTo>
                  <a:lnTo>
                    <a:pt x="69" y="141"/>
                  </a:lnTo>
                  <a:lnTo>
                    <a:pt x="69" y="122"/>
                  </a:lnTo>
                  <a:cubicBezTo>
                    <a:pt x="66" y="130"/>
                    <a:pt x="53" y="143"/>
                    <a:pt x="37" y="143"/>
                  </a:cubicBezTo>
                  <a:cubicBezTo>
                    <a:pt x="16" y="143"/>
                    <a:pt x="0" y="128"/>
                    <a:pt x="0" y="101"/>
                  </a:cubicBezTo>
                  <a:cubicBezTo>
                    <a:pt x="0" y="56"/>
                    <a:pt x="47" y="53"/>
                    <a:pt x="58" y="53"/>
                  </a:cubicBezTo>
                  <a:lnTo>
                    <a:pt x="69" y="53"/>
                  </a:lnTo>
                  <a:cubicBezTo>
                    <a:pt x="69" y="27"/>
                    <a:pt x="53" y="27"/>
                    <a:pt x="47" y="27"/>
                  </a:cubicBezTo>
                  <a:cubicBezTo>
                    <a:pt x="39" y="27"/>
                    <a:pt x="29" y="30"/>
                    <a:pt x="13" y="40"/>
                  </a:cubicBezTo>
                  <a:lnTo>
                    <a:pt x="10" y="8"/>
                  </a:lnTo>
                  <a:close/>
                  <a:moveTo>
                    <a:pt x="31" y="96"/>
                  </a:moveTo>
                  <a:cubicBezTo>
                    <a:pt x="31" y="114"/>
                    <a:pt x="45" y="114"/>
                    <a:pt x="47" y="114"/>
                  </a:cubicBezTo>
                  <a:cubicBezTo>
                    <a:pt x="50" y="114"/>
                    <a:pt x="69" y="114"/>
                    <a:pt x="69" y="80"/>
                  </a:cubicBezTo>
                  <a:lnTo>
                    <a:pt x="69" y="72"/>
                  </a:lnTo>
                  <a:cubicBezTo>
                    <a:pt x="55" y="72"/>
                    <a:pt x="31" y="72"/>
                    <a:pt x="31" y="9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8ECD2230-B8EF-F74E-BF57-34EE2180D2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4163" y="2351088"/>
              <a:ext cx="31750" cy="52387"/>
            </a:xfrm>
            <a:custGeom>
              <a:avLst/>
              <a:gdLst>
                <a:gd name="T0" fmla="*/ 79 w 86"/>
                <a:gd name="T1" fmla="*/ 37 h 144"/>
                <a:gd name="T2" fmla="*/ 50 w 86"/>
                <a:gd name="T3" fmla="*/ 29 h 144"/>
                <a:gd name="T4" fmla="*/ 37 w 86"/>
                <a:gd name="T5" fmla="*/ 40 h 144"/>
                <a:gd name="T6" fmla="*/ 61 w 86"/>
                <a:gd name="T7" fmla="*/ 61 h 144"/>
                <a:gd name="T8" fmla="*/ 85 w 86"/>
                <a:gd name="T9" fmla="*/ 100 h 144"/>
                <a:gd name="T10" fmla="*/ 40 w 86"/>
                <a:gd name="T11" fmla="*/ 143 h 144"/>
                <a:gd name="T12" fmla="*/ 0 w 86"/>
                <a:gd name="T13" fmla="*/ 135 h 144"/>
                <a:gd name="T14" fmla="*/ 0 w 86"/>
                <a:gd name="T15" fmla="*/ 103 h 144"/>
                <a:gd name="T16" fmla="*/ 29 w 86"/>
                <a:gd name="T17" fmla="*/ 114 h 144"/>
                <a:gd name="T18" fmla="*/ 47 w 86"/>
                <a:gd name="T19" fmla="*/ 100 h 144"/>
                <a:gd name="T20" fmla="*/ 24 w 86"/>
                <a:gd name="T21" fmla="*/ 85 h 144"/>
                <a:gd name="T22" fmla="*/ 0 w 86"/>
                <a:gd name="T23" fmla="*/ 42 h 144"/>
                <a:gd name="T24" fmla="*/ 45 w 86"/>
                <a:gd name="T25" fmla="*/ 0 h 144"/>
                <a:gd name="T26" fmla="*/ 79 w 86"/>
                <a:gd name="T27" fmla="*/ 5 h 144"/>
                <a:gd name="T28" fmla="*/ 79 w 86"/>
                <a:gd name="T29" fmla="*/ 3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144">
                  <a:moveTo>
                    <a:pt x="79" y="37"/>
                  </a:moveTo>
                  <a:cubicBezTo>
                    <a:pt x="69" y="32"/>
                    <a:pt x="61" y="29"/>
                    <a:pt x="50" y="29"/>
                  </a:cubicBezTo>
                  <a:cubicBezTo>
                    <a:pt x="40" y="29"/>
                    <a:pt x="37" y="34"/>
                    <a:pt x="37" y="40"/>
                  </a:cubicBezTo>
                  <a:cubicBezTo>
                    <a:pt x="37" y="47"/>
                    <a:pt x="42" y="50"/>
                    <a:pt x="61" y="61"/>
                  </a:cubicBezTo>
                  <a:cubicBezTo>
                    <a:pt x="74" y="66"/>
                    <a:pt x="85" y="74"/>
                    <a:pt x="85" y="100"/>
                  </a:cubicBezTo>
                  <a:cubicBezTo>
                    <a:pt x="85" y="132"/>
                    <a:pt x="63" y="143"/>
                    <a:pt x="40" y="143"/>
                  </a:cubicBezTo>
                  <a:cubicBezTo>
                    <a:pt x="29" y="143"/>
                    <a:pt x="13" y="140"/>
                    <a:pt x="0" y="135"/>
                  </a:cubicBezTo>
                  <a:lnTo>
                    <a:pt x="0" y="103"/>
                  </a:lnTo>
                  <a:cubicBezTo>
                    <a:pt x="8" y="108"/>
                    <a:pt x="18" y="114"/>
                    <a:pt x="29" y="114"/>
                  </a:cubicBezTo>
                  <a:cubicBezTo>
                    <a:pt x="45" y="114"/>
                    <a:pt x="47" y="105"/>
                    <a:pt x="47" y="100"/>
                  </a:cubicBezTo>
                  <a:cubicBezTo>
                    <a:pt x="47" y="94"/>
                    <a:pt x="37" y="92"/>
                    <a:pt x="24" y="85"/>
                  </a:cubicBezTo>
                  <a:cubicBezTo>
                    <a:pt x="10" y="79"/>
                    <a:pt x="0" y="66"/>
                    <a:pt x="0" y="42"/>
                  </a:cubicBezTo>
                  <a:cubicBezTo>
                    <a:pt x="0" y="26"/>
                    <a:pt x="8" y="0"/>
                    <a:pt x="45" y="0"/>
                  </a:cubicBezTo>
                  <a:cubicBezTo>
                    <a:pt x="61" y="0"/>
                    <a:pt x="71" y="2"/>
                    <a:pt x="79" y="5"/>
                  </a:cubicBezTo>
                  <a:lnTo>
                    <a:pt x="79" y="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9B940E37-C190-6F49-B6A3-6D6E20531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298700"/>
              <a:ext cx="612775" cy="7938"/>
            </a:xfrm>
            <a:custGeom>
              <a:avLst/>
              <a:gdLst>
                <a:gd name="T0" fmla="*/ 851 w 1703"/>
                <a:gd name="T1" fmla="*/ 19 h 20"/>
                <a:gd name="T2" fmla="*/ 0 w 1703"/>
                <a:gd name="T3" fmla="*/ 19 h 20"/>
                <a:gd name="T4" fmla="*/ 0 w 1703"/>
                <a:gd name="T5" fmla="*/ 0 h 20"/>
                <a:gd name="T6" fmla="*/ 1702 w 1703"/>
                <a:gd name="T7" fmla="*/ 0 h 20"/>
                <a:gd name="T8" fmla="*/ 1702 w 1703"/>
                <a:gd name="T9" fmla="*/ 19 h 20"/>
                <a:gd name="T10" fmla="*/ 851 w 1703"/>
                <a:gd name="T11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3" h="20">
                  <a:moveTo>
                    <a:pt x="85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1702" y="0"/>
                  </a:lnTo>
                  <a:lnTo>
                    <a:pt x="1702" y="19"/>
                  </a:lnTo>
                  <a:lnTo>
                    <a:pt x="851" y="1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A932799-0B07-F34D-9BB9-4F3E617DC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2371725"/>
              <a:ext cx="17462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2 h 89"/>
                <a:gd name="T6" fmla="*/ 32 w 49"/>
                <a:gd name="T7" fmla="*/ 43 h 89"/>
                <a:gd name="T8" fmla="*/ 32 w 49"/>
                <a:gd name="T9" fmla="*/ 43 h 89"/>
                <a:gd name="T10" fmla="*/ 40 w 49"/>
                <a:gd name="T11" fmla="*/ 53 h 89"/>
                <a:gd name="T12" fmla="*/ 48 w 49"/>
                <a:gd name="T13" fmla="*/ 85 h 89"/>
                <a:gd name="T14" fmla="*/ 35 w 49"/>
                <a:gd name="T15" fmla="*/ 85 h 89"/>
                <a:gd name="T16" fmla="*/ 27 w 49"/>
                <a:gd name="T17" fmla="*/ 59 h 89"/>
                <a:gd name="T18" fmla="*/ 16 w 49"/>
                <a:gd name="T19" fmla="*/ 51 h 89"/>
                <a:gd name="T20" fmla="*/ 14 w 49"/>
                <a:gd name="T21" fmla="*/ 51 h 89"/>
                <a:gd name="T22" fmla="*/ 14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2 w 49"/>
                <a:gd name="T29" fmla="*/ 37 h 89"/>
                <a:gd name="T30" fmla="*/ 32 w 49"/>
                <a:gd name="T31" fmla="*/ 24 h 89"/>
                <a:gd name="T32" fmla="*/ 22 w 49"/>
                <a:gd name="T33" fmla="*/ 11 h 89"/>
                <a:gd name="T34" fmla="*/ 16 w 49"/>
                <a:gd name="T35" fmla="*/ 11 h 89"/>
                <a:gd name="T36" fmla="*/ 16 w 49"/>
                <a:gd name="T37" fmla="*/ 35 h 89"/>
                <a:gd name="T38" fmla="*/ 22 w 49"/>
                <a:gd name="T39" fmla="*/ 35 h 89"/>
                <a:gd name="T40" fmla="*/ 22 w 49"/>
                <a:gd name="T41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2"/>
                  </a:cubicBezTo>
                  <a:cubicBezTo>
                    <a:pt x="45" y="32"/>
                    <a:pt x="40" y="40"/>
                    <a:pt x="32" y="43"/>
                  </a:cubicBezTo>
                  <a:lnTo>
                    <a:pt x="32" y="43"/>
                  </a:lnTo>
                  <a:cubicBezTo>
                    <a:pt x="35" y="43"/>
                    <a:pt x="37" y="45"/>
                    <a:pt x="40" y="53"/>
                  </a:cubicBezTo>
                  <a:lnTo>
                    <a:pt x="48" y="85"/>
                  </a:lnTo>
                  <a:lnTo>
                    <a:pt x="35" y="85"/>
                  </a:lnTo>
                  <a:lnTo>
                    <a:pt x="27" y="59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2" y="37"/>
                  </a:moveTo>
                  <a:cubicBezTo>
                    <a:pt x="30" y="37"/>
                    <a:pt x="32" y="32"/>
                    <a:pt x="32" y="24"/>
                  </a:cubicBezTo>
                  <a:cubicBezTo>
                    <a:pt x="32" y="14"/>
                    <a:pt x="27" y="11"/>
                    <a:pt x="22" y="11"/>
                  </a:cubicBezTo>
                  <a:lnTo>
                    <a:pt x="16" y="11"/>
                  </a:lnTo>
                  <a:lnTo>
                    <a:pt x="16" y="35"/>
                  </a:lnTo>
                  <a:lnTo>
                    <a:pt x="22" y="35"/>
                  </a:lnTo>
                  <a:lnTo>
                    <a:pt x="22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F97DADB3-3319-EA46-8448-661C119C9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6938" y="237172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35 w 38"/>
                <a:gd name="T3" fmla="*/ 0 h 86"/>
                <a:gd name="T4" fmla="*/ 35 w 38"/>
                <a:gd name="T5" fmla="*/ 14 h 86"/>
                <a:gd name="T6" fmla="*/ 14 w 38"/>
                <a:gd name="T7" fmla="*/ 14 h 86"/>
                <a:gd name="T8" fmla="*/ 14 w 38"/>
                <a:gd name="T9" fmla="*/ 35 h 86"/>
                <a:gd name="T10" fmla="*/ 35 w 38"/>
                <a:gd name="T11" fmla="*/ 35 h 86"/>
                <a:gd name="T12" fmla="*/ 35 w 38"/>
                <a:gd name="T13" fmla="*/ 48 h 86"/>
                <a:gd name="T14" fmla="*/ 14 w 38"/>
                <a:gd name="T15" fmla="*/ 48 h 86"/>
                <a:gd name="T16" fmla="*/ 14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5" y="0"/>
                  </a:lnTo>
                  <a:lnTo>
                    <a:pt x="35" y="14"/>
                  </a:lnTo>
                  <a:lnTo>
                    <a:pt x="14" y="14"/>
                  </a:lnTo>
                  <a:lnTo>
                    <a:pt x="14" y="35"/>
                  </a:lnTo>
                  <a:lnTo>
                    <a:pt x="35" y="35"/>
                  </a:lnTo>
                  <a:lnTo>
                    <a:pt x="35" y="48"/>
                  </a:lnTo>
                  <a:lnTo>
                    <a:pt x="14" y="48"/>
                  </a:lnTo>
                  <a:lnTo>
                    <a:pt x="14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B3D0092E-76B5-C341-A307-47A50BCB3A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1225" y="2373313"/>
              <a:ext cx="19050" cy="31750"/>
            </a:xfrm>
            <a:custGeom>
              <a:avLst/>
              <a:gdLst>
                <a:gd name="T0" fmla="*/ 32 w 54"/>
                <a:gd name="T1" fmla="*/ 34 h 86"/>
                <a:gd name="T2" fmla="*/ 53 w 54"/>
                <a:gd name="T3" fmla="*/ 34 h 86"/>
                <a:gd name="T4" fmla="*/ 53 w 54"/>
                <a:gd name="T5" fmla="*/ 79 h 86"/>
                <a:gd name="T6" fmla="*/ 35 w 54"/>
                <a:gd name="T7" fmla="*/ 85 h 86"/>
                <a:gd name="T8" fmla="*/ 0 w 54"/>
                <a:gd name="T9" fmla="*/ 42 h 86"/>
                <a:gd name="T10" fmla="*/ 35 w 54"/>
                <a:gd name="T11" fmla="*/ 0 h 86"/>
                <a:gd name="T12" fmla="*/ 50 w 54"/>
                <a:gd name="T13" fmla="*/ 3 h 86"/>
                <a:gd name="T14" fmla="*/ 50 w 54"/>
                <a:gd name="T15" fmla="*/ 16 h 86"/>
                <a:gd name="T16" fmla="*/ 35 w 54"/>
                <a:gd name="T17" fmla="*/ 11 h 86"/>
                <a:gd name="T18" fmla="*/ 13 w 54"/>
                <a:gd name="T19" fmla="*/ 42 h 86"/>
                <a:gd name="T20" fmla="*/ 32 w 54"/>
                <a:gd name="T21" fmla="*/ 74 h 86"/>
                <a:gd name="T22" fmla="*/ 40 w 54"/>
                <a:gd name="T23" fmla="*/ 72 h 86"/>
                <a:gd name="T24" fmla="*/ 40 w 54"/>
                <a:gd name="T25" fmla="*/ 48 h 86"/>
                <a:gd name="T26" fmla="*/ 29 w 54"/>
                <a:gd name="T27" fmla="*/ 48 h 86"/>
                <a:gd name="T28" fmla="*/ 32 w 54"/>
                <a:gd name="T2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86">
                  <a:moveTo>
                    <a:pt x="32" y="34"/>
                  </a:moveTo>
                  <a:lnTo>
                    <a:pt x="53" y="34"/>
                  </a:lnTo>
                  <a:lnTo>
                    <a:pt x="53" y="79"/>
                  </a:lnTo>
                  <a:cubicBezTo>
                    <a:pt x="50" y="82"/>
                    <a:pt x="42" y="85"/>
                    <a:pt x="35" y="85"/>
                  </a:cubicBezTo>
                  <a:cubicBezTo>
                    <a:pt x="13" y="85"/>
                    <a:pt x="0" y="66"/>
                    <a:pt x="0" y="42"/>
                  </a:cubicBezTo>
                  <a:cubicBezTo>
                    <a:pt x="0" y="16"/>
                    <a:pt x="11" y="0"/>
                    <a:pt x="35" y="0"/>
                  </a:cubicBezTo>
                  <a:cubicBezTo>
                    <a:pt x="42" y="0"/>
                    <a:pt x="48" y="3"/>
                    <a:pt x="50" y="3"/>
                  </a:cubicBezTo>
                  <a:lnTo>
                    <a:pt x="50" y="16"/>
                  </a:lnTo>
                  <a:cubicBezTo>
                    <a:pt x="45" y="13"/>
                    <a:pt x="40" y="11"/>
                    <a:pt x="35" y="11"/>
                  </a:cubicBezTo>
                  <a:cubicBezTo>
                    <a:pt x="21" y="11"/>
                    <a:pt x="13" y="23"/>
                    <a:pt x="13" y="42"/>
                  </a:cubicBezTo>
                  <a:cubicBezTo>
                    <a:pt x="13" y="60"/>
                    <a:pt x="21" y="74"/>
                    <a:pt x="32" y="74"/>
                  </a:cubicBezTo>
                  <a:cubicBezTo>
                    <a:pt x="35" y="74"/>
                    <a:pt x="37" y="74"/>
                    <a:pt x="40" y="72"/>
                  </a:cubicBezTo>
                  <a:lnTo>
                    <a:pt x="40" y="48"/>
                  </a:lnTo>
                  <a:lnTo>
                    <a:pt x="29" y="48"/>
                  </a:lnTo>
                  <a:lnTo>
                    <a:pt x="32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CB654122-7B3E-2D42-A8A3-16E23F1F8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5038" y="2371725"/>
              <a:ext cx="4762" cy="31750"/>
            </a:xfrm>
            <a:custGeom>
              <a:avLst/>
              <a:gdLst>
                <a:gd name="T0" fmla="*/ 6 w 14"/>
                <a:gd name="T1" fmla="*/ 85 h 86"/>
                <a:gd name="T2" fmla="*/ 0 w 14"/>
                <a:gd name="T3" fmla="*/ 85 h 86"/>
                <a:gd name="T4" fmla="*/ 0 w 14"/>
                <a:gd name="T5" fmla="*/ 0 h 86"/>
                <a:gd name="T6" fmla="*/ 13 w 14"/>
                <a:gd name="T7" fmla="*/ 0 h 86"/>
                <a:gd name="T8" fmla="*/ 13 w 14"/>
                <a:gd name="T9" fmla="*/ 85 h 86"/>
                <a:gd name="T10" fmla="*/ 6 w 14"/>
                <a:gd name="T11" fmla="*/ 8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6">
                  <a:moveTo>
                    <a:pt x="6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6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885CA71E-8166-E044-8CBE-F58DB51113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1388" y="2371725"/>
              <a:ext cx="19050" cy="31750"/>
            </a:xfrm>
            <a:custGeom>
              <a:avLst/>
              <a:gdLst>
                <a:gd name="T0" fmla="*/ 53 w 54"/>
                <a:gd name="T1" fmla="*/ 43 h 86"/>
                <a:gd name="T2" fmla="*/ 27 w 54"/>
                <a:gd name="T3" fmla="*/ 85 h 86"/>
                <a:gd name="T4" fmla="*/ 0 w 54"/>
                <a:gd name="T5" fmla="*/ 43 h 86"/>
                <a:gd name="T6" fmla="*/ 27 w 54"/>
                <a:gd name="T7" fmla="*/ 0 h 86"/>
                <a:gd name="T8" fmla="*/ 53 w 54"/>
                <a:gd name="T9" fmla="*/ 43 h 86"/>
                <a:gd name="T10" fmla="*/ 40 w 54"/>
                <a:gd name="T11" fmla="*/ 43 h 86"/>
                <a:gd name="T12" fmla="*/ 27 w 54"/>
                <a:gd name="T13" fmla="*/ 11 h 86"/>
                <a:gd name="T14" fmla="*/ 13 w 54"/>
                <a:gd name="T15" fmla="*/ 43 h 86"/>
                <a:gd name="T16" fmla="*/ 27 w 54"/>
                <a:gd name="T17" fmla="*/ 75 h 86"/>
                <a:gd name="T18" fmla="*/ 40 w 54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86">
                  <a:moveTo>
                    <a:pt x="53" y="43"/>
                  </a:moveTo>
                  <a:cubicBezTo>
                    <a:pt x="53" y="75"/>
                    <a:pt x="41" y="85"/>
                    <a:pt x="27" y="85"/>
                  </a:cubicBezTo>
                  <a:cubicBezTo>
                    <a:pt x="14" y="85"/>
                    <a:pt x="0" y="72"/>
                    <a:pt x="0" y="43"/>
                  </a:cubicBezTo>
                  <a:cubicBezTo>
                    <a:pt x="0" y="14"/>
                    <a:pt x="14" y="0"/>
                    <a:pt x="27" y="0"/>
                  </a:cubicBezTo>
                  <a:cubicBezTo>
                    <a:pt x="41" y="0"/>
                    <a:pt x="53" y="14"/>
                    <a:pt x="53" y="43"/>
                  </a:cubicBezTo>
                  <a:close/>
                  <a:moveTo>
                    <a:pt x="40" y="43"/>
                  </a:moveTo>
                  <a:cubicBezTo>
                    <a:pt x="40" y="19"/>
                    <a:pt x="35" y="11"/>
                    <a:pt x="27" y="11"/>
                  </a:cubicBezTo>
                  <a:cubicBezTo>
                    <a:pt x="19" y="11"/>
                    <a:pt x="13" y="19"/>
                    <a:pt x="13" y="43"/>
                  </a:cubicBezTo>
                  <a:cubicBezTo>
                    <a:pt x="13" y="67"/>
                    <a:pt x="19" y="75"/>
                    <a:pt x="27" y="75"/>
                  </a:cubicBezTo>
                  <a:cubicBezTo>
                    <a:pt x="35" y="75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C8D7058D-7D9F-454E-9E9D-C9FB8B45C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3613" y="237172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37 w 51"/>
                <a:gd name="T5" fmla="*/ 67 h 86"/>
                <a:gd name="T6" fmla="*/ 37 w 51"/>
                <a:gd name="T7" fmla="*/ 67 h 86"/>
                <a:gd name="T8" fmla="*/ 37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5 w 51"/>
                <a:gd name="T15" fmla="*/ 85 h 86"/>
                <a:gd name="T16" fmla="*/ 13 w 51"/>
                <a:gd name="T17" fmla="*/ 19 h 86"/>
                <a:gd name="T18" fmla="*/ 11 w 51"/>
                <a:gd name="T19" fmla="*/ 19 h 86"/>
                <a:gd name="T20" fmla="*/ 11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37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5" y="85"/>
                  </a:lnTo>
                  <a:lnTo>
                    <a:pt x="13" y="19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7961A5EA-ED68-D947-A596-DC1FAE05F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1075" y="2371725"/>
              <a:ext cx="22225" cy="31750"/>
            </a:xfrm>
            <a:custGeom>
              <a:avLst/>
              <a:gdLst>
                <a:gd name="T0" fmla="*/ 43 w 60"/>
                <a:gd name="T1" fmla="*/ 64 h 86"/>
                <a:gd name="T2" fmla="*/ 19 w 60"/>
                <a:gd name="T3" fmla="*/ 64 h 86"/>
                <a:gd name="T4" fmla="*/ 14 w 60"/>
                <a:gd name="T5" fmla="*/ 85 h 86"/>
                <a:gd name="T6" fmla="*/ 0 w 60"/>
                <a:gd name="T7" fmla="*/ 85 h 86"/>
                <a:gd name="T8" fmla="*/ 24 w 60"/>
                <a:gd name="T9" fmla="*/ 0 h 86"/>
                <a:gd name="T10" fmla="*/ 37 w 60"/>
                <a:gd name="T11" fmla="*/ 0 h 86"/>
                <a:gd name="T12" fmla="*/ 59 w 60"/>
                <a:gd name="T13" fmla="*/ 85 h 86"/>
                <a:gd name="T14" fmla="*/ 45 w 60"/>
                <a:gd name="T15" fmla="*/ 85 h 86"/>
                <a:gd name="T16" fmla="*/ 43 w 60"/>
                <a:gd name="T17" fmla="*/ 64 h 86"/>
                <a:gd name="T18" fmla="*/ 40 w 60"/>
                <a:gd name="T19" fmla="*/ 53 h 86"/>
                <a:gd name="T20" fmla="*/ 32 w 60"/>
                <a:gd name="T21" fmla="*/ 14 h 86"/>
                <a:gd name="T22" fmla="*/ 32 w 60"/>
                <a:gd name="T23" fmla="*/ 14 h 86"/>
                <a:gd name="T24" fmla="*/ 22 w 60"/>
                <a:gd name="T25" fmla="*/ 53 h 86"/>
                <a:gd name="T26" fmla="*/ 40 w 60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6">
                  <a:moveTo>
                    <a:pt x="43" y="64"/>
                  </a:moveTo>
                  <a:lnTo>
                    <a:pt x="19" y="64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2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9C80D061-43D6-AB48-A379-574626CD1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4888" y="237172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3 w 35"/>
                <a:gd name="T3" fmla="*/ 0 h 86"/>
                <a:gd name="T4" fmla="*/ 13 w 35"/>
                <a:gd name="T5" fmla="*/ 72 h 86"/>
                <a:gd name="T6" fmla="*/ 34 w 35"/>
                <a:gd name="T7" fmla="*/ 72 h 86"/>
                <a:gd name="T8" fmla="*/ 34 w 35"/>
                <a:gd name="T9" fmla="*/ 85 h 86"/>
                <a:gd name="T10" fmla="*/ 0 w 35"/>
                <a:gd name="T11" fmla="*/ 85 h 86"/>
                <a:gd name="T12" fmla="*/ 0 w 35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2"/>
                  </a:lnTo>
                  <a:lnTo>
                    <a:pt x="34" y="72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6C3CC6D6-D0FD-044C-A8DB-B1A414B675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3938" y="2371725"/>
              <a:ext cx="20637" cy="31750"/>
            </a:xfrm>
            <a:custGeom>
              <a:avLst/>
              <a:gdLst>
                <a:gd name="T0" fmla="*/ 55 w 56"/>
                <a:gd name="T1" fmla="*/ 43 h 86"/>
                <a:gd name="T2" fmla="*/ 29 w 56"/>
                <a:gd name="T3" fmla="*/ 85 h 86"/>
                <a:gd name="T4" fmla="*/ 2 w 56"/>
                <a:gd name="T5" fmla="*/ 43 h 86"/>
                <a:gd name="T6" fmla="*/ 29 w 56"/>
                <a:gd name="T7" fmla="*/ 0 h 86"/>
                <a:gd name="T8" fmla="*/ 55 w 56"/>
                <a:gd name="T9" fmla="*/ 43 h 86"/>
                <a:gd name="T10" fmla="*/ 42 w 56"/>
                <a:gd name="T11" fmla="*/ 43 h 86"/>
                <a:gd name="T12" fmla="*/ 29 w 56"/>
                <a:gd name="T13" fmla="*/ 11 h 86"/>
                <a:gd name="T14" fmla="*/ 15 w 56"/>
                <a:gd name="T15" fmla="*/ 43 h 86"/>
                <a:gd name="T16" fmla="*/ 29 w 56"/>
                <a:gd name="T17" fmla="*/ 75 h 86"/>
                <a:gd name="T18" fmla="*/ 42 w 56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86">
                  <a:moveTo>
                    <a:pt x="55" y="43"/>
                  </a:moveTo>
                  <a:cubicBezTo>
                    <a:pt x="55" y="75"/>
                    <a:pt x="43" y="85"/>
                    <a:pt x="29" y="85"/>
                  </a:cubicBezTo>
                  <a:cubicBezTo>
                    <a:pt x="16" y="85"/>
                    <a:pt x="2" y="72"/>
                    <a:pt x="2" y="43"/>
                  </a:cubicBezTo>
                  <a:cubicBezTo>
                    <a:pt x="0" y="14"/>
                    <a:pt x="13" y="0"/>
                    <a:pt x="29" y="0"/>
                  </a:cubicBezTo>
                  <a:cubicBezTo>
                    <a:pt x="42" y="0"/>
                    <a:pt x="55" y="14"/>
                    <a:pt x="55" y="43"/>
                  </a:cubicBezTo>
                  <a:close/>
                  <a:moveTo>
                    <a:pt x="42" y="43"/>
                  </a:moveTo>
                  <a:cubicBezTo>
                    <a:pt x="42" y="19"/>
                    <a:pt x="37" y="11"/>
                    <a:pt x="29" y="11"/>
                  </a:cubicBezTo>
                  <a:cubicBezTo>
                    <a:pt x="21" y="11"/>
                    <a:pt x="15" y="19"/>
                    <a:pt x="15" y="43"/>
                  </a:cubicBezTo>
                  <a:cubicBezTo>
                    <a:pt x="13" y="67"/>
                    <a:pt x="21" y="75"/>
                    <a:pt x="29" y="75"/>
                  </a:cubicBezTo>
                  <a:cubicBezTo>
                    <a:pt x="37" y="75"/>
                    <a:pt x="42" y="67"/>
                    <a:pt x="42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FF5EADBC-8DA4-D142-9856-4C39EB9A2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2371725"/>
              <a:ext cx="14287" cy="31750"/>
            </a:xfrm>
            <a:custGeom>
              <a:avLst/>
              <a:gdLst>
                <a:gd name="T0" fmla="*/ 0 w 39"/>
                <a:gd name="T1" fmla="*/ 0 h 86"/>
                <a:gd name="T2" fmla="*/ 38 w 39"/>
                <a:gd name="T3" fmla="*/ 0 h 86"/>
                <a:gd name="T4" fmla="*/ 38 w 39"/>
                <a:gd name="T5" fmla="*/ 14 h 86"/>
                <a:gd name="T6" fmla="*/ 14 w 39"/>
                <a:gd name="T7" fmla="*/ 14 h 86"/>
                <a:gd name="T8" fmla="*/ 14 w 39"/>
                <a:gd name="T9" fmla="*/ 37 h 86"/>
                <a:gd name="T10" fmla="*/ 35 w 39"/>
                <a:gd name="T11" fmla="*/ 37 h 86"/>
                <a:gd name="T12" fmla="*/ 35 w 39"/>
                <a:gd name="T13" fmla="*/ 48 h 86"/>
                <a:gd name="T14" fmla="*/ 14 w 39"/>
                <a:gd name="T15" fmla="*/ 48 h 86"/>
                <a:gd name="T16" fmla="*/ 14 w 39"/>
                <a:gd name="T17" fmla="*/ 85 h 86"/>
                <a:gd name="T18" fmla="*/ 0 w 39"/>
                <a:gd name="T19" fmla="*/ 85 h 86"/>
                <a:gd name="T20" fmla="*/ 0 w 39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86">
                  <a:moveTo>
                    <a:pt x="0" y="0"/>
                  </a:moveTo>
                  <a:lnTo>
                    <a:pt x="38" y="0"/>
                  </a:lnTo>
                  <a:lnTo>
                    <a:pt x="38" y="14"/>
                  </a:lnTo>
                  <a:lnTo>
                    <a:pt x="14" y="14"/>
                  </a:lnTo>
                  <a:lnTo>
                    <a:pt x="14" y="37"/>
                  </a:lnTo>
                  <a:lnTo>
                    <a:pt x="35" y="37"/>
                  </a:lnTo>
                  <a:lnTo>
                    <a:pt x="35" y="48"/>
                  </a:lnTo>
                  <a:lnTo>
                    <a:pt x="14" y="48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8E2AD328-81DC-214F-9ADF-77C499926C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2038" y="237172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34 w 35"/>
                <a:gd name="T3" fmla="*/ 0 h 86"/>
                <a:gd name="T4" fmla="*/ 34 w 35"/>
                <a:gd name="T5" fmla="*/ 14 h 86"/>
                <a:gd name="T6" fmla="*/ 13 w 35"/>
                <a:gd name="T7" fmla="*/ 14 h 86"/>
                <a:gd name="T8" fmla="*/ 13 w 35"/>
                <a:gd name="T9" fmla="*/ 37 h 86"/>
                <a:gd name="T10" fmla="*/ 32 w 35"/>
                <a:gd name="T11" fmla="*/ 37 h 86"/>
                <a:gd name="T12" fmla="*/ 32 w 35"/>
                <a:gd name="T13" fmla="*/ 48 h 86"/>
                <a:gd name="T14" fmla="*/ 13 w 35"/>
                <a:gd name="T15" fmla="*/ 48 h 86"/>
                <a:gd name="T16" fmla="*/ 13 w 35"/>
                <a:gd name="T17" fmla="*/ 85 h 86"/>
                <a:gd name="T18" fmla="*/ 0 w 35"/>
                <a:gd name="T19" fmla="*/ 85 h 86"/>
                <a:gd name="T20" fmla="*/ 0 w 35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4"/>
                  </a:lnTo>
                  <a:lnTo>
                    <a:pt x="13" y="14"/>
                  </a:lnTo>
                  <a:lnTo>
                    <a:pt x="13" y="37"/>
                  </a:lnTo>
                  <a:lnTo>
                    <a:pt x="32" y="37"/>
                  </a:lnTo>
                  <a:lnTo>
                    <a:pt x="32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8" name="Freeform 21">
              <a:extLst>
                <a:ext uri="{FF2B5EF4-FFF2-40B4-BE49-F238E27FC236}">
                  <a16:creationId xmlns:a16="http://schemas.microsoft.com/office/drawing/2014/main" id="{60980495-70CC-7C47-B1A2-18BBEE8534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6325" y="2371725"/>
              <a:ext cx="4763" cy="31750"/>
            </a:xfrm>
            <a:custGeom>
              <a:avLst/>
              <a:gdLst>
                <a:gd name="T0" fmla="*/ 6 w 14"/>
                <a:gd name="T1" fmla="*/ 85 h 86"/>
                <a:gd name="T2" fmla="*/ 0 w 14"/>
                <a:gd name="T3" fmla="*/ 85 h 86"/>
                <a:gd name="T4" fmla="*/ 0 w 14"/>
                <a:gd name="T5" fmla="*/ 0 h 86"/>
                <a:gd name="T6" fmla="*/ 13 w 14"/>
                <a:gd name="T7" fmla="*/ 0 h 86"/>
                <a:gd name="T8" fmla="*/ 13 w 14"/>
                <a:gd name="T9" fmla="*/ 85 h 86"/>
                <a:gd name="T10" fmla="*/ 6 w 14"/>
                <a:gd name="T11" fmla="*/ 8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6">
                  <a:moveTo>
                    <a:pt x="6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6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8B13EE09-0C22-FC44-AAF4-DED583E8A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2675" y="2371725"/>
              <a:ext cx="17463" cy="31750"/>
            </a:xfrm>
            <a:custGeom>
              <a:avLst/>
              <a:gdLst>
                <a:gd name="T0" fmla="*/ 48 w 49"/>
                <a:gd name="T1" fmla="*/ 82 h 86"/>
                <a:gd name="T2" fmla="*/ 32 w 49"/>
                <a:gd name="T3" fmla="*/ 85 h 86"/>
                <a:gd name="T4" fmla="*/ 0 w 49"/>
                <a:gd name="T5" fmla="*/ 43 h 86"/>
                <a:gd name="T6" fmla="*/ 32 w 49"/>
                <a:gd name="T7" fmla="*/ 0 h 86"/>
                <a:gd name="T8" fmla="*/ 48 w 49"/>
                <a:gd name="T9" fmla="*/ 3 h 86"/>
                <a:gd name="T10" fmla="*/ 48 w 49"/>
                <a:gd name="T11" fmla="*/ 16 h 86"/>
                <a:gd name="T12" fmla="*/ 35 w 49"/>
                <a:gd name="T13" fmla="*/ 11 h 86"/>
                <a:gd name="T14" fmla="*/ 16 w 49"/>
                <a:gd name="T15" fmla="*/ 43 h 86"/>
                <a:gd name="T16" fmla="*/ 35 w 49"/>
                <a:gd name="T17" fmla="*/ 75 h 86"/>
                <a:gd name="T18" fmla="*/ 48 w 49"/>
                <a:gd name="T19" fmla="*/ 69 h 86"/>
                <a:gd name="T20" fmla="*/ 48 w 49"/>
                <a:gd name="T21" fmla="*/ 8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6">
                  <a:moveTo>
                    <a:pt x="48" y="82"/>
                  </a:moveTo>
                  <a:cubicBezTo>
                    <a:pt x="45" y="85"/>
                    <a:pt x="40" y="85"/>
                    <a:pt x="32" y="85"/>
                  </a:cubicBezTo>
                  <a:cubicBezTo>
                    <a:pt x="11" y="85"/>
                    <a:pt x="0" y="67"/>
                    <a:pt x="0" y="43"/>
                  </a:cubicBezTo>
                  <a:cubicBezTo>
                    <a:pt x="0" y="19"/>
                    <a:pt x="11" y="0"/>
                    <a:pt x="32" y="0"/>
                  </a:cubicBezTo>
                  <a:cubicBezTo>
                    <a:pt x="40" y="0"/>
                    <a:pt x="45" y="3"/>
                    <a:pt x="48" y="3"/>
                  </a:cubicBezTo>
                  <a:lnTo>
                    <a:pt x="48" y="16"/>
                  </a:lnTo>
                  <a:cubicBezTo>
                    <a:pt x="45" y="14"/>
                    <a:pt x="42" y="11"/>
                    <a:pt x="35" y="11"/>
                  </a:cubicBezTo>
                  <a:cubicBezTo>
                    <a:pt x="24" y="11"/>
                    <a:pt x="16" y="19"/>
                    <a:pt x="16" y="43"/>
                  </a:cubicBezTo>
                  <a:cubicBezTo>
                    <a:pt x="16" y="64"/>
                    <a:pt x="24" y="75"/>
                    <a:pt x="35" y="75"/>
                  </a:cubicBezTo>
                  <a:cubicBezTo>
                    <a:pt x="40" y="75"/>
                    <a:pt x="45" y="72"/>
                    <a:pt x="48" y="69"/>
                  </a:cubicBezTo>
                  <a:lnTo>
                    <a:pt x="48" y="8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8C9791CB-0E96-C34A-BD84-625F1A070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1725" y="2371725"/>
              <a:ext cx="14288" cy="31750"/>
            </a:xfrm>
            <a:custGeom>
              <a:avLst/>
              <a:gdLst>
                <a:gd name="T0" fmla="*/ 0 w 38"/>
                <a:gd name="T1" fmla="*/ 0 h 86"/>
                <a:gd name="T2" fmla="*/ 37 w 38"/>
                <a:gd name="T3" fmla="*/ 0 h 86"/>
                <a:gd name="T4" fmla="*/ 37 w 38"/>
                <a:gd name="T5" fmla="*/ 14 h 86"/>
                <a:gd name="T6" fmla="*/ 13 w 38"/>
                <a:gd name="T7" fmla="*/ 14 h 86"/>
                <a:gd name="T8" fmla="*/ 13 w 38"/>
                <a:gd name="T9" fmla="*/ 35 h 86"/>
                <a:gd name="T10" fmla="*/ 34 w 38"/>
                <a:gd name="T11" fmla="*/ 35 h 86"/>
                <a:gd name="T12" fmla="*/ 34 w 38"/>
                <a:gd name="T13" fmla="*/ 48 h 86"/>
                <a:gd name="T14" fmla="*/ 13 w 38"/>
                <a:gd name="T15" fmla="*/ 48 h 86"/>
                <a:gd name="T16" fmla="*/ 13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4"/>
                  </a:lnTo>
                  <a:lnTo>
                    <a:pt x="13" y="14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16A4F311-00DF-3B4C-AF92-1A8476A2F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5538" y="2371725"/>
              <a:ext cx="12700" cy="31750"/>
            </a:xfrm>
            <a:custGeom>
              <a:avLst/>
              <a:gdLst>
                <a:gd name="T0" fmla="*/ 0 w 36"/>
                <a:gd name="T1" fmla="*/ 0 h 86"/>
                <a:gd name="T2" fmla="*/ 35 w 36"/>
                <a:gd name="T3" fmla="*/ 0 h 86"/>
                <a:gd name="T4" fmla="*/ 35 w 36"/>
                <a:gd name="T5" fmla="*/ 14 h 86"/>
                <a:gd name="T6" fmla="*/ 11 w 36"/>
                <a:gd name="T7" fmla="*/ 14 h 86"/>
                <a:gd name="T8" fmla="*/ 11 w 36"/>
                <a:gd name="T9" fmla="*/ 37 h 86"/>
                <a:gd name="T10" fmla="*/ 32 w 36"/>
                <a:gd name="T11" fmla="*/ 37 h 86"/>
                <a:gd name="T12" fmla="*/ 32 w 36"/>
                <a:gd name="T13" fmla="*/ 48 h 86"/>
                <a:gd name="T14" fmla="*/ 11 w 36"/>
                <a:gd name="T15" fmla="*/ 48 h 86"/>
                <a:gd name="T16" fmla="*/ 11 w 36"/>
                <a:gd name="T17" fmla="*/ 85 h 86"/>
                <a:gd name="T18" fmla="*/ 0 w 36"/>
                <a:gd name="T19" fmla="*/ 85 h 86"/>
                <a:gd name="T20" fmla="*/ 0 w 36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86">
                  <a:moveTo>
                    <a:pt x="0" y="0"/>
                  </a:moveTo>
                  <a:lnTo>
                    <a:pt x="35" y="0"/>
                  </a:lnTo>
                  <a:lnTo>
                    <a:pt x="35" y="14"/>
                  </a:lnTo>
                  <a:lnTo>
                    <a:pt x="11" y="14"/>
                  </a:lnTo>
                  <a:lnTo>
                    <a:pt x="11" y="37"/>
                  </a:lnTo>
                  <a:lnTo>
                    <a:pt x="32" y="37"/>
                  </a:lnTo>
                  <a:lnTo>
                    <a:pt x="32" y="48"/>
                  </a:lnTo>
                  <a:lnTo>
                    <a:pt x="11" y="48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3A57BF4C-F0C0-2B4B-AE70-9C73B3AAA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8238" y="2371725"/>
              <a:ext cx="19050" cy="31750"/>
            </a:xfrm>
            <a:custGeom>
              <a:avLst/>
              <a:gdLst>
                <a:gd name="T0" fmla="*/ 53 w 54"/>
                <a:gd name="T1" fmla="*/ 43 h 86"/>
                <a:gd name="T2" fmla="*/ 27 w 54"/>
                <a:gd name="T3" fmla="*/ 85 h 86"/>
                <a:gd name="T4" fmla="*/ 0 w 54"/>
                <a:gd name="T5" fmla="*/ 43 h 86"/>
                <a:gd name="T6" fmla="*/ 27 w 54"/>
                <a:gd name="T7" fmla="*/ 0 h 86"/>
                <a:gd name="T8" fmla="*/ 53 w 54"/>
                <a:gd name="T9" fmla="*/ 43 h 86"/>
                <a:gd name="T10" fmla="*/ 40 w 54"/>
                <a:gd name="T11" fmla="*/ 43 h 86"/>
                <a:gd name="T12" fmla="*/ 27 w 54"/>
                <a:gd name="T13" fmla="*/ 11 h 86"/>
                <a:gd name="T14" fmla="*/ 14 w 54"/>
                <a:gd name="T15" fmla="*/ 43 h 86"/>
                <a:gd name="T16" fmla="*/ 27 w 54"/>
                <a:gd name="T17" fmla="*/ 75 h 86"/>
                <a:gd name="T18" fmla="*/ 40 w 54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86">
                  <a:moveTo>
                    <a:pt x="53" y="43"/>
                  </a:moveTo>
                  <a:cubicBezTo>
                    <a:pt x="53" y="75"/>
                    <a:pt x="40" y="85"/>
                    <a:pt x="27" y="85"/>
                  </a:cubicBezTo>
                  <a:cubicBezTo>
                    <a:pt x="14" y="85"/>
                    <a:pt x="0" y="72"/>
                    <a:pt x="0" y="43"/>
                  </a:cubicBezTo>
                  <a:cubicBezTo>
                    <a:pt x="0" y="14"/>
                    <a:pt x="14" y="0"/>
                    <a:pt x="27" y="0"/>
                  </a:cubicBezTo>
                  <a:cubicBezTo>
                    <a:pt x="40" y="0"/>
                    <a:pt x="53" y="14"/>
                    <a:pt x="53" y="43"/>
                  </a:cubicBezTo>
                  <a:close/>
                  <a:moveTo>
                    <a:pt x="40" y="43"/>
                  </a:moveTo>
                  <a:cubicBezTo>
                    <a:pt x="40" y="19"/>
                    <a:pt x="35" y="11"/>
                    <a:pt x="27" y="11"/>
                  </a:cubicBezTo>
                  <a:cubicBezTo>
                    <a:pt x="19" y="11"/>
                    <a:pt x="14" y="19"/>
                    <a:pt x="14" y="43"/>
                  </a:cubicBezTo>
                  <a:cubicBezTo>
                    <a:pt x="14" y="67"/>
                    <a:pt x="19" y="75"/>
                    <a:pt x="27" y="75"/>
                  </a:cubicBezTo>
                  <a:cubicBezTo>
                    <a:pt x="35" y="75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A40563B5-6758-1E46-89B3-78EF1F3EE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0463" y="2371725"/>
              <a:ext cx="17462" cy="31750"/>
            </a:xfrm>
            <a:custGeom>
              <a:avLst/>
              <a:gdLst>
                <a:gd name="T0" fmla="*/ 2 w 48"/>
                <a:gd name="T1" fmla="*/ 0 h 89"/>
                <a:gd name="T2" fmla="*/ 23 w 48"/>
                <a:gd name="T3" fmla="*/ 0 h 89"/>
                <a:gd name="T4" fmla="*/ 45 w 48"/>
                <a:gd name="T5" fmla="*/ 22 h 89"/>
                <a:gd name="T6" fmla="*/ 31 w 48"/>
                <a:gd name="T7" fmla="*/ 43 h 89"/>
                <a:gd name="T8" fmla="*/ 31 w 48"/>
                <a:gd name="T9" fmla="*/ 43 h 89"/>
                <a:gd name="T10" fmla="*/ 39 w 48"/>
                <a:gd name="T11" fmla="*/ 53 h 89"/>
                <a:gd name="T12" fmla="*/ 47 w 48"/>
                <a:gd name="T13" fmla="*/ 85 h 89"/>
                <a:gd name="T14" fmla="*/ 34 w 48"/>
                <a:gd name="T15" fmla="*/ 85 h 89"/>
                <a:gd name="T16" fmla="*/ 26 w 48"/>
                <a:gd name="T17" fmla="*/ 59 h 89"/>
                <a:gd name="T18" fmla="*/ 15 w 48"/>
                <a:gd name="T19" fmla="*/ 51 h 89"/>
                <a:gd name="T20" fmla="*/ 13 w 48"/>
                <a:gd name="T21" fmla="*/ 51 h 89"/>
                <a:gd name="T22" fmla="*/ 13 w 48"/>
                <a:gd name="T23" fmla="*/ 88 h 89"/>
                <a:gd name="T24" fmla="*/ 0 w 48"/>
                <a:gd name="T25" fmla="*/ 88 h 89"/>
                <a:gd name="T26" fmla="*/ 2 w 48"/>
                <a:gd name="T27" fmla="*/ 0 h 89"/>
                <a:gd name="T28" fmla="*/ 18 w 48"/>
                <a:gd name="T29" fmla="*/ 37 h 89"/>
                <a:gd name="T30" fmla="*/ 29 w 48"/>
                <a:gd name="T31" fmla="*/ 24 h 89"/>
                <a:gd name="T32" fmla="*/ 18 w 48"/>
                <a:gd name="T33" fmla="*/ 11 h 89"/>
                <a:gd name="T34" fmla="*/ 13 w 48"/>
                <a:gd name="T35" fmla="*/ 11 h 89"/>
                <a:gd name="T36" fmla="*/ 13 w 48"/>
                <a:gd name="T37" fmla="*/ 35 h 89"/>
                <a:gd name="T38" fmla="*/ 18 w 48"/>
                <a:gd name="T39" fmla="*/ 35 h 89"/>
                <a:gd name="T40" fmla="*/ 18 w 48"/>
                <a:gd name="T41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89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2"/>
                  </a:cubicBezTo>
                  <a:cubicBezTo>
                    <a:pt x="45" y="32"/>
                    <a:pt x="39" y="40"/>
                    <a:pt x="31" y="43"/>
                  </a:cubicBezTo>
                  <a:lnTo>
                    <a:pt x="31" y="43"/>
                  </a:lnTo>
                  <a:cubicBezTo>
                    <a:pt x="34" y="43"/>
                    <a:pt x="37" y="45"/>
                    <a:pt x="39" y="53"/>
                  </a:cubicBezTo>
                  <a:lnTo>
                    <a:pt x="47" y="85"/>
                  </a:lnTo>
                  <a:lnTo>
                    <a:pt x="34" y="85"/>
                  </a:lnTo>
                  <a:lnTo>
                    <a:pt x="26" y="59"/>
                  </a:lnTo>
                  <a:cubicBezTo>
                    <a:pt x="23" y="51"/>
                    <a:pt x="21" y="51"/>
                    <a:pt x="15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2" y="0"/>
                  </a:lnTo>
                  <a:close/>
                  <a:moveTo>
                    <a:pt x="18" y="37"/>
                  </a:moveTo>
                  <a:cubicBezTo>
                    <a:pt x="26" y="37"/>
                    <a:pt x="29" y="32"/>
                    <a:pt x="29" y="24"/>
                  </a:cubicBezTo>
                  <a:cubicBezTo>
                    <a:pt x="29" y="14"/>
                    <a:pt x="23" y="11"/>
                    <a:pt x="18" y="11"/>
                  </a:cubicBezTo>
                  <a:lnTo>
                    <a:pt x="13" y="11"/>
                  </a:lnTo>
                  <a:lnTo>
                    <a:pt x="13" y="35"/>
                  </a:lnTo>
                  <a:lnTo>
                    <a:pt x="18" y="35"/>
                  </a:lnTo>
                  <a:lnTo>
                    <a:pt x="18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C8568E77-4457-3247-9879-C440A46B6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1100" y="2371725"/>
              <a:ext cx="15875" cy="31750"/>
            </a:xfrm>
            <a:custGeom>
              <a:avLst/>
              <a:gdLst>
                <a:gd name="T0" fmla="*/ 16 w 46"/>
                <a:gd name="T1" fmla="*/ 14 h 86"/>
                <a:gd name="T2" fmla="*/ 0 w 46"/>
                <a:gd name="T3" fmla="*/ 14 h 86"/>
                <a:gd name="T4" fmla="*/ 0 w 46"/>
                <a:gd name="T5" fmla="*/ 0 h 86"/>
                <a:gd name="T6" fmla="*/ 45 w 46"/>
                <a:gd name="T7" fmla="*/ 0 h 86"/>
                <a:gd name="T8" fmla="*/ 45 w 46"/>
                <a:gd name="T9" fmla="*/ 14 h 86"/>
                <a:gd name="T10" fmla="*/ 30 w 46"/>
                <a:gd name="T11" fmla="*/ 14 h 86"/>
                <a:gd name="T12" fmla="*/ 30 w 46"/>
                <a:gd name="T13" fmla="*/ 85 h 86"/>
                <a:gd name="T14" fmla="*/ 16 w 46"/>
                <a:gd name="T15" fmla="*/ 85 h 86"/>
                <a:gd name="T16" fmla="*/ 16 w 46"/>
                <a:gd name="T17" fmla="*/ 1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86">
                  <a:moveTo>
                    <a:pt x="16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14"/>
                  </a:lnTo>
                  <a:lnTo>
                    <a:pt x="30" y="14"/>
                  </a:lnTo>
                  <a:lnTo>
                    <a:pt x="30" y="85"/>
                  </a:lnTo>
                  <a:lnTo>
                    <a:pt x="16" y="85"/>
                  </a:lnTo>
                  <a:lnTo>
                    <a:pt x="16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1B5194B3-9F0D-4741-A8C7-E47CEA754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8563" y="2371725"/>
              <a:ext cx="15875" cy="31750"/>
            </a:xfrm>
            <a:custGeom>
              <a:avLst/>
              <a:gdLst>
                <a:gd name="T0" fmla="*/ 0 w 46"/>
                <a:gd name="T1" fmla="*/ 0 h 86"/>
                <a:gd name="T2" fmla="*/ 13 w 46"/>
                <a:gd name="T3" fmla="*/ 0 h 86"/>
                <a:gd name="T4" fmla="*/ 13 w 46"/>
                <a:gd name="T5" fmla="*/ 35 h 86"/>
                <a:gd name="T6" fmla="*/ 35 w 46"/>
                <a:gd name="T7" fmla="*/ 35 h 86"/>
                <a:gd name="T8" fmla="*/ 35 w 46"/>
                <a:gd name="T9" fmla="*/ 0 h 86"/>
                <a:gd name="T10" fmla="*/ 45 w 46"/>
                <a:gd name="T11" fmla="*/ 0 h 86"/>
                <a:gd name="T12" fmla="*/ 45 w 46"/>
                <a:gd name="T13" fmla="*/ 85 h 86"/>
                <a:gd name="T14" fmla="*/ 35 w 46"/>
                <a:gd name="T15" fmla="*/ 85 h 86"/>
                <a:gd name="T16" fmla="*/ 35 w 46"/>
                <a:gd name="T17" fmla="*/ 48 h 86"/>
                <a:gd name="T18" fmla="*/ 13 w 46"/>
                <a:gd name="T19" fmla="*/ 48 h 86"/>
                <a:gd name="T20" fmla="*/ 13 w 46"/>
                <a:gd name="T21" fmla="*/ 85 h 86"/>
                <a:gd name="T22" fmla="*/ 0 w 46"/>
                <a:gd name="T23" fmla="*/ 85 h 86"/>
                <a:gd name="T24" fmla="*/ 0 w 46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86">
                  <a:moveTo>
                    <a:pt x="0" y="0"/>
                  </a:moveTo>
                  <a:lnTo>
                    <a:pt x="13" y="0"/>
                  </a:lnTo>
                  <a:lnTo>
                    <a:pt x="13" y="35"/>
                  </a:lnTo>
                  <a:lnTo>
                    <a:pt x="35" y="35"/>
                  </a:lnTo>
                  <a:lnTo>
                    <a:pt x="35" y="0"/>
                  </a:lnTo>
                  <a:lnTo>
                    <a:pt x="45" y="0"/>
                  </a:lnTo>
                  <a:lnTo>
                    <a:pt x="45" y="85"/>
                  </a:lnTo>
                  <a:lnTo>
                    <a:pt x="35" y="85"/>
                  </a:lnTo>
                  <a:lnTo>
                    <a:pt x="35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883537D0-DBA6-554A-A3BA-E9B3C06EA7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9200" y="2371725"/>
              <a:ext cx="14288" cy="31750"/>
            </a:xfrm>
            <a:custGeom>
              <a:avLst/>
              <a:gdLst>
                <a:gd name="T0" fmla="*/ 0 w 38"/>
                <a:gd name="T1" fmla="*/ 0 h 86"/>
                <a:gd name="T2" fmla="*/ 37 w 38"/>
                <a:gd name="T3" fmla="*/ 0 h 86"/>
                <a:gd name="T4" fmla="*/ 37 w 38"/>
                <a:gd name="T5" fmla="*/ 14 h 86"/>
                <a:gd name="T6" fmla="*/ 13 w 38"/>
                <a:gd name="T7" fmla="*/ 14 h 86"/>
                <a:gd name="T8" fmla="*/ 13 w 38"/>
                <a:gd name="T9" fmla="*/ 35 h 86"/>
                <a:gd name="T10" fmla="*/ 34 w 38"/>
                <a:gd name="T11" fmla="*/ 35 h 86"/>
                <a:gd name="T12" fmla="*/ 34 w 38"/>
                <a:gd name="T13" fmla="*/ 48 h 86"/>
                <a:gd name="T14" fmla="*/ 13 w 38"/>
                <a:gd name="T15" fmla="*/ 48 h 86"/>
                <a:gd name="T16" fmla="*/ 13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4"/>
                  </a:lnTo>
                  <a:lnTo>
                    <a:pt x="13" y="14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DC2F749B-C75B-124F-9258-E3C52D8D4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3125" y="2038350"/>
              <a:ext cx="355600" cy="273050"/>
            </a:xfrm>
            <a:custGeom>
              <a:avLst/>
              <a:gdLst>
                <a:gd name="T0" fmla="*/ 177 w 986"/>
                <a:gd name="T1" fmla="*/ 582 h 758"/>
                <a:gd name="T2" fmla="*/ 209 w 986"/>
                <a:gd name="T3" fmla="*/ 537 h 758"/>
                <a:gd name="T4" fmla="*/ 820 w 986"/>
                <a:gd name="T5" fmla="*/ 452 h 758"/>
                <a:gd name="T6" fmla="*/ 320 w 986"/>
                <a:gd name="T7" fmla="*/ 725 h 758"/>
                <a:gd name="T8" fmla="*/ 664 w 986"/>
                <a:gd name="T9" fmla="*/ 725 h 758"/>
                <a:gd name="T10" fmla="*/ 79 w 986"/>
                <a:gd name="T11" fmla="*/ 299 h 758"/>
                <a:gd name="T12" fmla="*/ 847 w 986"/>
                <a:gd name="T13" fmla="*/ 206 h 758"/>
                <a:gd name="T14" fmla="*/ 881 w 986"/>
                <a:gd name="T15" fmla="*/ 442 h 758"/>
                <a:gd name="T16" fmla="*/ 519 w 986"/>
                <a:gd name="T17" fmla="*/ 129 h 758"/>
                <a:gd name="T18" fmla="*/ 519 w 986"/>
                <a:gd name="T19" fmla="*/ 37 h 758"/>
                <a:gd name="T20" fmla="*/ 338 w 986"/>
                <a:gd name="T21" fmla="*/ 174 h 758"/>
                <a:gd name="T22" fmla="*/ 669 w 986"/>
                <a:gd name="T23" fmla="*/ 127 h 758"/>
                <a:gd name="T24" fmla="*/ 646 w 986"/>
                <a:gd name="T25" fmla="*/ 156 h 758"/>
                <a:gd name="T26" fmla="*/ 566 w 986"/>
                <a:gd name="T27" fmla="*/ 227 h 758"/>
                <a:gd name="T28" fmla="*/ 537 w 986"/>
                <a:gd name="T29" fmla="*/ 256 h 758"/>
                <a:gd name="T30" fmla="*/ 561 w 986"/>
                <a:gd name="T31" fmla="*/ 545 h 758"/>
                <a:gd name="T32" fmla="*/ 474 w 986"/>
                <a:gd name="T33" fmla="*/ 566 h 758"/>
                <a:gd name="T34" fmla="*/ 365 w 986"/>
                <a:gd name="T35" fmla="*/ 455 h 758"/>
                <a:gd name="T36" fmla="*/ 455 w 986"/>
                <a:gd name="T37" fmla="*/ 352 h 758"/>
                <a:gd name="T38" fmla="*/ 352 w 986"/>
                <a:gd name="T39" fmla="*/ 174 h 758"/>
                <a:gd name="T40" fmla="*/ 360 w 986"/>
                <a:gd name="T41" fmla="*/ 113 h 758"/>
                <a:gd name="T42" fmla="*/ 815 w 986"/>
                <a:gd name="T43" fmla="*/ 323 h 758"/>
                <a:gd name="T44" fmla="*/ 553 w 986"/>
                <a:gd name="T45" fmla="*/ 235 h 758"/>
                <a:gd name="T46" fmla="*/ 542 w 986"/>
                <a:gd name="T47" fmla="*/ 241 h 758"/>
                <a:gd name="T48" fmla="*/ 717 w 986"/>
                <a:gd name="T49" fmla="*/ 190 h 758"/>
                <a:gd name="T50" fmla="*/ 685 w 986"/>
                <a:gd name="T51" fmla="*/ 193 h 758"/>
                <a:gd name="T52" fmla="*/ 680 w 986"/>
                <a:gd name="T53" fmla="*/ 246 h 758"/>
                <a:gd name="T54" fmla="*/ 656 w 986"/>
                <a:gd name="T55" fmla="*/ 209 h 758"/>
                <a:gd name="T56" fmla="*/ 683 w 986"/>
                <a:gd name="T57" fmla="*/ 219 h 758"/>
                <a:gd name="T58" fmla="*/ 690 w 986"/>
                <a:gd name="T59" fmla="*/ 260 h 758"/>
                <a:gd name="T60" fmla="*/ 672 w 986"/>
                <a:gd name="T61" fmla="*/ 294 h 758"/>
                <a:gd name="T62" fmla="*/ 648 w 986"/>
                <a:gd name="T63" fmla="*/ 299 h 758"/>
                <a:gd name="T64" fmla="*/ 582 w 986"/>
                <a:gd name="T65" fmla="*/ 262 h 758"/>
                <a:gd name="T66" fmla="*/ 571 w 986"/>
                <a:gd name="T67" fmla="*/ 429 h 758"/>
                <a:gd name="T68" fmla="*/ 667 w 986"/>
                <a:gd name="T69" fmla="*/ 270 h 758"/>
                <a:gd name="T70" fmla="*/ 654 w 986"/>
                <a:gd name="T71" fmla="*/ 270 h 758"/>
                <a:gd name="T72" fmla="*/ 627 w 986"/>
                <a:gd name="T73" fmla="*/ 259 h 758"/>
                <a:gd name="T74" fmla="*/ 590 w 986"/>
                <a:gd name="T75" fmla="*/ 235 h 758"/>
                <a:gd name="T76" fmla="*/ 603 w 986"/>
                <a:gd name="T77" fmla="*/ 384 h 758"/>
                <a:gd name="T78" fmla="*/ 624 w 986"/>
                <a:gd name="T79" fmla="*/ 362 h 758"/>
                <a:gd name="T80" fmla="*/ 640 w 986"/>
                <a:gd name="T81" fmla="*/ 341 h 758"/>
                <a:gd name="T82" fmla="*/ 627 w 986"/>
                <a:gd name="T83" fmla="*/ 516 h 758"/>
                <a:gd name="T84" fmla="*/ 617 w 986"/>
                <a:gd name="T85" fmla="*/ 537 h 758"/>
                <a:gd name="T86" fmla="*/ 654 w 986"/>
                <a:gd name="T87" fmla="*/ 479 h 758"/>
                <a:gd name="T88" fmla="*/ 680 w 986"/>
                <a:gd name="T89" fmla="*/ 503 h 758"/>
                <a:gd name="T90" fmla="*/ 328 w 986"/>
                <a:gd name="T91" fmla="*/ 346 h 758"/>
                <a:gd name="T92" fmla="*/ 352 w 986"/>
                <a:gd name="T93" fmla="*/ 360 h 758"/>
                <a:gd name="T94" fmla="*/ 354 w 986"/>
                <a:gd name="T95" fmla="*/ 328 h 758"/>
                <a:gd name="T96" fmla="*/ 320 w 986"/>
                <a:gd name="T97" fmla="*/ 349 h 758"/>
                <a:gd name="T98" fmla="*/ 394 w 986"/>
                <a:gd name="T99" fmla="*/ 352 h 758"/>
                <a:gd name="T100" fmla="*/ 423 w 986"/>
                <a:gd name="T101" fmla="*/ 370 h 758"/>
                <a:gd name="T102" fmla="*/ 391 w 986"/>
                <a:gd name="T103" fmla="*/ 233 h 758"/>
                <a:gd name="T104" fmla="*/ 360 w 986"/>
                <a:gd name="T105" fmla="*/ 272 h 758"/>
                <a:gd name="T106" fmla="*/ 304 w 986"/>
                <a:gd name="T107" fmla="*/ 479 h 758"/>
                <a:gd name="T108" fmla="*/ 272 w 986"/>
                <a:gd name="T109" fmla="*/ 394 h 758"/>
                <a:gd name="T110" fmla="*/ 211 w 986"/>
                <a:gd name="T111" fmla="*/ 399 h 758"/>
                <a:gd name="T112" fmla="*/ 209 w 986"/>
                <a:gd name="T113" fmla="*/ 434 h 758"/>
                <a:gd name="T114" fmla="*/ 240 w 986"/>
                <a:gd name="T115" fmla="*/ 439 h 758"/>
                <a:gd name="T116" fmla="*/ 230 w 986"/>
                <a:gd name="T117" fmla="*/ 333 h 758"/>
                <a:gd name="T118" fmla="*/ 640 w 986"/>
                <a:gd name="T119" fmla="*/ 79 h 758"/>
                <a:gd name="T120" fmla="*/ 630 w 986"/>
                <a:gd name="T121" fmla="*/ 222 h 758"/>
                <a:gd name="T122" fmla="*/ 619 w 986"/>
                <a:gd name="T123" fmla="*/ 238 h 758"/>
                <a:gd name="T124" fmla="*/ 466 w 986"/>
                <a:gd name="T125" fmla="*/ 259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86" h="758">
                  <a:moveTo>
                    <a:pt x="855" y="140"/>
                  </a:moveTo>
                  <a:cubicBezTo>
                    <a:pt x="842" y="76"/>
                    <a:pt x="791" y="26"/>
                    <a:pt x="733" y="13"/>
                  </a:cubicBezTo>
                  <a:cubicBezTo>
                    <a:pt x="762" y="34"/>
                    <a:pt x="767" y="62"/>
                    <a:pt x="786" y="84"/>
                  </a:cubicBezTo>
                  <a:cubicBezTo>
                    <a:pt x="805" y="105"/>
                    <a:pt x="836" y="119"/>
                    <a:pt x="855" y="140"/>
                  </a:cubicBezTo>
                  <a:close/>
                  <a:moveTo>
                    <a:pt x="209" y="95"/>
                  </a:moveTo>
                  <a:cubicBezTo>
                    <a:pt x="195" y="121"/>
                    <a:pt x="129" y="132"/>
                    <a:pt x="98" y="196"/>
                  </a:cubicBezTo>
                  <a:cubicBezTo>
                    <a:pt x="113" y="156"/>
                    <a:pt x="105" y="98"/>
                    <a:pt x="132" y="66"/>
                  </a:cubicBezTo>
                  <a:cubicBezTo>
                    <a:pt x="55" y="124"/>
                    <a:pt x="90" y="217"/>
                    <a:pt x="84" y="246"/>
                  </a:cubicBezTo>
                  <a:cubicBezTo>
                    <a:pt x="124" y="158"/>
                    <a:pt x="185" y="177"/>
                    <a:pt x="209" y="95"/>
                  </a:cubicBezTo>
                  <a:close/>
                  <a:moveTo>
                    <a:pt x="177" y="582"/>
                  </a:moveTo>
                  <a:cubicBezTo>
                    <a:pt x="143" y="542"/>
                    <a:pt x="68" y="534"/>
                    <a:pt x="39" y="476"/>
                  </a:cubicBezTo>
                  <a:cubicBezTo>
                    <a:pt x="76" y="619"/>
                    <a:pt x="174" y="590"/>
                    <a:pt x="219" y="622"/>
                  </a:cubicBezTo>
                  <a:cubicBezTo>
                    <a:pt x="182" y="566"/>
                    <a:pt x="211" y="532"/>
                    <a:pt x="158" y="452"/>
                  </a:cubicBezTo>
                  <a:cubicBezTo>
                    <a:pt x="166" y="487"/>
                    <a:pt x="145" y="534"/>
                    <a:pt x="177" y="582"/>
                  </a:cubicBezTo>
                  <a:close/>
                  <a:moveTo>
                    <a:pt x="135" y="357"/>
                  </a:moveTo>
                  <a:cubicBezTo>
                    <a:pt x="132" y="399"/>
                    <a:pt x="103" y="421"/>
                    <a:pt x="121" y="500"/>
                  </a:cubicBezTo>
                  <a:cubicBezTo>
                    <a:pt x="87" y="434"/>
                    <a:pt x="34" y="407"/>
                    <a:pt x="18" y="362"/>
                  </a:cubicBezTo>
                  <a:cubicBezTo>
                    <a:pt x="18" y="489"/>
                    <a:pt x="121" y="508"/>
                    <a:pt x="148" y="542"/>
                  </a:cubicBezTo>
                  <a:cubicBezTo>
                    <a:pt x="127" y="463"/>
                    <a:pt x="164" y="434"/>
                    <a:pt x="135" y="357"/>
                  </a:cubicBezTo>
                  <a:close/>
                  <a:moveTo>
                    <a:pt x="209" y="537"/>
                  </a:moveTo>
                  <a:cubicBezTo>
                    <a:pt x="227" y="564"/>
                    <a:pt x="209" y="598"/>
                    <a:pt x="264" y="651"/>
                  </a:cubicBezTo>
                  <a:cubicBezTo>
                    <a:pt x="209" y="619"/>
                    <a:pt x="132" y="632"/>
                    <a:pt x="95" y="590"/>
                  </a:cubicBezTo>
                  <a:cubicBezTo>
                    <a:pt x="161" y="712"/>
                    <a:pt x="272" y="662"/>
                    <a:pt x="304" y="677"/>
                  </a:cubicBezTo>
                  <a:cubicBezTo>
                    <a:pt x="275" y="635"/>
                    <a:pt x="293" y="614"/>
                    <a:pt x="209" y="537"/>
                  </a:cubicBezTo>
                  <a:close/>
                  <a:moveTo>
                    <a:pt x="770" y="540"/>
                  </a:moveTo>
                  <a:cubicBezTo>
                    <a:pt x="685" y="614"/>
                    <a:pt x="707" y="638"/>
                    <a:pt x="675" y="680"/>
                  </a:cubicBezTo>
                  <a:cubicBezTo>
                    <a:pt x="707" y="664"/>
                    <a:pt x="818" y="715"/>
                    <a:pt x="881" y="593"/>
                  </a:cubicBezTo>
                  <a:cubicBezTo>
                    <a:pt x="847" y="635"/>
                    <a:pt x="770" y="619"/>
                    <a:pt x="714" y="654"/>
                  </a:cubicBezTo>
                  <a:cubicBezTo>
                    <a:pt x="773" y="601"/>
                    <a:pt x="754" y="566"/>
                    <a:pt x="770" y="540"/>
                  </a:cubicBezTo>
                  <a:close/>
                  <a:moveTo>
                    <a:pt x="820" y="452"/>
                  </a:moveTo>
                  <a:cubicBezTo>
                    <a:pt x="767" y="532"/>
                    <a:pt x="797" y="566"/>
                    <a:pt x="759" y="619"/>
                  </a:cubicBezTo>
                  <a:cubicBezTo>
                    <a:pt x="805" y="587"/>
                    <a:pt x="902" y="617"/>
                    <a:pt x="940" y="474"/>
                  </a:cubicBezTo>
                  <a:cubicBezTo>
                    <a:pt x="910" y="532"/>
                    <a:pt x="836" y="542"/>
                    <a:pt x="802" y="582"/>
                  </a:cubicBezTo>
                  <a:cubicBezTo>
                    <a:pt x="836" y="534"/>
                    <a:pt x="815" y="487"/>
                    <a:pt x="820" y="452"/>
                  </a:cubicBezTo>
                  <a:close/>
                  <a:moveTo>
                    <a:pt x="574" y="670"/>
                  </a:moveTo>
                  <a:cubicBezTo>
                    <a:pt x="542" y="670"/>
                    <a:pt x="513" y="675"/>
                    <a:pt x="489" y="683"/>
                  </a:cubicBezTo>
                  <a:cubicBezTo>
                    <a:pt x="466" y="675"/>
                    <a:pt x="436" y="667"/>
                    <a:pt x="405" y="670"/>
                  </a:cubicBezTo>
                  <a:cubicBezTo>
                    <a:pt x="378" y="670"/>
                    <a:pt x="346" y="675"/>
                    <a:pt x="312" y="683"/>
                  </a:cubicBezTo>
                  <a:cubicBezTo>
                    <a:pt x="262" y="696"/>
                    <a:pt x="217" y="707"/>
                    <a:pt x="180" y="688"/>
                  </a:cubicBezTo>
                  <a:cubicBezTo>
                    <a:pt x="217" y="720"/>
                    <a:pt x="259" y="733"/>
                    <a:pt x="320" y="725"/>
                  </a:cubicBezTo>
                  <a:cubicBezTo>
                    <a:pt x="370" y="720"/>
                    <a:pt x="413" y="693"/>
                    <a:pt x="463" y="693"/>
                  </a:cubicBezTo>
                  <a:lnTo>
                    <a:pt x="466" y="693"/>
                  </a:lnTo>
                  <a:cubicBezTo>
                    <a:pt x="415" y="720"/>
                    <a:pt x="386" y="754"/>
                    <a:pt x="386" y="754"/>
                  </a:cubicBezTo>
                  <a:lnTo>
                    <a:pt x="410" y="757"/>
                  </a:lnTo>
                  <a:cubicBezTo>
                    <a:pt x="410" y="757"/>
                    <a:pt x="434" y="707"/>
                    <a:pt x="492" y="696"/>
                  </a:cubicBezTo>
                  <a:cubicBezTo>
                    <a:pt x="548" y="709"/>
                    <a:pt x="574" y="757"/>
                    <a:pt x="574" y="757"/>
                  </a:cubicBezTo>
                  <a:lnTo>
                    <a:pt x="598" y="754"/>
                  </a:lnTo>
                  <a:cubicBezTo>
                    <a:pt x="598" y="754"/>
                    <a:pt x="569" y="717"/>
                    <a:pt x="519" y="693"/>
                  </a:cubicBezTo>
                  <a:lnTo>
                    <a:pt x="521" y="693"/>
                  </a:lnTo>
                  <a:cubicBezTo>
                    <a:pt x="569" y="693"/>
                    <a:pt x="611" y="720"/>
                    <a:pt x="664" y="725"/>
                  </a:cubicBezTo>
                  <a:cubicBezTo>
                    <a:pt x="725" y="730"/>
                    <a:pt x="770" y="720"/>
                    <a:pt x="805" y="688"/>
                  </a:cubicBezTo>
                  <a:cubicBezTo>
                    <a:pt x="762" y="707"/>
                    <a:pt x="717" y="696"/>
                    <a:pt x="667" y="683"/>
                  </a:cubicBezTo>
                  <a:cubicBezTo>
                    <a:pt x="632" y="675"/>
                    <a:pt x="601" y="670"/>
                    <a:pt x="574" y="670"/>
                  </a:cubicBezTo>
                  <a:close/>
                  <a:moveTo>
                    <a:pt x="87" y="402"/>
                  </a:moveTo>
                  <a:cubicBezTo>
                    <a:pt x="68" y="328"/>
                    <a:pt x="26" y="301"/>
                    <a:pt x="29" y="256"/>
                  </a:cubicBezTo>
                  <a:cubicBezTo>
                    <a:pt x="0" y="378"/>
                    <a:pt x="76" y="391"/>
                    <a:pt x="98" y="444"/>
                  </a:cubicBezTo>
                  <a:cubicBezTo>
                    <a:pt x="95" y="370"/>
                    <a:pt x="143" y="354"/>
                    <a:pt x="137" y="270"/>
                  </a:cubicBezTo>
                  <a:cubicBezTo>
                    <a:pt x="116" y="309"/>
                    <a:pt x="84" y="317"/>
                    <a:pt x="87" y="402"/>
                  </a:cubicBezTo>
                  <a:close/>
                  <a:moveTo>
                    <a:pt x="135" y="206"/>
                  </a:moveTo>
                  <a:cubicBezTo>
                    <a:pt x="108" y="227"/>
                    <a:pt x="87" y="256"/>
                    <a:pt x="79" y="299"/>
                  </a:cubicBezTo>
                  <a:cubicBezTo>
                    <a:pt x="82" y="254"/>
                    <a:pt x="52" y="190"/>
                    <a:pt x="71" y="143"/>
                  </a:cubicBezTo>
                  <a:cubicBezTo>
                    <a:pt x="0" y="243"/>
                    <a:pt x="76" y="304"/>
                    <a:pt x="79" y="339"/>
                  </a:cubicBezTo>
                  <a:cubicBezTo>
                    <a:pt x="98" y="270"/>
                    <a:pt x="140" y="270"/>
                    <a:pt x="166" y="177"/>
                  </a:cubicBezTo>
                  <a:cubicBezTo>
                    <a:pt x="158" y="188"/>
                    <a:pt x="153" y="190"/>
                    <a:pt x="135" y="206"/>
                  </a:cubicBezTo>
                  <a:close/>
                  <a:moveTo>
                    <a:pt x="847" y="206"/>
                  </a:moveTo>
                  <a:cubicBezTo>
                    <a:pt x="828" y="190"/>
                    <a:pt x="823" y="185"/>
                    <a:pt x="815" y="177"/>
                  </a:cubicBezTo>
                  <a:cubicBezTo>
                    <a:pt x="844" y="270"/>
                    <a:pt x="887" y="270"/>
                    <a:pt x="905" y="341"/>
                  </a:cubicBezTo>
                  <a:cubicBezTo>
                    <a:pt x="908" y="304"/>
                    <a:pt x="985" y="246"/>
                    <a:pt x="913" y="145"/>
                  </a:cubicBezTo>
                  <a:cubicBezTo>
                    <a:pt x="926" y="190"/>
                    <a:pt x="900" y="254"/>
                    <a:pt x="902" y="299"/>
                  </a:cubicBezTo>
                  <a:cubicBezTo>
                    <a:pt x="895" y="256"/>
                    <a:pt x="873" y="230"/>
                    <a:pt x="847" y="206"/>
                  </a:cubicBezTo>
                  <a:close/>
                  <a:moveTo>
                    <a:pt x="860" y="500"/>
                  </a:moveTo>
                  <a:cubicBezTo>
                    <a:pt x="879" y="421"/>
                    <a:pt x="850" y="399"/>
                    <a:pt x="847" y="357"/>
                  </a:cubicBezTo>
                  <a:cubicBezTo>
                    <a:pt x="818" y="434"/>
                    <a:pt x="855" y="463"/>
                    <a:pt x="834" y="542"/>
                  </a:cubicBezTo>
                  <a:cubicBezTo>
                    <a:pt x="860" y="508"/>
                    <a:pt x="961" y="489"/>
                    <a:pt x="963" y="362"/>
                  </a:cubicBezTo>
                  <a:cubicBezTo>
                    <a:pt x="948" y="407"/>
                    <a:pt x="895" y="434"/>
                    <a:pt x="860" y="500"/>
                  </a:cubicBezTo>
                  <a:close/>
                  <a:moveTo>
                    <a:pt x="881" y="442"/>
                  </a:moveTo>
                  <a:cubicBezTo>
                    <a:pt x="902" y="391"/>
                    <a:pt x="979" y="376"/>
                    <a:pt x="950" y="254"/>
                  </a:cubicBezTo>
                  <a:cubicBezTo>
                    <a:pt x="950" y="301"/>
                    <a:pt x="908" y="328"/>
                    <a:pt x="892" y="399"/>
                  </a:cubicBezTo>
                  <a:cubicBezTo>
                    <a:pt x="895" y="320"/>
                    <a:pt x="863" y="309"/>
                    <a:pt x="842" y="270"/>
                  </a:cubicBezTo>
                  <a:cubicBezTo>
                    <a:pt x="836" y="354"/>
                    <a:pt x="884" y="368"/>
                    <a:pt x="881" y="442"/>
                  </a:cubicBezTo>
                  <a:close/>
                  <a:moveTo>
                    <a:pt x="246" y="13"/>
                  </a:moveTo>
                  <a:cubicBezTo>
                    <a:pt x="188" y="26"/>
                    <a:pt x="137" y="76"/>
                    <a:pt x="124" y="140"/>
                  </a:cubicBezTo>
                  <a:cubicBezTo>
                    <a:pt x="145" y="119"/>
                    <a:pt x="177" y="106"/>
                    <a:pt x="193" y="84"/>
                  </a:cubicBezTo>
                  <a:cubicBezTo>
                    <a:pt x="211" y="63"/>
                    <a:pt x="217" y="34"/>
                    <a:pt x="246" y="13"/>
                  </a:cubicBezTo>
                  <a:close/>
                  <a:moveTo>
                    <a:pt x="895" y="246"/>
                  </a:moveTo>
                  <a:cubicBezTo>
                    <a:pt x="889" y="217"/>
                    <a:pt x="924" y="124"/>
                    <a:pt x="844" y="66"/>
                  </a:cubicBezTo>
                  <a:cubicBezTo>
                    <a:pt x="871" y="98"/>
                    <a:pt x="863" y="156"/>
                    <a:pt x="879" y="196"/>
                  </a:cubicBezTo>
                  <a:cubicBezTo>
                    <a:pt x="850" y="132"/>
                    <a:pt x="783" y="121"/>
                    <a:pt x="770" y="95"/>
                  </a:cubicBezTo>
                  <a:cubicBezTo>
                    <a:pt x="797" y="177"/>
                    <a:pt x="855" y="158"/>
                    <a:pt x="895" y="246"/>
                  </a:cubicBezTo>
                  <a:close/>
                  <a:moveTo>
                    <a:pt x="519" y="129"/>
                  </a:moveTo>
                  <a:lnTo>
                    <a:pt x="519" y="140"/>
                  </a:lnTo>
                  <a:cubicBezTo>
                    <a:pt x="534" y="143"/>
                    <a:pt x="548" y="145"/>
                    <a:pt x="564" y="153"/>
                  </a:cubicBezTo>
                  <a:cubicBezTo>
                    <a:pt x="564" y="148"/>
                    <a:pt x="566" y="145"/>
                    <a:pt x="566" y="143"/>
                  </a:cubicBezTo>
                  <a:cubicBezTo>
                    <a:pt x="550" y="137"/>
                    <a:pt x="534" y="132"/>
                    <a:pt x="519" y="129"/>
                  </a:cubicBezTo>
                  <a:close/>
                  <a:moveTo>
                    <a:pt x="553" y="39"/>
                  </a:moveTo>
                  <a:lnTo>
                    <a:pt x="556" y="37"/>
                  </a:lnTo>
                  <a:lnTo>
                    <a:pt x="550" y="34"/>
                  </a:lnTo>
                  <a:lnTo>
                    <a:pt x="534" y="34"/>
                  </a:lnTo>
                  <a:lnTo>
                    <a:pt x="529" y="37"/>
                  </a:lnTo>
                  <a:lnTo>
                    <a:pt x="519" y="37"/>
                  </a:lnTo>
                  <a:lnTo>
                    <a:pt x="519" y="39"/>
                  </a:lnTo>
                  <a:cubicBezTo>
                    <a:pt x="524" y="39"/>
                    <a:pt x="529" y="39"/>
                    <a:pt x="534" y="42"/>
                  </a:cubicBezTo>
                  <a:lnTo>
                    <a:pt x="542" y="42"/>
                  </a:lnTo>
                  <a:lnTo>
                    <a:pt x="553" y="39"/>
                  </a:lnTo>
                  <a:close/>
                  <a:moveTo>
                    <a:pt x="516" y="373"/>
                  </a:moveTo>
                  <a:lnTo>
                    <a:pt x="516" y="391"/>
                  </a:lnTo>
                  <a:cubicBezTo>
                    <a:pt x="519" y="389"/>
                    <a:pt x="524" y="386"/>
                    <a:pt x="524" y="381"/>
                  </a:cubicBezTo>
                  <a:cubicBezTo>
                    <a:pt x="524" y="378"/>
                    <a:pt x="521" y="376"/>
                    <a:pt x="516" y="373"/>
                  </a:cubicBezTo>
                  <a:close/>
                  <a:moveTo>
                    <a:pt x="336" y="180"/>
                  </a:moveTo>
                  <a:cubicBezTo>
                    <a:pt x="336" y="177"/>
                    <a:pt x="336" y="177"/>
                    <a:pt x="338" y="174"/>
                  </a:cubicBezTo>
                  <a:lnTo>
                    <a:pt x="333" y="174"/>
                  </a:lnTo>
                  <a:lnTo>
                    <a:pt x="336" y="180"/>
                  </a:lnTo>
                  <a:close/>
                  <a:moveTo>
                    <a:pt x="815" y="323"/>
                  </a:moveTo>
                  <a:cubicBezTo>
                    <a:pt x="815" y="156"/>
                    <a:pt x="685" y="18"/>
                    <a:pt x="521" y="2"/>
                  </a:cubicBezTo>
                  <a:lnTo>
                    <a:pt x="521" y="5"/>
                  </a:lnTo>
                  <a:cubicBezTo>
                    <a:pt x="521" y="8"/>
                    <a:pt x="521" y="10"/>
                    <a:pt x="519" y="13"/>
                  </a:cubicBezTo>
                  <a:cubicBezTo>
                    <a:pt x="593" y="21"/>
                    <a:pt x="659" y="53"/>
                    <a:pt x="709" y="100"/>
                  </a:cubicBezTo>
                  <a:lnTo>
                    <a:pt x="672" y="135"/>
                  </a:lnTo>
                  <a:lnTo>
                    <a:pt x="675" y="129"/>
                  </a:lnTo>
                  <a:lnTo>
                    <a:pt x="669" y="127"/>
                  </a:lnTo>
                  <a:lnTo>
                    <a:pt x="664" y="127"/>
                  </a:lnTo>
                  <a:lnTo>
                    <a:pt x="667" y="121"/>
                  </a:lnTo>
                  <a:lnTo>
                    <a:pt x="662" y="106"/>
                  </a:lnTo>
                  <a:lnTo>
                    <a:pt x="654" y="95"/>
                  </a:lnTo>
                  <a:lnTo>
                    <a:pt x="624" y="79"/>
                  </a:lnTo>
                  <a:lnTo>
                    <a:pt x="622" y="82"/>
                  </a:lnTo>
                  <a:lnTo>
                    <a:pt x="617" y="84"/>
                  </a:lnTo>
                  <a:cubicBezTo>
                    <a:pt x="627" y="98"/>
                    <a:pt x="632" y="113"/>
                    <a:pt x="632" y="132"/>
                  </a:cubicBezTo>
                  <a:lnTo>
                    <a:pt x="632" y="137"/>
                  </a:lnTo>
                  <a:lnTo>
                    <a:pt x="646" y="156"/>
                  </a:lnTo>
                  <a:lnTo>
                    <a:pt x="640" y="158"/>
                  </a:lnTo>
                  <a:lnTo>
                    <a:pt x="646" y="164"/>
                  </a:lnTo>
                  <a:lnTo>
                    <a:pt x="632" y="177"/>
                  </a:lnTo>
                  <a:lnTo>
                    <a:pt x="627" y="166"/>
                  </a:lnTo>
                  <a:cubicBezTo>
                    <a:pt x="624" y="172"/>
                    <a:pt x="622" y="180"/>
                    <a:pt x="617" y="185"/>
                  </a:cubicBezTo>
                  <a:lnTo>
                    <a:pt x="619" y="188"/>
                  </a:lnTo>
                  <a:lnTo>
                    <a:pt x="582" y="225"/>
                  </a:lnTo>
                  <a:cubicBezTo>
                    <a:pt x="579" y="222"/>
                    <a:pt x="577" y="219"/>
                    <a:pt x="574" y="219"/>
                  </a:cubicBezTo>
                  <a:cubicBezTo>
                    <a:pt x="571" y="222"/>
                    <a:pt x="566" y="222"/>
                    <a:pt x="564" y="225"/>
                  </a:cubicBezTo>
                  <a:lnTo>
                    <a:pt x="566" y="227"/>
                  </a:lnTo>
                  <a:lnTo>
                    <a:pt x="569" y="230"/>
                  </a:lnTo>
                  <a:lnTo>
                    <a:pt x="553" y="246"/>
                  </a:lnTo>
                  <a:lnTo>
                    <a:pt x="553" y="243"/>
                  </a:lnTo>
                  <a:lnTo>
                    <a:pt x="537" y="246"/>
                  </a:lnTo>
                  <a:lnTo>
                    <a:pt x="534" y="248"/>
                  </a:lnTo>
                  <a:lnTo>
                    <a:pt x="533" y="248"/>
                  </a:lnTo>
                  <a:lnTo>
                    <a:pt x="532" y="251"/>
                  </a:lnTo>
                  <a:lnTo>
                    <a:pt x="534" y="251"/>
                  </a:lnTo>
                  <a:lnTo>
                    <a:pt x="534" y="256"/>
                  </a:lnTo>
                  <a:lnTo>
                    <a:pt x="537" y="256"/>
                  </a:lnTo>
                  <a:lnTo>
                    <a:pt x="537" y="262"/>
                  </a:lnTo>
                  <a:lnTo>
                    <a:pt x="532" y="262"/>
                  </a:lnTo>
                  <a:lnTo>
                    <a:pt x="526" y="262"/>
                  </a:lnTo>
                  <a:lnTo>
                    <a:pt x="513" y="254"/>
                  </a:lnTo>
                  <a:lnTo>
                    <a:pt x="513" y="309"/>
                  </a:lnTo>
                  <a:cubicBezTo>
                    <a:pt x="545" y="320"/>
                    <a:pt x="579" y="336"/>
                    <a:pt x="579" y="378"/>
                  </a:cubicBezTo>
                  <a:cubicBezTo>
                    <a:pt x="579" y="397"/>
                    <a:pt x="571" y="410"/>
                    <a:pt x="556" y="421"/>
                  </a:cubicBezTo>
                  <a:cubicBezTo>
                    <a:pt x="542" y="429"/>
                    <a:pt x="526" y="434"/>
                    <a:pt x="511" y="439"/>
                  </a:cubicBezTo>
                  <a:lnTo>
                    <a:pt x="511" y="468"/>
                  </a:lnTo>
                  <a:cubicBezTo>
                    <a:pt x="534" y="479"/>
                    <a:pt x="564" y="497"/>
                    <a:pt x="561" y="545"/>
                  </a:cubicBezTo>
                  <a:cubicBezTo>
                    <a:pt x="561" y="556"/>
                    <a:pt x="556" y="561"/>
                    <a:pt x="553" y="561"/>
                  </a:cubicBezTo>
                  <a:cubicBezTo>
                    <a:pt x="540" y="564"/>
                    <a:pt x="526" y="566"/>
                    <a:pt x="511" y="566"/>
                  </a:cubicBezTo>
                  <a:lnTo>
                    <a:pt x="511" y="577"/>
                  </a:lnTo>
                  <a:cubicBezTo>
                    <a:pt x="574" y="572"/>
                    <a:pt x="630" y="545"/>
                    <a:pt x="675" y="505"/>
                  </a:cubicBezTo>
                  <a:lnTo>
                    <a:pt x="712" y="542"/>
                  </a:lnTo>
                  <a:cubicBezTo>
                    <a:pt x="656" y="595"/>
                    <a:pt x="577" y="630"/>
                    <a:pt x="492" y="630"/>
                  </a:cubicBezTo>
                  <a:cubicBezTo>
                    <a:pt x="407" y="630"/>
                    <a:pt x="331" y="598"/>
                    <a:pt x="275" y="542"/>
                  </a:cubicBezTo>
                  <a:lnTo>
                    <a:pt x="312" y="505"/>
                  </a:lnTo>
                  <a:cubicBezTo>
                    <a:pt x="354" y="545"/>
                    <a:pt x="410" y="572"/>
                    <a:pt x="474" y="577"/>
                  </a:cubicBezTo>
                  <a:lnTo>
                    <a:pt x="474" y="566"/>
                  </a:lnTo>
                  <a:cubicBezTo>
                    <a:pt x="415" y="561"/>
                    <a:pt x="362" y="537"/>
                    <a:pt x="320" y="500"/>
                  </a:cubicBezTo>
                  <a:lnTo>
                    <a:pt x="331" y="489"/>
                  </a:lnTo>
                  <a:lnTo>
                    <a:pt x="344" y="492"/>
                  </a:lnTo>
                  <a:lnTo>
                    <a:pt x="352" y="484"/>
                  </a:lnTo>
                  <a:lnTo>
                    <a:pt x="370" y="484"/>
                  </a:lnTo>
                  <a:lnTo>
                    <a:pt x="373" y="476"/>
                  </a:lnTo>
                  <a:lnTo>
                    <a:pt x="373" y="474"/>
                  </a:lnTo>
                  <a:cubicBezTo>
                    <a:pt x="402" y="495"/>
                    <a:pt x="434" y="508"/>
                    <a:pt x="471" y="513"/>
                  </a:cubicBezTo>
                  <a:lnTo>
                    <a:pt x="471" y="503"/>
                  </a:lnTo>
                  <a:cubicBezTo>
                    <a:pt x="431" y="497"/>
                    <a:pt x="394" y="482"/>
                    <a:pt x="365" y="455"/>
                  </a:cubicBezTo>
                  <a:lnTo>
                    <a:pt x="402" y="418"/>
                  </a:lnTo>
                  <a:cubicBezTo>
                    <a:pt x="410" y="426"/>
                    <a:pt x="421" y="434"/>
                    <a:pt x="434" y="439"/>
                  </a:cubicBezTo>
                  <a:cubicBezTo>
                    <a:pt x="434" y="437"/>
                    <a:pt x="436" y="431"/>
                    <a:pt x="436" y="429"/>
                  </a:cubicBezTo>
                  <a:cubicBezTo>
                    <a:pt x="426" y="423"/>
                    <a:pt x="418" y="418"/>
                    <a:pt x="410" y="410"/>
                  </a:cubicBezTo>
                  <a:lnTo>
                    <a:pt x="447" y="373"/>
                  </a:lnTo>
                  <a:cubicBezTo>
                    <a:pt x="452" y="378"/>
                    <a:pt x="460" y="381"/>
                    <a:pt x="468" y="384"/>
                  </a:cubicBezTo>
                  <a:lnTo>
                    <a:pt x="468" y="373"/>
                  </a:lnTo>
                  <a:cubicBezTo>
                    <a:pt x="463" y="370"/>
                    <a:pt x="460" y="368"/>
                    <a:pt x="455" y="365"/>
                  </a:cubicBezTo>
                  <a:lnTo>
                    <a:pt x="466" y="354"/>
                  </a:lnTo>
                  <a:cubicBezTo>
                    <a:pt x="463" y="354"/>
                    <a:pt x="458" y="352"/>
                    <a:pt x="455" y="352"/>
                  </a:cubicBezTo>
                  <a:lnTo>
                    <a:pt x="447" y="360"/>
                  </a:lnTo>
                  <a:cubicBezTo>
                    <a:pt x="444" y="354"/>
                    <a:pt x="439" y="352"/>
                    <a:pt x="439" y="346"/>
                  </a:cubicBezTo>
                  <a:cubicBezTo>
                    <a:pt x="434" y="344"/>
                    <a:pt x="426" y="341"/>
                    <a:pt x="421" y="336"/>
                  </a:cubicBezTo>
                  <a:cubicBezTo>
                    <a:pt x="397" y="320"/>
                    <a:pt x="386" y="299"/>
                    <a:pt x="386" y="272"/>
                  </a:cubicBezTo>
                  <a:cubicBezTo>
                    <a:pt x="386" y="251"/>
                    <a:pt x="391" y="235"/>
                    <a:pt x="402" y="225"/>
                  </a:cubicBezTo>
                  <a:lnTo>
                    <a:pt x="365" y="188"/>
                  </a:lnTo>
                  <a:cubicBezTo>
                    <a:pt x="391" y="161"/>
                    <a:pt x="429" y="145"/>
                    <a:pt x="466" y="137"/>
                  </a:cubicBezTo>
                  <a:lnTo>
                    <a:pt x="466" y="127"/>
                  </a:lnTo>
                  <a:cubicBezTo>
                    <a:pt x="423" y="132"/>
                    <a:pt x="386" y="151"/>
                    <a:pt x="357" y="180"/>
                  </a:cubicBezTo>
                  <a:lnTo>
                    <a:pt x="352" y="174"/>
                  </a:lnTo>
                  <a:cubicBezTo>
                    <a:pt x="349" y="177"/>
                    <a:pt x="349" y="180"/>
                    <a:pt x="346" y="185"/>
                  </a:cubicBezTo>
                  <a:lnTo>
                    <a:pt x="352" y="190"/>
                  </a:lnTo>
                  <a:cubicBezTo>
                    <a:pt x="320" y="225"/>
                    <a:pt x="299" y="270"/>
                    <a:pt x="299" y="320"/>
                  </a:cubicBezTo>
                  <a:lnTo>
                    <a:pt x="246" y="320"/>
                  </a:lnTo>
                  <a:cubicBezTo>
                    <a:pt x="246" y="254"/>
                    <a:pt x="272" y="196"/>
                    <a:pt x="315" y="151"/>
                  </a:cubicBezTo>
                  <a:lnTo>
                    <a:pt x="331" y="166"/>
                  </a:lnTo>
                  <a:lnTo>
                    <a:pt x="333" y="166"/>
                  </a:lnTo>
                  <a:cubicBezTo>
                    <a:pt x="336" y="166"/>
                    <a:pt x="338" y="166"/>
                    <a:pt x="344" y="164"/>
                  </a:cubicBezTo>
                  <a:lnTo>
                    <a:pt x="323" y="143"/>
                  </a:lnTo>
                  <a:cubicBezTo>
                    <a:pt x="333" y="132"/>
                    <a:pt x="346" y="121"/>
                    <a:pt x="360" y="113"/>
                  </a:cubicBezTo>
                  <a:cubicBezTo>
                    <a:pt x="360" y="111"/>
                    <a:pt x="362" y="106"/>
                    <a:pt x="362" y="106"/>
                  </a:cubicBezTo>
                  <a:cubicBezTo>
                    <a:pt x="362" y="106"/>
                    <a:pt x="368" y="100"/>
                    <a:pt x="370" y="95"/>
                  </a:cubicBezTo>
                  <a:cubicBezTo>
                    <a:pt x="349" y="106"/>
                    <a:pt x="331" y="119"/>
                    <a:pt x="315" y="135"/>
                  </a:cubicBezTo>
                  <a:lnTo>
                    <a:pt x="278" y="98"/>
                  </a:lnTo>
                  <a:cubicBezTo>
                    <a:pt x="328" y="50"/>
                    <a:pt x="394" y="18"/>
                    <a:pt x="466" y="10"/>
                  </a:cubicBezTo>
                  <a:lnTo>
                    <a:pt x="466" y="8"/>
                  </a:lnTo>
                  <a:cubicBezTo>
                    <a:pt x="466" y="5"/>
                    <a:pt x="466" y="2"/>
                    <a:pt x="463" y="0"/>
                  </a:cubicBezTo>
                  <a:cubicBezTo>
                    <a:pt x="299" y="15"/>
                    <a:pt x="169" y="153"/>
                    <a:pt x="169" y="320"/>
                  </a:cubicBezTo>
                  <a:cubicBezTo>
                    <a:pt x="164" y="500"/>
                    <a:pt x="309" y="646"/>
                    <a:pt x="489" y="646"/>
                  </a:cubicBezTo>
                  <a:cubicBezTo>
                    <a:pt x="669" y="646"/>
                    <a:pt x="815" y="500"/>
                    <a:pt x="815" y="323"/>
                  </a:cubicBezTo>
                  <a:close/>
                  <a:moveTo>
                    <a:pt x="564" y="230"/>
                  </a:moveTo>
                  <a:lnTo>
                    <a:pt x="558" y="233"/>
                  </a:lnTo>
                  <a:lnTo>
                    <a:pt x="556" y="238"/>
                  </a:lnTo>
                  <a:lnTo>
                    <a:pt x="556" y="235"/>
                  </a:lnTo>
                  <a:lnTo>
                    <a:pt x="558" y="233"/>
                  </a:lnTo>
                  <a:lnTo>
                    <a:pt x="558" y="230"/>
                  </a:lnTo>
                  <a:lnTo>
                    <a:pt x="564" y="227"/>
                  </a:lnTo>
                  <a:lnTo>
                    <a:pt x="566" y="227"/>
                  </a:lnTo>
                  <a:lnTo>
                    <a:pt x="564" y="230"/>
                  </a:lnTo>
                  <a:close/>
                  <a:moveTo>
                    <a:pt x="553" y="235"/>
                  </a:moveTo>
                  <a:lnTo>
                    <a:pt x="545" y="238"/>
                  </a:lnTo>
                  <a:lnTo>
                    <a:pt x="548" y="241"/>
                  </a:lnTo>
                  <a:lnTo>
                    <a:pt x="553" y="238"/>
                  </a:lnTo>
                  <a:lnTo>
                    <a:pt x="556" y="238"/>
                  </a:lnTo>
                  <a:lnTo>
                    <a:pt x="553" y="235"/>
                  </a:lnTo>
                  <a:close/>
                  <a:moveTo>
                    <a:pt x="532" y="248"/>
                  </a:moveTo>
                  <a:lnTo>
                    <a:pt x="535" y="246"/>
                  </a:lnTo>
                  <a:lnTo>
                    <a:pt x="533" y="248"/>
                  </a:lnTo>
                  <a:lnTo>
                    <a:pt x="532" y="248"/>
                  </a:lnTo>
                  <a:close/>
                  <a:moveTo>
                    <a:pt x="542" y="241"/>
                  </a:moveTo>
                  <a:lnTo>
                    <a:pt x="540" y="238"/>
                  </a:lnTo>
                  <a:lnTo>
                    <a:pt x="535" y="246"/>
                  </a:lnTo>
                  <a:lnTo>
                    <a:pt x="542" y="241"/>
                  </a:lnTo>
                  <a:close/>
                  <a:moveTo>
                    <a:pt x="720" y="108"/>
                  </a:moveTo>
                  <a:cubicBezTo>
                    <a:pt x="773" y="164"/>
                    <a:pt x="807" y="238"/>
                    <a:pt x="807" y="320"/>
                  </a:cubicBezTo>
                  <a:lnTo>
                    <a:pt x="754" y="320"/>
                  </a:lnTo>
                  <a:cubicBezTo>
                    <a:pt x="754" y="280"/>
                    <a:pt x="744" y="241"/>
                    <a:pt x="725" y="206"/>
                  </a:cubicBezTo>
                  <a:lnTo>
                    <a:pt x="728" y="209"/>
                  </a:lnTo>
                  <a:lnTo>
                    <a:pt x="728" y="206"/>
                  </a:lnTo>
                  <a:lnTo>
                    <a:pt x="717" y="190"/>
                  </a:lnTo>
                  <a:lnTo>
                    <a:pt x="707" y="174"/>
                  </a:lnTo>
                  <a:lnTo>
                    <a:pt x="693" y="164"/>
                  </a:lnTo>
                  <a:cubicBezTo>
                    <a:pt x="688" y="158"/>
                    <a:pt x="683" y="153"/>
                    <a:pt x="680" y="148"/>
                  </a:cubicBezTo>
                  <a:lnTo>
                    <a:pt x="720" y="108"/>
                  </a:lnTo>
                  <a:close/>
                  <a:moveTo>
                    <a:pt x="651" y="174"/>
                  </a:moveTo>
                  <a:lnTo>
                    <a:pt x="664" y="174"/>
                  </a:lnTo>
                  <a:lnTo>
                    <a:pt x="667" y="177"/>
                  </a:lnTo>
                  <a:lnTo>
                    <a:pt x="664" y="182"/>
                  </a:lnTo>
                  <a:lnTo>
                    <a:pt x="683" y="193"/>
                  </a:lnTo>
                  <a:lnTo>
                    <a:pt x="685" y="193"/>
                  </a:lnTo>
                  <a:lnTo>
                    <a:pt x="709" y="219"/>
                  </a:lnTo>
                  <a:lnTo>
                    <a:pt x="720" y="217"/>
                  </a:lnTo>
                  <a:cubicBezTo>
                    <a:pt x="733" y="248"/>
                    <a:pt x="744" y="283"/>
                    <a:pt x="744" y="317"/>
                  </a:cubicBezTo>
                  <a:lnTo>
                    <a:pt x="691" y="317"/>
                  </a:lnTo>
                  <a:cubicBezTo>
                    <a:pt x="691" y="304"/>
                    <a:pt x="688" y="291"/>
                    <a:pt x="685" y="278"/>
                  </a:cubicBezTo>
                  <a:lnTo>
                    <a:pt x="688" y="275"/>
                  </a:lnTo>
                  <a:lnTo>
                    <a:pt x="690" y="262"/>
                  </a:lnTo>
                  <a:lnTo>
                    <a:pt x="685" y="262"/>
                  </a:lnTo>
                  <a:cubicBezTo>
                    <a:pt x="685" y="262"/>
                    <a:pt x="680" y="251"/>
                    <a:pt x="677" y="248"/>
                  </a:cubicBezTo>
                  <a:lnTo>
                    <a:pt x="680" y="246"/>
                  </a:lnTo>
                  <a:lnTo>
                    <a:pt x="675" y="241"/>
                  </a:lnTo>
                  <a:lnTo>
                    <a:pt x="675" y="235"/>
                  </a:lnTo>
                  <a:lnTo>
                    <a:pt x="672" y="230"/>
                  </a:lnTo>
                  <a:lnTo>
                    <a:pt x="667" y="230"/>
                  </a:lnTo>
                  <a:cubicBezTo>
                    <a:pt x="664" y="227"/>
                    <a:pt x="664" y="225"/>
                    <a:pt x="662" y="222"/>
                  </a:cubicBezTo>
                  <a:lnTo>
                    <a:pt x="664" y="219"/>
                  </a:lnTo>
                  <a:lnTo>
                    <a:pt x="662" y="217"/>
                  </a:lnTo>
                  <a:lnTo>
                    <a:pt x="656" y="219"/>
                  </a:lnTo>
                  <a:lnTo>
                    <a:pt x="659" y="211"/>
                  </a:lnTo>
                  <a:lnTo>
                    <a:pt x="656" y="209"/>
                  </a:lnTo>
                  <a:lnTo>
                    <a:pt x="654" y="214"/>
                  </a:lnTo>
                  <a:cubicBezTo>
                    <a:pt x="648" y="206"/>
                    <a:pt x="640" y="198"/>
                    <a:pt x="635" y="190"/>
                  </a:cubicBezTo>
                  <a:lnTo>
                    <a:pt x="651" y="174"/>
                  </a:lnTo>
                  <a:close/>
                  <a:moveTo>
                    <a:pt x="690" y="260"/>
                  </a:moveTo>
                  <a:lnTo>
                    <a:pt x="691" y="262"/>
                  </a:lnTo>
                  <a:lnTo>
                    <a:pt x="690" y="262"/>
                  </a:lnTo>
                  <a:lnTo>
                    <a:pt x="690" y="260"/>
                  </a:lnTo>
                  <a:close/>
                  <a:moveTo>
                    <a:pt x="691" y="259"/>
                  </a:moveTo>
                  <a:lnTo>
                    <a:pt x="688" y="241"/>
                  </a:lnTo>
                  <a:lnTo>
                    <a:pt x="683" y="219"/>
                  </a:lnTo>
                  <a:lnTo>
                    <a:pt x="667" y="198"/>
                  </a:lnTo>
                  <a:lnTo>
                    <a:pt x="669" y="201"/>
                  </a:lnTo>
                  <a:lnTo>
                    <a:pt x="672" y="198"/>
                  </a:lnTo>
                  <a:lnTo>
                    <a:pt x="659" y="190"/>
                  </a:lnTo>
                  <a:lnTo>
                    <a:pt x="659" y="193"/>
                  </a:lnTo>
                  <a:lnTo>
                    <a:pt x="672" y="209"/>
                  </a:lnTo>
                  <a:lnTo>
                    <a:pt x="680" y="222"/>
                  </a:lnTo>
                  <a:lnTo>
                    <a:pt x="685" y="235"/>
                  </a:lnTo>
                  <a:lnTo>
                    <a:pt x="688" y="246"/>
                  </a:lnTo>
                  <a:lnTo>
                    <a:pt x="690" y="260"/>
                  </a:lnTo>
                  <a:lnTo>
                    <a:pt x="691" y="259"/>
                  </a:lnTo>
                  <a:close/>
                  <a:moveTo>
                    <a:pt x="640" y="299"/>
                  </a:moveTo>
                  <a:lnTo>
                    <a:pt x="651" y="294"/>
                  </a:lnTo>
                  <a:lnTo>
                    <a:pt x="662" y="291"/>
                  </a:lnTo>
                  <a:lnTo>
                    <a:pt x="664" y="286"/>
                  </a:lnTo>
                  <a:lnTo>
                    <a:pt x="669" y="283"/>
                  </a:lnTo>
                  <a:lnTo>
                    <a:pt x="672" y="278"/>
                  </a:lnTo>
                  <a:lnTo>
                    <a:pt x="675" y="270"/>
                  </a:lnTo>
                  <a:cubicBezTo>
                    <a:pt x="675" y="272"/>
                    <a:pt x="677" y="275"/>
                    <a:pt x="677" y="278"/>
                  </a:cubicBezTo>
                  <a:lnTo>
                    <a:pt x="672" y="294"/>
                  </a:lnTo>
                  <a:lnTo>
                    <a:pt x="672" y="299"/>
                  </a:lnTo>
                  <a:lnTo>
                    <a:pt x="680" y="288"/>
                  </a:lnTo>
                  <a:cubicBezTo>
                    <a:pt x="683" y="296"/>
                    <a:pt x="683" y="307"/>
                    <a:pt x="683" y="317"/>
                  </a:cubicBezTo>
                  <a:lnTo>
                    <a:pt x="635" y="317"/>
                  </a:lnTo>
                  <a:lnTo>
                    <a:pt x="635" y="312"/>
                  </a:lnTo>
                  <a:lnTo>
                    <a:pt x="640" y="307"/>
                  </a:lnTo>
                  <a:lnTo>
                    <a:pt x="640" y="304"/>
                  </a:lnTo>
                  <a:lnTo>
                    <a:pt x="643" y="301"/>
                  </a:lnTo>
                  <a:lnTo>
                    <a:pt x="648" y="301"/>
                  </a:lnTo>
                  <a:lnTo>
                    <a:pt x="648" y="299"/>
                  </a:lnTo>
                  <a:lnTo>
                    <a:pt x="640" y="299"/>
                  </a:lnTo>
                  <a:close/>
                  <a:moveTo>
                    <a:pt x="577" y="264"/>
                  </a:moveTo>
                  <a:lnTo>
                    <a:pt x="582" y="264"/>
                  </a:lnTo>
                  <a:lnTo>
                    <a:pt x="577" y="262"/>
                  </a:lnTo>
                  <a:lnTo>
                    <a:pt x="579" y="251"/>
                  </a:lnTo>
                  <a:lnTo>
                    <a:pt x="585" y="246"/>
                  </a:lnTo>
                  <a:cubicBezTo>
                    <a:pt x="587" y="251"/>
                    <a:pt x="593" y="254"/>
                    <a:pt x="595" y="259"/>
                  </a:cubicBezTo>
                  <a:lnTo>
                    <a:pt x="593" y="264"/>
                  </a:lnTo>
                  <a:lnTo>
                    <a:pt x="587" y="262"/>
                  </a:lnTo>
                  <a:lnTo>
                    <a:pt x="582" y="262"/>
                  </a:lnTo>
                  <a:lnTo>
                    <a:pt x="585" y="264"/>
                  </a:lnTo>
                  <a:lnTo>
                    <a:pt x="587" y="264"/>
                  </a:lnTo>
                  <a:lnTo>
                    <a:pt x="585" y="270"/>
                  </a:lnTo>
                  <a:lnTo>
                    <a:pt x="582" y="267"/>
                  </a:lnTo>
                  <a:lnTo>
                    <a:pt x="577" y="264"/>
                  </a:lnTo>
                  <a:close/>
                  <a:moveTo>
                    <a:pt x="595" y="439"/>
                  </a:moveTo>
                  <a:lnTo>
                    <a:pt x="585" y="437"/>
                  </a:lnTo>
                  <a:lnTo>
                    <a:pt x="582" y="437"/>
                  </a:lnTo>
                  <a:lnTo>
                    <a:pt x="577" y="431"/>
                  </a:lnTo>
                  <a:lnTo>
                    <a:pt x="571" y="429"/>
                  </a:lnTo>
                  <a:lnTo>
                    <a:pt x="579" y="421"/>
                  </a:lnTo>
                  <a:lnTo>
                    <a:pt x="590" y="429"/>
                  </a:lnTo>
                  <a:lnTo>
                    <a:pt x="598" y="431"/>
                  </a:lnTo>
                  <a:lnTo>
                    <a:pt x="595" y="439"/>
                  </a:lnTo>
                  <a:close/>
                  <a:moveTo>
                    <a:pt x="627" y="198"/>
                  </a:moveTo>
                  <a:lnTo>
                    <a:pt x="651" y="230"/>
                  </a:lnTo>
                  <a:lnTo>
                    <a:pt x="646" y="230"/>
                  </a:lnTo>
                  <a:lnTo>
                    <a:pt x="646" y="238"/>
                  </a:lnTo>
                  <a:lnTo>
                    <a:pt x="659" y="246"/>
                  </a:lnTo>
                  <a:lnTo>
                    <a:pt x="667" y="270"/>
                  </a:lnTo>
                  <a:lnTo>
                    <a:pt x="664" y="272"/>
                  </a:lnTo>
                  <a:lnTo>
                    <a:pt x="659" y="275"/>
                  </a:lnTo>
                  <a:lnTo>
                    <a:pt x="659" y="283"/>
                  </a:lnTo>
                  <a:lnTo>
                    <a:pt x="656" y="286"/>
                  </a:lnTo>
                  <a:lnTo>
                    <a:pt x="654" y="288"/>
                  </a:lnTo>
                  <a:lnTo>
                    <a:pt x="651" y="288"/>
                  </a:lnTo>
                  <a:lnTo>
                    <a:pt x="646" y="288"/>
                  </a:lnTo>
                  <a:lnTo>
                    <a:pt x="648" y="283"/>
                  </a:lnTo>
                  <a:lnTo>
                    <a:pt x="651" y="272"/>
                  </a:lnTo>
                  <a:lnTo>
                    <a:pt x="654" y="270"/>
                  </a:lnTo>
                  <a:lnTo>
                    <a:pt x="643" y="259"/>
                  </a:lnTo>
                  <a:lnTo>
                    <a:pt x="635" y="262"/>
                  </a:lnTo>
                  <a:lnTo>
                    <a:pt x="632" y="270"/>
                  </a:lnTo>
                  <a:lnTo>
                    <a:pt x="627" y="275"/>
                  </a:lnTo>
                  <a:lnTo>
                    <a:pt x="622" y="270"/>
                  </a:lnTo>
                  <a:lnTo>
                    <a:pt x="619" y="264"/>
                  </a:lnTo>
                  <a:lnTo>
                    <a:pt x="622" y="262"/>
                  </a:lnTo>
                  <a:lnTo>
                    <a:pt x="624" y="264"/>
                  </a:lnTo>
                  <a:lnTo>
                    <a:pt x="627" y="264"/>
                  </a:lnTo>
                  <a:lnTo>
                    <a:pt x="627" y="259"/>
                  </a:lnTo>
                  <a:lnTo>
                    <a:pt x="624" y="259"/>
                  </a:lnTo>
                  <a:lnTo>
                    <a:pt x="624" y="262"/>
                  </a:lnTo>
                  <a:lnTo>
                    <a:pt x="622" y="262"/>
                  </a:lnTo>
                  <a:lnTo>
                    <a:pt x="611" y="248"/>
                  </a:lnTo>
                  <a:lnTo>
                    <a:pt x="606" y="246"/>
                  </a:lnTo>
                  <a:lnTo>
                    <a:pt x="609" y="243"/>
                  </a:lnTo>
                  <a:lnTo>
                    <a:pt x="603" y="243"/>
                  </a:lnTo>
                  <a:lnTo>
                    <a:pt x="606" y="246"/>
                  </a:lnTo>
                  <a:lnTo>
                    <a:pt x="601" y="246"/>
                  </a:lnTo>
                  <a:cubicBezTo>
                    <a:pt x="598" y="246"/>
                    <a:pt x="595" y="241"/>
                    <a:pt x="590" y="235"/>
                  </a:cubicBezTo>
                  <a:lnTo>
                    <a:pt x="627" y="198"/>
                  </a:lnTo>
                  <a:close/>
                  <a:moveTo>
                    <a:pt x="609" y="434"/>
                  </a:moveTo>
                  <a:lnTo>
                    <a:pt x="603" y="429"/>
                  </a:lnTo>
                  <a:lnTo>
                    <a:pt x="606" y="423"/>
                  </a:lnTo>
                  <a:lnTo>
                    <a:pt x="611" y="413"/>
                  </a:lnTo>
                  <a:lnTo>
                    <a:pt x="609" y="410"/>
                  </a:lnTo>
                  <a:lnTo>
                    <a:pt x="611" y="402"/>
                  </a:lnTo>
                  <a:lnTo>
                    <a:pt x="611" y="394"/>
                  </a:lnTo>
                  <a:lnTo>
                    <a:pt x="609" y="386"/>
                  </a:lnTo>
                  <a:lnTo>
                    <a:pt x="603" y="384"/>
                  </a:lnTo>
                  <a:lnTo>
                    <a:pt x="601" y="386"/>
                  </a:lnTo>
                  <a:lnTo>
                    <a:pt x="598" y="386"/>
                  </a:lnTo>
                  <a:cubicBezTo>
                    <a:pt x="603" y="381"/>
                    <a:pt x="606" y="373"/>
                    <a:pt x="609" y="368"/>
                  </a:cubicBezTo>
                  <a:lnTo>
                    <a:pt x="614" y="365"/>
                  </a:lnTo>
                  <a:lnTo>
                    <a:pt x="617" y="362"/>
                  </a:lnTo>
                  <a:lnTo>
                    <a:pt x="617" y="365"/>
                  </a:lnTo>
                  <a:lnTo>
                    <a:pt x="619" y="362"/>
                  </a:lnTo>
                  <a:lnTo>
                    <a:pt x="617" y="360"/>
                  </a:lnTo>
                  <a:lnTo>
                    <a:pt x="619" y="360"/>
                  </a:lnTo>
                  <a:lnTo>
                    <a:pt x="624" y="362"/>
                  </a:lnTo>
                  <a:lnTo>
                    <a:pt x="632" y="362"/>
                  </a:lnTo>
                  <a:lnTo>
                    <a:pt x="638" y="360"/>
                  </a:lnTo>
                  <a:lnTo>
                    <a:pt x="651" y="357"/>
                  </a:lnTo>
                  <a:lnTo>
                    <a:pt x="648" y="352"/>
                  </a:lnTo>
                  <a:lnTo>
                    <a:pt x="648" y="346"/>
                  </a:lnTo>
                  <a:lnTo>
                    <a:pt x="656" y="349"/>
                  </a:lnTo>
                  <a:lnTo>
                    <a:pt x="659" y="346"/>
                  </a:lnTo>
                  <a:lnTo>
                    <a:pt x="659" y="341"/>
                  </a:lnTo>
                  <a:lnTo>
                    <a:pt x="651" y="344"/>
                  </a:lnTo>
                  <a:lnTo>
                    <a:pt x="640" y="341"/>
                  </a:lnTo>
                  <a:lnTo>
                    <a:pt x="632" y="325"/>
                  </a:lnTo>
                  <a:lnTo>
                    <a:pt x="675" y="325"/>
                  </a:lnTo>
                  <a:cubicBezTo>
                    <a:pt x="672" y="373"/>
                    <a:pt x="654" y="415"/>
                    <a:pt x="622" y="447"/>
                  </a:cubicBezTo>
                  <a:lnTo>
                    <a:pt x="617" y="442"/>
                  </a:lnTo>
                  <a:lnTo>
                    <a:pt x="619" y="434"/>
                  </a:lnTo>
                  <a:lnTo>
                    <a:pt x="614" y="418"/>
                  </a:lnTo>
                  <a:lnTo>
                    <a:pt x="609" y="434"/>
                  </a:lnTo>
                  <a:close/>
                  <a:moveTo>
                    <a:pt x="622" y="527"/>
                  </a:moveTo>
                  <a:lnTo>
                    <a:pt x="619" y="521"/>
                  </a:lnTo>
                  <a:lnTo>
                    <a:pt x="627" y="516"/>
                  </a:lnTo>
                  <a:lnTo>
                    <a:pt x="627" y="513"/>
                  </a:lnTo>
                  <a:lnTo>
                    <a:pt x="622" y="511"/>
                  </a:lnTo>
                  <a:lnTo>
                    <a:pt x="627" y="500"/>
                  </a:lnTo>
                  <a:lnTo>
                    <a:pt x="635" y="489"/>
                  </a:lnTo>
                  <a:lnTo>
                    <a:pt x="627" y="482"/>
                  </a:lnTo>
                  <a:lnTo>
                    <a:pt x="619" y="482"/>
                  </a:lnTo>
                  <a:lnTo>
                    <a:pt x="617" y="476"/>
                  </a:lnTo>
                  <a:cubicBezTo>
                    <a:pt x="619" y="474"/>
                    <a:pt x="622" y="471"/>
                    <a:pt x="627" y="468"/>
                  </a:cubicBezTo>
                  <a:lnTo>
                    <a:pt x="664" y="505"/>
                  </a:lnTo>
                  <a:cubicBezTo>
                    <a:pt x="651" y="516"/>
                    <a:pt x="635" y="529"/>
                    <a:pt x="617" y="537"/>
                  </a:cubicBezTo>
                  <a:lnTo>
                    <a:pt x="622" y="527"/>
                  </a:lnTo>
                  <a:close/>
                  <a:moveTo>
                    <a:pt x="664" y="489"/>
                  </a:moveTo>
                  <a:lnTo>
                    <a:pt x="669" y="484"/>
                  </a:lnTo>
                  <a:lnTo>
                    <a:pt x="667" y="463"/>
                  </a:lnTo>
                  <a:lnTo>
                    <a:pt x="664" y="463"/>
                  </a:lnTo>
                  <a:lnTo>
                    <a:pt x="667" y="460"/>
                  </a:lnTo>
                  <a:lnTo>
                    <a:pt x="659" y="458"/>
                  </a:lnTo>
                  <a:lnTo>
                    <a:pt x="656" y="466"/>
                  </a:lnTo>
                  <a:lnTo>
                    <a:pt x="656" y="476"/>
                  </a:lnTo>
                  <a:lnTo>
                    <a:pt x="654" y="479"/>
                  </a:lnTo>
                  <a:lnTo>
                    <a:pt x="638" y="463"/>
                  </a:lnTo>
                  <a:cubicBezTo>
                    <a:pt x="669" y="429"/>
                    <a:pt x="691" y="384"/>
                    <a:pt x="693" y="336"/>
                  </a:cubicBezTo>
                  <a:lnTo>
                    <a:pt x="746" y="336"/>
                  </a:lnTo>
                  <a:cubicBezTo>
                    <a:pt x="744" y="399"/>
                    <a:pt x="717" y="458"/>
                    <a:pt x="675" y="503"/>
                  </a:cubicBezTo>
                  <a:lnTo>
                    <a:pt x="664" y="489"/>
                  </a:lnTo>
                  <a:close/>
                  <a:moveTo>
                    <a:pt x="680" y="503"/>
                  </a:moveTo>
                  <a:cubicBezTo>
                    <a:pt x="725" y="458"/>
                    <a:pt x="752" y="397"/>
                    <a:pt x="754" y="331"/>
                  </a:cubicBezTo>
                  <a:lnTo>
                    <a:pt x="807" y="331"/>
                  </a:lnTo>
                  <a:cubicBezTo>
                    <a:pt x="805" y="413"/>
                    <a:pt x="773" y="487"/>
                    <a:pt x="717" y="542"/>
                  </a:cubicBezTo>
                  <a:lnTo>
                    <a:pt x="680" y="503"/>
                  </a:lnTo>
                  <a:close/>
                  <a:moveTo>
                    <a:pt x="357" y="452"/>
                  </a:moveTo>
                  <a:cubicBezTo>
                    <a:pt x="354" y="447"/>
                    <a:pt x="349" y="444"/>
                    <a:pt x="346" y="439"/>
                  </a:cubicBezTo>
                  <a:lnTo>
                    <a:pt x="349" y="426"/>
                  </a:lnTo>
                  <a:lnTo>
                    <a:pt x="344" y="413"/>
                  </a:lnTo>
                  <a:lnTo>
                    <a:pt x="344" y="391"/>
                  </a:lnTo>
                  <a:lnTo>
                    <a:pt x="338" y="378"/>
                  </a:lnTo>
                  <a:lnTo>
                    <a:pt x="341" y="370"/>
                  </a:lnTo>
                  <a:lnTo>
                    <a:pt x="333" y="357"/>
                  </a:lnTo>
                  <a:lnTo>
                    <a:pt x="325" y="354"/>
                  </a:lnTo>
                  <a:lnTo>
                    <a:pt x="328" y="346"/>
                  </a:lnTo>
                  <a:lnTo>
                    <a:pt x="325" y="341"/>
                  </a:lnTo>
                  <a:lnTo>
                    <a:pt x="328" y="333"/>
                  </a:lnTo>
                  <a:lnTo>
                    <a:pt x="336" y="333"/>
                  </a:lnTo>
                  <a:lnTo>
                    <a:pt x="338" y="328"/>
                  </a:lnTo>
                  <a:lnTo>
                    <a:pt x="352" y="328"/>
                  </a:lnTo>
                  <a:lnTo>
                    <a:pt x="354" y="331"/>
                  </a:lnTo>
                  <a:lnTo>
                    <a:pt x="352" y="344"/>
                  </a:lnTo>
                  <a:lnTo>
                    <a:pt x="349" y="346"/>
                  </a:lnTo>
                  <a:lnTo>
                    <a:pt x="354" y="357"/>
                  </a:lnTo>
                  <a:lnTo>
                    <a:pt x="352" y="360"/>
                  </a:lnTo>
                  <a:lnTo>
                    <a:pt x="349" y="357"/>
                  </a:lnTo>
                  <a:lnTo>
                    <a:pt x="352" y="362"/>
                  </a:lnTo>
                  <a:lnTo>
                    <a:pt x="354" y="370"/>
                  </a:lnTo>
                  <a:lnTo>
                    <a:pt x="357" y="370"/>
                  </a:lnTo>
                  <a:lnTo>
                    <a:pt x="357" y="365"/>
                  </a:lnTo>
                  <a:lnTo>
                    <a:pt x="354" y="362"/>
                  </a:lnTo>
                  <a:lnTo>
                    <a:pt x="354" y="357"/>
                  </a:lnTo>
                  <a:lnTo>
                    <a:pt x="354" y="349"/>
                  </a:lnTo>
                  <a:lnTo>
                    <a:pt x="357" y="333"/>
                  </a:lnTo>
                  <a:lnTo>
                    <a:pt x="354" y="328"/>
                  </a:lnTo>
                  <a:lnTo>
                    <a:pt x="362" y="328"/>
                  </a:lnTo>
                  <a:cubicBezTo>
                    <a:pt x="365" y="360"/>
                    <a:pt x="378" y="389"/>
                    <a:pt x="399" y="413"/>
                  </a:cubicBezTo>
                  <a:lnTo>
                    <a:pt x="357" y="452"/>
                  </a:lnTo>
                  <a:close/>
                  <a:moveTo>
                    <a:pt x="320" y="349"/>
                  </a:moveTo>
                  <a:lnTo>
                    <a:pt x="315" y="357"/>
                  </a:lnTo>
                  <a:lnTo>
                    <a:pt x="307" y="357"/>
                  </a:lnTo>
                  <a:cubicBezTo>
                    <a:pt x="304" y="349"/>
                    <a:pt x="304" y="341"/>
                    <a:pt x="304" y="331"/>
                  </a:cubicBezTo>
                  <a:lnTo>
                    <a:pt x="320" y="331"/>
                  </a:lnTo>
                  <a:lnTo>
                    <a:pt x="317" y="344"/>
                  </a:lnTo>
                  <a:lnTo>
                    <a:pt x="320" y="349"/>
                  </a:lnTo>
                  <a:close/>
                  <a:moveTo>
                    <a:pt x="338" y="312"/>
                  </a:moveTo>
                  <a:lnTo>
                    <a:pt x="338" y="301"/>
                  </a:lnTo>
                  <a:lnTo>
                    <a:pt x="344" y="299"/>
                  </a:lnTo>
                  <a:lnTo>
                    <a:pt x="354" y="301"/>
                  </a:lnTo>
                  <a:lnTo>
                    <a:pt x="357" y="304"/>
                  </a:lnTo>
                  <a:cubicBezTo>
                    <a:pt x="357" y="309"/>
                    <a:pt x="354" y="317"/>
                    <a:pt x="354" y="323"/>
                  </a:cubicBezTo>
                  <a:lnTo>
                    <a:pt x="341" y="323"/>
                  </a:lnTo>
                  <a:lnTo>
                    <a:pt x="338" y="312"/>
                  </a:lnTo>
                  <a:close/>
                  <a:moveTo>
                    <a:pt x="391" y="352"/>
                  </a:moveTo>
                  <a:lnTo>
                    <a:pt x="394" y="352"/>
                  </a:lnTo>
                  <a:lnTo>
                    <a:pt x="402" y="357"/>
                  </a:lnTo>
                  <a:lnTo>
                    <a:pt x="399" y="360"/>
                  </a:lnTo>
                  <a:lnTo>
                    <a:pt x="407" y="365"/>
                  </a:lnTo>
                  <a:lnTo>
                    <a:pt x="407" y="360"/>
                  </a:lnTo>
                  <a:lnTo>
                    <a:pt x="413" y="352"/>
                  </a:lnTo>
                  <a:lnTo>
                    <a:pt x="418" y="357"/>
                  </a:lnTo>
                  <a:lnTo>
                    <a:pt x="423" y="362"/>
                  </a:lnTo>
                  <a:lnTo>
                    <a:pt x="415" y="365"/>
                  </a:lnTo>
                  <a:lnTo>
                    <a:pt x="418" y="373"/>
                  </a:lnTo>
                  <a:lnTo>
                    <a:pt x="423" y="370"/>
                  </a:lnTo>
                  <a:lnTo>
                    <a:pt x="423" y="368"/>
                  </a:lnTo>
                  <a:lnTo>
                    <a:pt x="429" y="365"/>
                  </a:lnTo>
                  <a:lnTo>
                    <a:pt x="431" y="354"/>
                  </a:lnTo>
                  <a:cubicBezTo>
                    <a:pt x="434" y="362"/>
                    <a:pt x="439" y="368"/>
                    <a:pt x="444" y="373"/>
                  </a:cubicBezTo>
                  <a:lnTo>
                    <a:pt x="407" y="410"/>
                  </a:lnTo>
                  <a:cubicBezTo>
                    <a:pt x="389" y="391"/>
                    <a:pt x="378" y="368"/>
                    <a:pt x="373" y="339"/>
                  </a:cubicBezTo>
                  <a:lnTo>
                    <a:pt x="381" y="346"/>
                  </a:lnTo>
                  <a:lnTo>
                    <a:pt x="389" y="346"/>
                  </a:lnTo>
                  <a:lnTo>
                    <a:pt x="391" y="352"/>
                  </a:lnTo>
                  <a:close/>
                  <a:moveTo>
                    <a:pt x="391" y="233"/>
                  </a:moveTo>
                  <a:cubicBezTo>
                    <a:pt x="383" y="241"/>
                    <a:pt x="376" y="251"/>
                    <a:pt x="370" y="262"/>
                  </a:cubicBezTo>
                  <a:lnTo>
                    <a:pt x="368" y="262"/>
                  </a:lnTo>
                  <a:lnTo>
                    <a:pt x="362" y="264"/>
                  </a:lnTo>
                  <a:lnTo>
                    <a:pt x="360" y="264"/>
                  </a:lnTo>
                  <a:lnTo>
                    <a:pt x="354" y="270"/>
                  </a:lnTo>
                  <a:lnTo>
                    <a:pt x="362" y="270"/>
                  </a:lnTo>
                  <a:lnTo>
                    <a:pt x="368" y="267"/>
                  </a:lnTo>
                  <a:lnTo>
                    <a:pt x="368" y="270"/>
                  </a:lnTo>
                  <a:lnTo>
                    <a:pt x="362" y="272"/>
                  </a:lnTo>
                  <a:lnTo>
                    <a:pt x="360" y="272"/>
                  </a:lnTo>
                  <a:lnTo>
                    <a:pt x="352" y="278"/>
                  </a:lnTo>
                  <a:lnTo>
                    <a:pt x="344" y="278"/>
                  </a:lnTo>
                  <a:lnTo>
                    <a:pt x="333" y="299"/>
                  </a:lnTo>
                  <a:lnTo>
                    <a:pt x="336" y="304"/>
                  </a:lnTo>
                  <a:lnTo>
                    <a:pt x="331" y="312"/>
                  </a:lnTo>
                  <a:lnTo>
                    <a:pt x="331" y="320"/>
                  </a:lnTo>
                  <a:lnTo>
                    <a:pt x="307" y="320"/>
                  </a:lnTo>
                  <a:cubicBezTo>
                    <a:pt x="304" y="272"/>
                    <a:pt x="323" y="230"/>
                    <a:pt x="354" y="196"/>
                  </a:cubicBezTo>
                  <a:lnTo>
                    <a:pt x="391" y="233"/>
                  </a:lnTo>
                  <a:close/>
                  <a:moveTo>
                    <a:pt x="304" y="479"/>
                  </a:moveTo>
                  <a:lnTo>
                    <a:pt x="317" y="487"/>
                  </a:lnTo>
                  <a:lnTo>
                    <a:pt x="320" y="489"/>
                  </a:lnTo>
                  <a:lnTo>
                    <a:pt x="312" y="497"/>
                  </a:lnTo>
                  <a:cubicBezTo>
                    <a:pt x="307" y="492"/>
                    <a:pt x="304" y="489"/>
                    <a:pt x="301" y="484"/>
                  </a:cubicBezTo>
                  <a:lnTo>
                    <a:pt x="304" y="479"/>
                  </a:lnTo>
                  <a:close/>
                  <a:moveTo>
                    <a:pt x="293" y="346"/>
                  </a:moveTo>
                  <a:lnTo>
                    <a:pt x="288" y="349"/>
                  </a:lnTo>
                  <a:lnTo>
                    <a:pt x="286" y="354"/>
                  </a:lnTo>
                  <a:lnTo>
                    <a:pt x="272" y="370"/>
                  </a:lnTo>
                  <a:lnTo>
                    <a:pt x="272" y="394"/>
                  </a:lnTo>
                  <a:lnTo>
                    <a:pt x="259" y="399"/>
                  </a:lnTo>
                  <a:lnTo>
                    <a:pt x="251" y="399"/>
                  </a:lnTo>
                  <a:cubicBezTo>
                    <a:pt x="243" y="378"/>
                    <a:pt x="240" y="354"/>
                    <a:pt x="238" y="331"/>
                  </a:cubicBezTo>
                  <a:lnTo>
                    <a:pt x="293" y="331"/>
                  </a:lnTo>
                  <a:lnTo>
                    <a:pt x="293" y="346"/>
                  </a:lnTo>
                  <a:close/>
                  <a:moveTo>
                    <a:pt x="238" y="399"/>
                  </a:moveTo>
                  <a:lnTo>
                    <a:pt x="235" y="397"/>
                  </a:lnTo>
                  <a:lnTo>
                    <a:pt x="219" y="397"/>
                  </a:lnTo>
                  <a:lnTo>
                    <a:pt x="225" y="402"/>
                  </a:lnTo>
                  <a:lnTo>
                    <a:pt x="211" y="399"/>
                  </a:lnTo>
                  <a:lnTo>
                    <a:pt x="214" y="397"/>
                  </a:lnTo>
                  <a:lnTo>
                    <a:pt x="211" y="394"/>
                  </a:lnTo>
                  <a:lnTo>
                    <a:pt x="201" y="399"/>
                  </a:lnTo>
                  <a:lnTo>
                    <a:pt x="198" y="407"/>
                  </a:lnTo>
                  <a:lnTo>
                    <a:pt x="201" y="423"/>
                  </a:lnTo>
                  <a:lnTo>
                    <a:pt x="211" y="450"/>
                  </a:lnTo>
                  <a:lnTo>
                    <a:pt x="217" y="458"/>
                  </a:lnTo>
                  <a:lnTo>
                    <a:pt x="219" y="458"/>
                  </a:lnTo>
                  <a:lnTo>
                    <a:pt x="211" y="442"/>
                  </a:lnTo>
                  <a:lnTo>
                    <a:pt x="209" y="434"/>
                  </a:lnTo>
                  <a:lnTo>
                    <a:pt x="211" y="431"/>
                  </a:lnTo>
                  <a:lnTo>
                    <a:pt x="211" y="426"/>
                  </a:lnTo>
                  <a:lnTo>
                    <a:pt x="217" y="426"/>
                  </a:lnTo>
                  <a:lnTo>
                    <a:pt x="225" y="439"/>
                  </a:lnTo>
                  <a:lnTo>
                    <a:pt x="227" y="439"/>
                  </a:lnTo>
                  <a:lnTo>
                    <a:pt x="227" y="431"/>
                  </a:lnTo>
                  <a:lnTo>
                    <a:pt x="230" y="434"/>
                  </a:lnTo>
                  <a:lnTo>
                    <a:pt x="230" y="439"/>
                  </a:lnTo>
                  <a:lnTo>
                    <a:pt x="238" y="442"/>
                  </a:lnTo>
                  <a:lnTo>
                    <a:pt x="240" y="439"/>
                  </a:lnTo>
                  <a:lnTo>
                    <a:pt x="240" y="444"/>
                  </a:lnTo>
                  <a:lnTo>
                    <a:pt x="243" y="450"/>
                  </a:lnTo>
                  <a:lnTo>
                    <a:pt x="248" y="450"/>
                  </a:lnTo>
                  <a:lnTo>
                    <a:pt x="259" y="466"/>
                  </a:lnTo>
                  <a:lnTo>
                    <a:pt x="264" y="468"/>
                  </a:lnTo>
                  <a:lnTo>
                    <a:pt x="267" y="460"/>
                  </a:lnTo>
                  <a:cubicBezTo>
                    <a:pt x="278" y="476"/>
                    <a:pt x="291" y="492"/>
                    <a:pt x="304" y="508"/>
                  </a:cubicBezTo>
                  <a:lnTo>
                    <a:pt x="267" y="545"/>
                  </a:lnTo>
                  <a:cubicBezTo>
                    <a:pt x="211" y="489"/>
                    <a:pt x="180" y="415"/>
                    <a:pt x="177" y="333"/>
                  </a:cubicBezTo>
                  <a:lnTo>
                    <a:pt x="230" y="333"/>
                  </a:lnTo>
                  <a:cubicBezTo>
                    <a:pt x="230" y="354"/>
                    <a:pt x="233" y="378"/>
                    <a:pt x="240" y="399"/>
                  </a:cubicBezTo>
                  <a:lnTo>
                    <a:pt x="238" y="399"/>
                  </a:lnTo>
                  <a:close/>
                  <a:moveTo>
                    <a:pt x="299" y="143"/>
                  </a:moveTo>
                  <a:cubicBezTo>
                    <a:pt x="254" y="188"/>
                    <a:pt x="227" y="251"/>
                    <a:pt x="227" y="317"/>
                  </a:cubicBezTo>
                  <a:lnTo>
                    <a:pt x="174" y="317"/>
                  </a:lnTo>
                  <a:cubicBezTo>
                    <a:pt x="174" y="238"/>
                    <a:pt x="209" y="161"/>
                    <a:pt x="262" y="106"/>
                  </a:cubicBezTo>
                  <a:lnTo>
                    <a:pt x="299" y="143"/>
                  </a:lnTo>
                  <a:close/>
                  <a:moveTo>
                    <a:pt x="651" y="87"/>
                  </a:moveTo>
                  <a:lnTo>
                    <a:pt x="648" y="82"/>
                  </a:lnTo>
                  <a:lnTo>
                    <a:pt x="640" y="79"/>
                  </a:lnTo>
                  <a:lnTo>
                    <a:pt x="635" y="84"/>
                  </a:lnTo>
                  <a:lnTo>
                    <a:pt x="643" y="87"/>
                  </a:lnTo>
                  <a:lnTo>
                    <a:pt x="651" y="92"/>
                  </a:lnTo>
                  <a:lnTo>
                    <a:pt x="651" y="87"/>
                  </a:lnTo>
                  <a:close/>
                  <a:moveTo>
                    <a:pt x="619" y="238"/>
                  </a:moveTo>
                  <a:lnTo>
                    <a:pt x="619" y="243"/>
                  </a:lnTo>
                  <a:lnTo>
                    <a:pt x="630" y="241"/>
                  </a:lnTo>
                  <a:lnTo>
                    <a:pt x="632" y="235"/>
                  </a:lnTo>
                  <a:lnTo>
                    <a:pt x="627" y="227"/>
                  </a:lnTo>
                  <a:lnTo>
                    <a:pt x="630" y="222"/>
                  </a:lnTo>
                  <a:lnTo>
                    <a:pt x="638" y="227"/>
                  </a:lnTo>
                  <a:lnTo>
                    <a:pt x="635" y="225"/>
                  </a:lnTo>
                  <a:lnTo>
                    <a:pt x="638" y="222"/>
                  </a:lnTo>
                  <a:lnTo>
                    <a:pt x="635" y="217"/>
                  </a:lnTo>
                  <a:lnTo>
                    <a:pt x="627" y="222"/>
                  </a:lnTo>
                  <a:lnTo>
                    <a:pt x="624" y="227"/>
                  </a:lnTo>
                  <a:lnTo>
                    <a:pt x="622" y="233"/>
                  </a:lnTo>
                  <a:lnTo>
                    <a:pt x="624" y="238"/>
                  </a:lnTo>
                  <a:lnTo>
                    <a:pt x="624" y="241"/>
                  </a:lnTo>
                  <a:lnTo>
                    <a:pt x="619" y="238"/>
                  </a:lnTo>
                  <a:close/>
                  <a:moveTo>
                    <a:pt x="230" y="476"/>
                  </a:moveTo>
                  <a:lnTo>
                    <a:pt x="225" y="463"/>
                  </a:lnTo>
                  <a:lnTo>
                    <a:pt x="219" y="460"/>
                  </a:lnTo>
                  <a:lnTo>
                    <a:pt x="230" y="476"/>
                  </a:lnTo>
                  <a:close/>
                  <a:moveTo>
                    <a:pt x="466" y="296"/>
                  </a:moveTo>
                  <a:lnTo>
                    <a:pt x="466" y="294"/>
                  </a:lnTo>
                  <a:lnTo>
                    <a:pt x="460" y="288"/>
                  </a:lnTo>
                  <a:lnTo>
                    <a:pt x="463" y="283"/>
                  </a:lnTo>
                  <a:lnTo>
                    <a:pt x="466" y="283"/>
                  </a:lnTo>
                  <a:lnTo>
                    <a:pt x="466" y="259"/>
                  </a:lnTo>
                  <a:cubicBezTo>
                    <a:pt x="455" y="262"/>
                    <a:pt x="450" y="267"/>
                    <a:pt x="450" y="275"/>
                  </a:cubicBezTo>
                  <a:cubicBezTo>
                    <a:pt x="450" y="283"/>
                    <a:pt x="455" y="291"/>
                    <a:pt x="466" y="29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39A4EDBE-440D-FB4F-A109-12BCE33A3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7275" y="2212975"/>
              <a:ext cx="15875" cy="23813"/>
            </a:xfrm>
            <a:custGeom>
              <a:avLst/>
              <a:gdLst>
                <a:gd name="T0" fmla="*/ 39 w 43"/>
                <a:gd name="T1" fmla="*/ 64 h 65"/>
                <a:gd name="T2" fmla="*/ 0 w 43"/>
                <a:gd name="T3" fmla="*/ 0 h 65"/>
                <a:gd name="T4" fmla="*/ 0 w 43"/>
                <a:gd name="T5" fmla="*/ 21 h 65"/>
                <a:gd name="T6" fmla="*/ 39 w 43"/>
                <a:gd name="T7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5">
                  <a:moveTo>
                    <a:pt x="39" y="64"/>
                  </a:moveTo>
                  <a:cubicBezTo>
                    <a:pt x="42" y="27"/>
                    <a:pt x="21" y="11"/>
                    <a:pt x="0" y="0"/>
                  </a:cubicBezTo>
                  <a:lnTo>
                    <a:pt x="0" y="21"/>
                  </a:lnTo>
                  <a:cubicBezTo>
                    <a:pt x="15" y="29"/>
                    <a:pt x="31" y="43"/>
                    <a:pt x="39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2AD06407-019B-D54E-BE75-AC2BB2710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4413" y="2055813"/>
              <a:ext cx="82550" cy="106362"/>
            </a:xfrm>
            <a:custGeom>
              <a:avLst/>
              <a:gdLst>
                <a:gd name="T0" fmla="*/ 143 w 229"/>
                <a:gd name="T1" fmla="*/ 3 h 297"/>
                <a:gd name="T2" fmla="*/ 125 w 229"/>
                <a:gd name="T3" fmla="*/ 0 h 297"/>
                <a:gd name="T4" fmla="*/ 125 w 229"/>
                <a:gd name="T5" fmla="*/ 16 h 297"/>
                <a:gd name="T6" fmla="*/ 125 w 229"/>
                <a:gd name="T7" fmla="*/ 34 h 297"/>
                <a:gd name="T8" fmla="*/ 135 w 229"/>
                <a:gd name="T9" fmla="*/ 37 h 297"/>
                <a:gd name="T10" fmla="*/ 183 w 229"/>
                <a:gd name="T11" fmla="*/ 85 h 297"/>
                <a:gd name="T12" fmla="*/ 122 w 229"/>
                <a:gd name="T13" fmla="*/ 138 h 297"/>
                <a:gd name="T14" fmla="*/ 111 w 229"/>
                <a:gd name="T15" fmla="*/ 140 h 297"/>
                <a:gd name="T16" fmla="*/ 80 w 229"/>
                <a:gd name="T17" fmla="*/ 148 h 297"/>
                <a:gd name="T18" fmla="*/ 69 w 229"/>
                <a:gd name="T19" fmla="*/ 151 h 297"/>
                <a:gd name="T20" fmla="*/ 0 w 229"/>
                <a:gd name="T21" fmla="*/ 225 h 297"/>
                <a:gd name="T22" fmla="*/ 72 w 229"/>
                <a:gd name="T23" fmla="*/ 296 h 297"/>
                <a:gd name="T24" fmla="*/ 72 w 229"/>
                <a:gd name="T25" fmla="*/ 257 h 297"/>
                <a:gd name="T26" fmla="*/ 45 w 229"/>
                <a:gd name="T27" fmla="*/ 225 h 297"/>
                <a:gd name="T28" fmla="*/ 72 w 229"/>
                <a:gd name="T29" fmla="*/ 193 h 297"/>
                <a:gd name="T30" fmla="*/ 82 w 229"/>
                <a:gd name="T31" fmla="*/ 188 h 297"/>
                <a:gd name="T32" fmla="*/ 111 w 229"/>
                <a:gd name="T33" fmla="*/ 180 h 297"/>
                <a:gd name="T34" fmla="*/ 122 w 229"/>
                <a:gd name="T35" fmla="*/ 177 h 297"/>
                <a:gd name="T36" fmla="*/ 228 w 229"/>
                <a:gd name="T37" fmla="*/ 85 h 297"/>
                <a:gd name="T38" fmla="*/ 143 w 229"/>
                <a:gd name="T39" fmla="*/ 3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9" h="297">
                  <a:moveTo>
                    <a:pt x="143" y="3"/>
                  </a:moveTo>
                  <a:cubicBezTo>
                    <a:pt x="138" y="3"/>
                    <a:pt x="132" y="0"/>
                    <a:pt x="125" y="0"/>
                  </a:cubicBezTo>
                  <a:lnTo>
                    <a:pt x="125" y="16"/>
                  </a:lnTo>
                  <a:lnTo>
                    <a:pt x="125" y="34"/>
                  </a:lnTo>
                  <a:cubicBezTo>
                    <a:pt x="130" y="34"/>
                    <a:pt x="135" y="34"/>
                    <a:pt x="135" y="37"/>
                  </a:cubicBezTo>
                  <a:cubicBezTo>
                    <a:pt x="170" y="45"/>
                    <a:pt x="183" y="66"/>
                    <a:pt x="183" y="85"/>
                  </a:cubicBezTo>
                  <a:cubicBezTo>
                    <a:pt x="183" y="116"/>
                    <a:pt x="156" y="127"/>
                    <a:pt x="122" y="138"/>
                  </a:cubicBezTo>
                  <a:cubicBezTo>
                    <a:pt x="119" y="138"/>
                    <a:pt x="114" y="140"/>
                    <a:pt x="111" y="140"/>
                  </a:cubicBezTo>
                  <a:lnTo>
                    <a:pt x="80" y="148"/>
                  </a:lnTo>
                  <a:cubicBezTo>
                    <a:pt x="77" y="148"/>
                    <a:pt x="72" y="151"/>
                    <a:pt x="69" y="151"/>
                  </a:cubicBezTo>
                  <a:cubicBezTo>
                    <a:pt x="32" y="161"/>
                    <a:pt x="0" y="180"/>
                    <a:pt x="0" y="225"/>
                  </a:cubicBezTo>
                  <a:cubicBezTo>
                    <a:pt x="0" y="270"/>
                    <a:pt x="37" y="286"/>
                    <a:pt x="72" y="296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198"/>
                    <a:pt x="72" y="193"/>
                  </a:cubicBezTo>
                  <a:cubicBezTo>
                    <a:pt x="74" y="191"/>
                    <a:pt x="80" y="191"/>
                    <a:pt x="82" y="188"/>
                  </a:cubicBezTo>
                  <a:cubicBezTo>
                    <a:pt x="90" y="185"/>
                    <a:pt x="101" y="183"/>
                    <a:pt x="111" y="180"/>
                  </a:cubicBezTo>
                  <a:cubicBezTo>
                    <a:pt x="114" y="180"/>
                    <a:pt x="119" y="177"/>
                    <a:pt x="122" y="177"/>
                  </a:cubicBezTo>
                  <a:cubicBezTo>
                    <a:pt x="172" y="167"/>
                    <a:pt x="228" y="151"/>
                    <a:pt x="228" y="85"/>
                  </a:cubicBezTo>
                  <a:cubicBezTo>
                    <a:pt x="228" y="50"/>
                    <a:pt x="204" y="16"/>
                    <a:pt x="143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0" name="Freeform 33">
              <a:extLst>
                <a:ext uri="{FF2B5EF4-FFF2-40B4-BE49-F238E27FC236}">
                  <a16:creationId xmlns:a16="http://schemas.microsoft.com/office/drawing/2014/main" id="{387B7992-786C-9743-9EB5-583CFD0EAB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1875" y="2155825"/>
              <a:ext cx="46038" cy="57150"/>
            </a:xfrm>
            <a:custGeom>
              <a:avLst/>
              <a:gdLst>
                <a:gd name="T0" fmla="*/ 26 w 128"/>
                <a:gd name="T1" fmla="*/ 159 h 160"/>
                <a:gd name="T2" fmla="*/ 26 w 128"/>
                <a:gd name="T3" fmla="*/ 127 h 160"/>
                <a:gd name="T4" fmla="*/ 37 w 128"/>
                <a:gd name="T5" fmla="*/ 116 h 160"/>
                <a:gd name="T6" fmla="*/ 58 w 128"/>
                <a:gd name="T7" fmla="*/ 109 h 160"/>
                <a:gd name="T8" fmla="*/ 69 w 128"/>
                <a:gd name="T9" fmla="*/ 106 h 160"/>
                <a:gd name="T10" fmla="*/ 127 w 128"/>
                <a:gd name="T11" fmla="*/ 56 h 160"/>
                <a:gd name="T12" fmla="*/ 71 w 128"/>
                <a:gd name="T13" fmla="*/ 0 h 160"/>
                <a:gd name="T14" fmla="*/ 71 w 128"/>
                <a:gd name="T15" fmla="*/ 37 h 160"/>
                <a:gd name="T16" fmla="*/ 92 w 128"/>
                <a:gd name="T17" fmla="*/ 58 h 160"/>
                <a:gd name="T18" fmla="*/ 71 w 128"/>
                <a:gd name="T19" fmla="*/ 79 h 160"/>
                <a:gd name="T20" fmla="*/ 61 w 128"/>
                <a:gd name="T21" fmla="*/ 82 h 160"/>
                <a:gd name="T22" fmla="*/ 39 w 128"/>
                <a:gd name="T23" fmla="*/ 90 h 160"/>
                <a:gd name="T24" fmla="*/ 29 w 128"/>
                <a:gd name="T25" fmla="*/ 95 h 160"/>
                <a:gd name="T26" fmla="*/ 0 w 128"/>
                <a:gd name="T27" fmla="*/ 124 h 160"/>
                <a:gd name="T28" fmla="*/ 26 w 128"/>
                <a:gd name="T29" fmla="*/ 15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160">
                  <a:moveTo>
                    <a:pt x="26" y="159"/>
                  </a:moveTo>
                  <a:lnTo>
                    <a:pt x="26" y="127"/>
                  </a:lnTo>
                  <a:cubicBezTo>
                    <a:pt x="26" y="122"/>
                    <a:pt x="32" y="118"/>
                    <a:pt x="37" y="116"/>
                  </a:cubicBezTo>
                  <a:cubicBezTo>
                    <a:pt x="42" y="113"/>
                    <a:pt x="50" y="111"/>
                    <a:pt x="58" y="109"/>
                  </a:cubicBezTo>
                  <a:cubicBezTo>
                    <a:pt x="63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6"/>
                  </a:cubicBezTo>
                  <a:cubicBezTo>
                    <a:pt x="127" y="24"/>
                    <a:pt x="100" y="11"/>
                    <a:pt x="71" y="0"/>
                  </a:cubicBezTo>
                  <a:lnTo>
                    <a:pt x="71" y="37"/>
                  </a:lnTo>
                  <a:cubicBezTo>
                    <a:pt x="84" y="42"/>
                    <a:pt x="92" y="47"/>
                    <a:pt x="92" y="58"/>
                  </a:cubicBezTo>
                  <a:cubicBezTo>
                    <a:pt x="92" y="68"/>
                    <a:pt x="79" y="77"/>
                    <a:pt x="71" y="79"/>
                  </a:cubicBezTo>
                  <a:cubicBezTo>
                    <a:pt x="69" y="82"/>
                    <a:pt x="61" y="82"/>
                    <a:pt x="61" y="82"/>
                  </a:cubicBezTo>
                  <a:cubicBezTo>
                    <a:pt x="53" y="85"/>
                    <a:pt x="45" y="87"/>
                    <a:pt x="39" y="90"/>
                  </a:cubicBezTo>
                  <a:cubicBezTo>
                    <a:pt x="37" y="93"/>
                    <a:pt x="32" y="93"/>
                    <a:pt x="29" y="95"/>
                  </a:cubicBezTo>
                  <a:cubicBezTo>
                    <a:pt x="13" y="98"/>
                    <a:pt x="0" y="105"/>
                    <a:pt x="0" y="124"/>
                  </a:cubicBezTo>
                  <a:cubicBezTo>
                    <a:pt x="0" y="142"/>
                    <a:pt x="13" y="154"/>
                    <a:pt x="26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1" name="Freeform 34">
              <a:extLst>
                <a:ext uri="{FF2B5EF4-FFF2-40B4-BE49-F238E27FC236}">
                  <a16:creationId xmlns:a16="http://schemas.microsoft.com/office/drawing/2014/main" id="{CFD67E4F-AD77-2B47-BBC3-5D1A8B1EFF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2057400"/>
              <a:ext cx="47625" cy="47625"/>
            </a:xfrm>
            <a:custGeom>
              <a:avLst/>
              <a:gdLst>
                <a:gd name="T0" fmla="*/ 98 w 133"/>
                <a:gd name="T1" fmla="*/ 13 h 131"/>
                <a:gd name="T2" fmla="*/ 52 w 133"/>
                <a:gd name="T3" fmla="*/ 37 h 131"/>
                <a:gd name="T4" fmla="*/ 37 w 133"/>
                <a:gd name="T5" fmla="*/ 58 h 131"/>
                <a:gd name="T6" fmla="*/ 29 w 133"/>
                <a:gd name="T7" fmla="*/ 85 h 131"/>
                <a:gd name="T8" fmla="*/ 23 w 133"/>
                <a:gd name="T9" fmla="*/ 98 h 131"/>
                <a:gd name="T10" fmla="*/ 18 w 133"/>
                <a:gd name="T11" fmla="*/ 109 h 131"/>
                <a:gd name="T12" fmla="*/ 0 w 133"/>
                <a:gd name="T13" fmla="*/ 117 h 131"/>
                <a:gd name="T14" fmla="*/ 15 w 133"/>
                <a:gd name="T15" fmla="*/ 114 h 131"/>
                <a:gd name="T16" fmla="*/ 10 w 133"/>
                <a:gd name="T17" fmla="*/ 130 h 131"/>
                <a:gd name="T18" fmla="*/ 29 w 133"/>
                <a:gd name="T19" fmla="*/ 101 h 131"/>
                <a:gd name="T20" fmla="*/ 55 w 133"/>
                <a:gd name="T21" fmla="*/ 93 h 131"/>
                <a:gd name="T22" fmla="*/ 103 w 133"/>
                <a:gd name="T23" fmla="*/ 58 h 131"/>
                <a:gd name="T24" fmla="*/ 132 w 133"/>
                <a:gd name="T25" fmla="*/ 37 h 131"/>
                <a:gd name="T26" fmla="*/ 129 w 133"/>
                <a:gd name="T27" fmla="*/ 0 h 131"/>
                <a:gd name="T28" fmla="*/ 98 w 133"/>
                <a:gd name="T29" fmla="*/ 13 h 131"/>
                <a:gd name="T30" fmla="*/ 58 w 133"/>
                <a:gd name="T31" fmla="*/ 64 h 131"/>
                <a:gd name="T32" fmla="*/ 50 w 133"/>
                <a:gd name="T33" fmla="*/ 66 h 131"/>
                <a:gd name="T34" fmla="*/ 63 w 133"/>
                <a:gd name="T35" fmla="*/ 48 h 131"/>
                <a:gd name="T36" fmla="*/ 74 w 133"/>
                <a:gd name="T37" fmla="*/ 48 h 131"/>
                <a:gd name="T38" fmla="*/ 58 w 133"/>
                <a:gd name="T39" fmla="*/ 6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3" h="131">
                  <a:moveTo>
                    <a:pt x="98" y="13"/>
                  </a:moveTo>
                  <a:cubicBezTo>
                    <a:pt x="87" y="16"/>
                    <a:pt x="68" y="19"/>
                    <a:pt x="52" y="37"/>
                  </a:cubicBezTo>
                  <a:cubicBezTo>
                    <a:pt x="50" y="40"/>
                    <a:pt x="42" y="51"/>
                    <a:pt x="37" y="58"/>
                  </a:cubicBezTo>
                  <a:cubicBezTo>
                    <a:pt x="31" y="66"/>
                    <a:pt x="31" y="77"/>
                    <a:pt x="29" y="85"/>
                  </a:cubicBezTo>
                  <a:cubicBezTo>
                    <a:pt x="23" y="93"/>
                    <a:pt x="23" y="98"/>
                    <a:pt x="23" y="98"/>
                  </a:cubicBezTo>
                  <a:cubicBezTo>
                    <a:pt x="23" y="98"/>
                    <a:pt x="23" y="103"/>
                    <a:pt x="18" y="109"/>
                  </a:cubicBezTo>
                  <a:cubicBezTo>
                    <a:pt x="13" y="113"/>
                    <a:pt x="7" y="118"/>
                    <a:pt x="0" y="117"/>
                  </a:cubicBezTo>
                  <a:cubicBezTo>
                    <a:pt x="7" y="118"/>
                    <a:pt x="15" y="114"/>
                    <a:pt x="15" y="114"/>
                  </a:cubicBezTo>
                  <a:cubicBezTo>
                    <a:pt x="15" y="114"/>
                    <a:pt x="13" y="119"/>
                    <a:pt x="10" y="130"/>
                  </a:cubicBezTo>
                  <a:cubicBezTo>
                    <a:pt x="18" y="111"/>
                    <a:pt x="26" y="103"/>
                    <a:pt x="29" y="101"/>
                  </a:cubicBezTo>
                  <a:cubicBezTo>
                    <a:pt x="31" y="101"/>
                    <a:pt x="39" y="101"/>
                    <a:pt x="55" y="93"/>
                  </a:cubicBezTo>
                  <a:cubicBezTo>
                    <a:pt x="71" y="82"/>
                    <a:pt x="95" y="68"/>
                    <a:pt x="103" y="58"/>
                  </a:cubicBezTo>
                  <a:cubicBezTo>
                    <a:pt x="111" y="47"/>
                    <a:pt x="121" y="43"/>
                    <a:pt x="132" y="37"/>
                  </a:cubicBezTo>
                  <a:cubicBezTo>
                    <a:pt x="129" y="24"/>
                    <a:pt x="129" y="11"/>
                    <a:pt x="129" y="0"/>
                  </a:cubicBezTo>
                  <a:cubicBezTo>
                    <a:pt x="111" y="5"/>
                    <a:pt x="100" y="11"/>
                    <a:pt x="98" y="13"/>
                  </a:cubicBezTo>
                  <a:close/>
                  <a:moveTo>
                    <a:pt x="58" y="64"/>
                  </a:moveTo>
                  <a:lnTo>
                    <a:pt x="50" y="66"/>
                  </a:lnTo>
                  <a:lnTo>
                    <a:pt x="63" y="48"/>
                  </a:lnTo>
                  <a:lnTo>
                    <a:pt x="74" y="48"/>
                  </a:lnTo>
                  <a:lnTo>
                    <a:pt x="58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0AD60C5B-C43D-9D4D-BC66-AB8F4764F3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2198688"/>
              <a:ext cx="7937" cy="66675"/>
            </a:xfrm>
            <a:custGeom>
              <a:avLst/>
              <a:gdLst>
                <a:gd name="T0" fmla="*/ 6 w 23"/>
                <a:gd name="T1" fmla="*/ 8 h 184"/>
                <a:gd name="T2" fmla="*/ 0 w 23"/>
                <a:gd name="T3" fmla="*/ 11 h 184"/>
                <a:gd name="T4" fmla="*/ 3 w 23"/>
                <a:gd name="T5" fmla="*/ 154 h 184"/>
                <a:gd name="T6" fmla="*/ 19 w 23"/>
                <a:gd name="T7" fmla="*/ 154 h 184"/>
                <a:gd name="T8" fmla="*/ 22 w 23"/>
                <a:gd name="T9" fmla="*/ 0 h 184"/>
                <a:gd name="T10" fmla="*/ 14 w 23"/>
                <a:gd name="T11" fmla="*/ 6 h 184"/>
                <a:gd name="T12" fmla="*/ 6 w 23"/>
                <a:gd name="T13" fmla="*/ 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84">
                  <a:moveTo>
                    <a:pt x="6" y="8"/>
                  </a:moveTo>
                  <a:cubicBezTo>
                    <a:pt x="4" y="8"/>
                    <a:pt x="0" y="11"/>
                    <a:pt x="0" y="11"/>
                  </a:cubicBezTo>
                  <a:cubicBezTo>
                    <a:pt x="0" y="11"/>
                    <a:pt x="3" y="151"/>
                    <a:pt x="3" y="154"/>
                  </a:cubicBezTo>
                  <a:cubicBezTo>
                    <a:pt x="3" y="183"/>
                    <a:pt x="19" y="183"/>
                    <a:pt x="19" y="154"/>
                  </a:cubicBezTo>
                  <a:cubicBezTo>
                    <a:pt x="19" y="151"/>
                    <a:pt x="22" y="0"/>
                    <a:pt x="22" y="0"/>
                  </a:cubicBezTo>
                  <a:cubicBezTo>
                    <a:pt x="22" y="0"/>
                    <a:pt x="16" y="6"/>
                    <a:pt x="14" y="6"/>
                  </a:cubicBezTo>
                  <a:cubicBezTo>
                    <a:pt x="11" y="6"/>
                    <a:pt x="9" y="8"/>
                    <a:pt x="6" y="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E47001DD-257E-7C49-8207-3F12A785A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2988" y="2125663"/>
              <a:ext cx="11112" cy="58737"/>
            </a:xfrm>
            <a:custGeom>
              <a:avLst/>
              <a:gdLst>
                <a:gd name="T0" fmla="*/ 18 w 30"/>
                <a:gd name="T1" fmla="*/ 156 h 162"/>
                <a:gd name="T2" fmla="*/ 26 w 30"/>
                <a:gd name="T3" fmla="*/ 153 h 162"/>
                <a:gd name="T4" fmla="*/ 29 w 30"/>
                <a:gd name="T5" fmla="*/ 0 h 162"/>
                <a:gd name="T6" fmla="*/ 0 w 30"/>
                <a:gd name="T7" fmla="*/ 7 h 162"/>
                <a:gd name="T8" fmla="*/ 5 w 30"/>
                <a:gd name="T9" fmla="*/ 161 h 162"/>
                <a:gd name="T10" fmla="*/ 18 w 30"/>
                <a:gd name="T11" fmla="*/ 15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62">
                  <a:moveTo>
                    <a:pt x="18" y="156"/>
                  </a:moveTo>
                  <a:cubicBezTo>
                    <a:pt x="21" y="156"/>
                    <a:pt x="23" y="153"/>
                    <a:pt x="26" y="153"/>
                  </a:cubicBezTo>
                  <a:cubicBezTo>
                    <a:pt x="26" y="145"/>
                    <a:pt x="29" y="21"/>
                    <a:pt x="29" y="0"/>
                  </a:cubicBezTo>
                  <a:cubicBezTo>
                    <a:pt x="18" y="2"/>
                    <a:pt x="7" y="5"/>
                    <a:pt x="0" y="7"/>
                  </a:cubicBezTo>
                  <a:cubicBezTo>
                    <a:pt x="2" y="26"/>
                    <a:pt x="5" y="148"/>
                    <a:pt x="5" y="161"/>
                  </a:cubicBezTo>
                  <a:cubicBezTo>
                    <a:pt x="10" y="158"/>
                    <a:pt x="13" y="158"/>
                    <a:pt x="18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4" name="Freeform 37">
              <a:extLst>
                <a:ext uri="{FF2B5EF4-FFF2-40B4-BE49-F238E27FC236}">
                  <a16:creationId xmlns:a16="http://schemas.microsoft.com/office/drawing/2014/main" id="{0D34F569-3761-AA41-839D-C7D9663C7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5050" y="2014538"/>
              <a:ext cx="30163" cy="90487"/>
            </a:xfrm>
            <a:custGeom>
              <a:avLst/>
              <a:gdLst>
                <a:gd name="T0" fmla="*/ 21 w 85"/>
                <a:gd name="T1" fmla="*/ 82 h 253"/>
                <a:gd name="T2" fmla="*/ 26 w 85"/>
                <a:gd name="T3" fmla="*/ 252 h 253"/>
                <a:gd name="T4" fmla="*/ 45 w 85"/>
                <a:gd name="T5" fmla="*/ 247 h 253"/>
                <a:gd name="T6" fmla="*/ 58 w 85"/>
                <a:gd name="T7" fmla="*/ 244 h 253"/>
                <a:gd name="T8" fmla="*/ 61 w 85"/>
                <a:gd name="T9" fmla="*/ 82 h 253"/>
                <a:gd name="T10" fmla="*/ 42 w 85"/>
                <a:gd name="T11" fmla="*/ 0 h 253"/>
                <a:gd name="T12" fmla="*/ 21 w 85"/>
                <a:gd name="T13" fmla="*/ 8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253">
                  <a:moveTo>
                    <a:pt x="21" y="82"/>
                  </a:moveTo>
                  <a:cubicBezTo>
                    <a:pt x="21" y="82"/>
                    <a:pt x="24" y="220"/>
                    <a:pt x="26" y="252"/>
                  </a:cubicBezTo>
                  <a:cubicBezTo>
                    <a:pt x="31" y="249"/>
                    <a:pt x="39" y="249"/>
                    <a:pt x="45" y="247"/>
                  </a:cubicBezTo>
                  <a:cubicBezTo>
                    <a:pt x="50" y="247"/>
                    <a:pt x="53" y="244"/>
                    <a:pt x="58" y="244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3" y="61"/>
                    <a:pt x="84" y="0"/>
                    <a:pt x="42" y="0"/>
                  </a:cubicBezTo>
                  <a:cubicBezTo>
                    <a:pt x="0" y="0"/>
                    <a:pt x="18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5" name="Freeform 38">
              <a:extLst>
                <a:ext uri="{FF2B5EF4-FFF2-40B4-BE49-F238E27FC236}">
                  <a16:creationId xmlns:a16="http://schemas.microsoft.com/office/drawing/2014/main" id="{F8EACA26-BEDE-F741-9BCA-CDBE9ED21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9363" y="2070100"/>
              <a:ext cx="93662" cy="85725"/>
            </a:xfrm>
            <a:custGeom>
              <a:avLst/>
              <a:gdLst>
                <a:gd name="T0" fmla="*/ 130 w 261"/>
                <a:gd name="T1" fmla="*/ 42 h 237"/>
                <a:gd name="T2" fmla="*/ 130 w 261"/>
                <a:gd name="T3" fmla="*/ 42 h 237"/>
                <a:gd name="T4" fmla="*/ 96 w 261"/>
                <a:gd name="T5" fmla="*/ 236 h 237"/>
                <a:gd name="T6" fmla="*/ 45 w 261"/>
                <a:gd name="T7" fmla="*/ 236 h 237"/>
                <a:gd name="T8" fmla="*/ 0 w 261"/>
                <a:gd name="T9" fmla="*/ 0 h 237"/>
                <a:gd name="T10" fmla="*/ 40 w 261"/>
                <a:gd name="T11" fmla="*/ 0 h 237"/>
                <a:gd name="T12" fmla="*/ 72 w 261"/>
                <a:gd name="T13" fmla="*/ 180 h 237"/>
                <a:gd name="T14" fmla="*/ 72 w 261"/>
                <a:gd name="T15" fmla="*/ 180 h 237"/>
                <a:gd name="T16" fmla="*/ 106 w 261"/>
                <a:gd name="T17" fmla="*/ 0 h 237"/>
                <a:gd name="T18" fmla="*/ 157 w 261"/>
                <a:gd name="T19" fmla="*/ 0 h 237"/>
                <a:gd name="T20" fmla="*/ 188 w 261"/>
                <a:gd name="T21" fmla="*/ 180 h 237"/>
                <a:gd name="T22" fmla="*/ 188 w 261"/>
                <a:gd name="T23" fmla="*/ 180 h 237"/>
                <a:gd name="T24" fmla="*/ 223 w 261"/>
                <a:gd name="T25" fmla="*/ 0 h 237"/>
                <a:gd name="T26" fmla="*/ 260 w 261"/>
                <a:gd name="T27" fmla="*/ 0 h 237"/>
                <a:gd name="T28" fmla="*/ 212 w 261"/>
                <a:gd name="T29" fmla="*/ 236 h 237"/>
                <a:gd name="T30" fmla="*/ 165 w 261"/>
                <a:gd name="T31" fmla="*/ 236 h 237"/>
                <a:gd name="T32" fmla="*/ 130 w 261"/>
                <a:gd name="T33" fmla="*/ 4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1" h="237">
                  <a:moveTo>
                    <a:pt x="130" y="42"/>
                  </a:moveTo>
                  <a:lnTo>
                    <a:pt x="130" y="42"/>
                  </a:lnTo>
                  <a:lnTo>
                    <a:pt x="96" y="236"/>
                  </a:lnTo>
                  <a:lnTo>
                    <a:pt x="45" y="236"/>
                  </a:lnTo>
                  <a:lnTo>
                    <a:pt x="0" y="0"/>
                  </a:lnTo>
                  <a:lnTo>
                    <a:pt x="40" y="0"/>
                  </a:lnTo>
                  <a:lnTo>
                    <a:pt x="72" y="180"/>
                  </a:lnTo>
                  <a:lnTo>
                    <a:pt x="72" y="180"/>
                  </a:lnTo>
                  <a:lnTo>
                    <a:pt x="106" y="0"/>
                  </a:lnTo>
                  <a:lnTo>
                    <a:pt x="157" y="0"/>
                  </a:lnTo>
                  <a:lnTo>
                    <a:pt x="188" y="180"/>
                  </a:lnTo>
                  <a:lnTo>
                    <a:pt x="188" y="180"/>
                  </a:lnTo>
                  <a:lnTo>
                    <a:pt x="223" y="0"/>
                  </a:lnTo>
                  <a:lnTo>
                    <a:pt x="260" y="0"/>
                  </a:lnTo>
                  <a:lnTo>
                    <a:pt x="212" y="236"/>
                  </a:lnTo>
                  <a:lnTo>
                    <a:pt x="165" y="236"/>
                  </a:lnTo>
                  <a:lnTo>
                    <a:pt x="130" y="4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6" name="Freeform 39">
              <a:extLst>
                <a:ext uri="{FF2B5EF4-FFF2-40B4-BE49-F238E27FC236}">
                  <a16:creationId xmlns:a16="http://schemas.microsoft.com/office/drawing/2014/main" id="{AAAAC1F3-B6D6-C748-A5F4-B00AA57D8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438" y="2092325"/>
              <a:ext cx="53975" cy="65088"/>
            </a:xfrm>
            <a:custGeom>
              <a:avLst/>
              <a:gdLst>
                <a:gd name="T0" fmla="*/ 148 w 149"/>
                <a:gd name="T1" fmla="*/ 90 h 181"/>
                <a:gd name="T2" fmla="*/ 74 w 149"/>
                <a:gd name="T3" fmla="*/ 180 h 181"/>
                <a:gd name="T4" fmla="*/ 0 w 149"/>
                <a:gd name="T5" fmla="*/ 90 h 181"/>
                <a:gd name="T6" fmla="*/ 74 w 149"/>
                <a:gd name="T7" fmla="*/ 0 h 181"/>
                <a:gd name="T8" fmla="*/ 148 w 149"/>
                <a:gd name="T9" fmla="*/ 90 h 181"/>
                <a:gd name="T10" fmla="*/ 106 w 149"/>
                <a:gd name="T11" fmla="*/ 87 h 181"/>
                <a:gd name="T12" fmla="*/ 74 w 149"/>
                <a:gd name="T13" fmla="*/ 29 h 181"/>
                <a:gd name="T14" fmla="*/ 42 w 149"/>
                <a:gd name="T15" fmla="*/ 87 h 181"/>
                <a:gd name="T16" fmla="*/ 74 w 149"/>
                <a:gd name="T17" fmla="*/ 148 h 181"/>
                <a:gd name="T18" fmla="*/ 106 w 149"/>
                <a:gd name="T19" fmla="*/ 8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181">
                  <a:moveTo>
                    <a:pt x="148" y="90"/>
                  </a:moveTo>
                  <a:cubicBezTo>
                    <a:pt x="148" y="161"/>
                    <a:pt x="109" y="180"/>
                    <a:pt x="74" y="180"/>
                  </a:cubicBezTo>
                  <a:cubicBezTo>
                    <a:pt x="40" y="180"/>
                    <a:pt x="0" y="164"/>
                    <a:pt x="0" y="90"/>
                  </a:cubicBezTo>
                  <a:cubicBezTo>
                    <a:pt x="0" y="16"/>
                    <a:pt x="40" y="0"/>
                    <a:pt x="74" y="0"/>
                  </a:cubicBezTo>
                  <a:cubicBezTo>
                    <a:pt x="109" y="0"/>
                    <a:pt x="148" y="18"/>
                    <a:pt x="148" y="90"/>
                  </a:cubicBezTo>
                  <a:close/>
                  <a:moveTo>
                    <a:pt x="106" y="87"/>
                  </a:moveTo>
                  <a:cubicBezTo>
                    <a:pt x="106" y="58"/>
                    <a:pt x="101" y="29"/>
                    <a:pt x="74" y="29"/>
                  </a:cubicBezTo>
                  <a:cubicBezTo>
                    <a:pt x="48" y="29"/>
                    <a:pt x="42" y="58"/>
                    <a:pt x="42" y="87"/>
                  </a:cubicBezTo>
                  <a:cubicBezTo>
                    <a:pt x="42" y="116"/>
                    <a:pt x="48" y="148"/>
                    <a:pt x="74" y="148"/>
                  </a:cubicBezTo>
                  <a:cubicBezTo>
                    <a:pt x="101" y="148"/>
                    <a:pt x="106" y="116"/>
                    <a:pt x="106" y="8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7" name="Freeform 40">
              <a:extLst>
                <a:ext uri="{FF2B5EF4-FFF2-40B4-BE49-F238E27FC236}">
                  <a16:creationId xmlns:a16="http://schemas.microsoft.com/office/drawing/2014/main" id="{D42FCB30-F1E9-944E-A061-1AAA2A5B88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3350" y="2090738"/>
              <a:ext cx="31750" cy="63500"/>
            </a:xfrm>
            <a:custGeom>
              <a:avLst/>
              <a:gdLst>
                <a:gd name="T0" fmla="*/ 0 w 88"/>
                <a:gd name="T1" fmla="*/ 32 h 176"/>
                <a:gd name="T2" fmla="*/ 0 w 88"/>
                <a:gd name="T3" fmla="*/ 3 h 176"/>
                <a:gd name="T4" fmla="*/ 37 w 88"/>
                <a:gd name="T5" fmla="*/ 3 h 176"/>
                <a:gd name="T6" fmla="*/ 37 w 88"/>
                <a:gd name="T7" fmla="*/ 35 h 176"/>
                <a:gd name="T8" fmla="*/ 37 w 88"/>
                <a:gd name="T9" fmla="*/ 35 h 176"/>
                <a:gd name="T10" fmla="*/ 79 w 88"/>
                <a:gd name="T11" fmla="*/ 0 h 176"/>
                <a:gd name="T12" fmla="*/ 87 w 88"/>
                <a:gd name="T13" fmla="*/ 0 h 176"/>
                <a:gd name="T14" fmla="*/ 87 w 88"/>
                <a:gd name="T15" fmla="*/ 40 h 176"/>
                <a:gd name="T16" fmla="*/ 77 w 88"/>
                <a:gd name="T17" fmla="*/ 37 h 176"/>
                <a:gd name="T18" fmla="*/ 42 w 88"/>
                <a:gd name="T19" fmla="*/ 80 h 176"/>
                <a:gd name="T20" fmla="*/ 42 w 88"/>
                <a:gd name="T21" fmla="*/ 175 h 176"/>
                <a:gd name="T22" fmla="*/ 2 w 88"/>
                <a:gd name="T23" fmla="*/ 175 h 176"/>
                <a:gd name="T24" fmla="*/ 0 w 88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3"/>
                    <a:pt x="37" y="24"/>
                    <a:pt x="37" y="35"/>
                  </a:cubicBezTo>
                  <a:lnTo>
                    <a:pt x="37" y="35"/>
                  </a:lnTo>
                  <a:cubicBezTo>
                    <a:pt x="42" y="21"/>
                    <a:pt x="55" y="0"/>
                    <a:pt x="79" y="0"/>
                  </a:cubicBezTo>
                  <a:cubicBezTo>
                    <a:pt x="82" y="0"/>
                    <a:pt x="85" y="0"/>
                    <a:pt x="87" y="0"/>
                  </a:cubicBezTo>
                  <a:lnTo>
                    <a:pt x="87" y="40"/>
                  </a:lnTo>
                  <a:cubicBezTo>
                    <a:pt x="85" y="40"/>
                    <a:pt x="79" y="37"/>
                    <a:pt x="77" y="37"/>
                  </a:cubicBezTo>
                  <a:cubicBezTo>
                    <a:pt x="61" y="37"/>
                    <a:pt x="42" y="48"/>
                    <a:pt x="42" y="80"/>
                  </a:cubicBezTo>
                  <a:lnTo>
                    <a:pt x="42" y="175"/>
                  </a:lnTo>
                  <a:lnTo>
                    <a:pt x="2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8" name="Freeform 41">
              <a:extLst>
                <a:ext uri="{FF2B5EF4-FFF2-40B4-BE49-F238E27FC236}">
                  <a16:creationId xmlns:a16="http://schemas.microsoft.com/office/drawing/2014/main" id="{36C18D53-8372-B947-9CC0-3FAC1C25CC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3038" y="2063750"/>
              <a:ext cx="14287" cy="90488"/>
            </a:xfrm>
            <a:custGeom>
              <a:avLst/>
              <a:gdLst>
                <a:gd name="T0" fmla="*/ 20 w 41"/>
                <a:gd name="T1" fmla="*/ 252 h 253"/>
                <a:gd name="T2" fmla="*/ 0 w 41"/>
                <a:gd name="T3" fmla="*/ 252 h 253"/>
                <a:gd name="T4" fmla="*/ 0 w 41"/>
                <a:gd name="T5" fmla="*/ 0 h 253"/>
                <a:gd name="T6" fmla="*/ 40 w 41"/>
                <a:gd name="T7" fmla="*/ 0 h 253"/>
                <a:gd name="T8" fmla="*/ 40 w 41"/>
                <a:gd name="T9" fmla="*/ 252 h 253"/>
                <a:gd name="T10" fmla="*/ 20 w 41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9" name="Freeform 42">
              <a:extLst>
                <a:ext uri="{FF2B5EF4-FFF2-40B4-BE49-F238E27FC236}">
                  <a16:creationId xmlns:a16="http://schemas.microsoft.com/office/drawing/2014/main" id="{7455E22D-AA73-0248-B81E-B07E032811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850" y="2063750"/>
              <a:ext cx="50800" cy="92075"/>
            </a:xfrm>
            <a:custGeom>
              <a:avLst/>
              <a:gdLst>
                <a:gd name="T0" fmla="*/ 141 w 142"/>
                <a:gd name="T1" fmla="*/ 0 h 255"/>
                <a:gd name="T2" fmla="*/ 141 w 142"/>
                <a:gd name="T3" fmla="*/ 223 h 255"/>
                <a:gd name="T4" fmla="*/ 141 w 142"/>
                <a:gd name="T5" fmla="*/ 252 h 255"/>
                <a:gd name="T6" fmla="*/ 103 w 142"/>
                <a:gd name="T7" fmla="*/ 252 h 255"/>
                <a:gd name="T8" fmla="*/ 103 w 142"/>
                <a:gd name="T9" fmla="*/ 225 h 255"/>
                <a:gd name="T10" fmla="*/ 58 w 142"/>
                <a:gd name="T11" fmla="*/ 254 h 255"/>
                <a:gd name="T12" fmla="*/ 0 w 142"/>
                <a:gd name="T13" fmla="*/ 167 h 255"/>
                <a:gd name="T14" fmla="*/ 58 w 142"/>
                <a:gd name="T15" fmla="*/ 77 h 255"/>
                <a:gd name="T16" fmla="*/ 101 w 142"/>
                <a:gd name="T17" fmla="*/ 103 h 255"/>
                <a:gd name="T18" fmla="*/ 101 w 142"/>
                <a:gd name="T19" fmla="*/ 0 h 255"/>
                <a:gd name="T20" fmla="*/ 141 w 142"/>
                <a:gd name="T21" fmla="*/ 0 h 255"/>
                <a:gd name="T22" fmla="*/ 101 w 142"/>
                <a:gd name="T23" fmla="*/ 164 h 255"/>
                <a:gd name="T24" fmla="*/ 69 w 142"/>
                <a:gd name="T25" fmla="*/ 106 h 255"/>
                <a:gd name="T26" fmla="*/ 40 w 142"/>
                <a:gd name="T27" fmla="*/ 164 h 255"/>
                <a:gd name="T28" fmla="*/ 69 w 142"/>
                <a:gd name="T29" fmla="*/ 223 h 255"/>
                <a:gd name="T30" fmla="*/ 101 w 142"/>
                <a:gd name="T31" fmla="*/ 16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" h="255">
                  <a:moveTo>
                    <a:pt x="141" y="0"/>
                  </a:moveTo>
                  <a:lnTo>
                    <a:pt x="141" y="223"/>
                  </a:lnTo>
                  <a:lnTo>
                    <a:pt x="141" y="252"/>
                  </a:lnTo>
                  <a:lnTo>
                    <a:pt x="103" y="252"/>
                  </a:lnTo>
                  <a:lnTo>
                    <a:pt x="103" y="225"/>
                  </a:lnTo>
                  <a:cubicBezTo>
                    <a:pt x="98" y="241"/>
                    <a:pt x="85" y="254"/>
                    <a:pt x="58" y="254"/>
                  </a:cubicBezTo>
                  <a:cubicBezTo>
                    <a:pt x="16" y="254"/>
                    <a:pt x="0" y="215"/>
                    <a:pt x="0" y="167"/>
                  </a:cubicBezTo>
                  <a:cubicBezTo>
                    <a:pt x="0" y="111"/>
                    <a:pt x="21" y="77"/>
                    <a:pt x="58" y="77"/>
                  </a:cubicBezTo>
                  <a:cubicBezTo>
                    <a:pt x="82" y="77"/>
                    <a:pt x="96" y="90"/>
                    <a:pt x="101" y="103"/>
                  </a:cubicBezTo>
                  <a:lnTo>
                    <a:pt x="101" y="0"/>
                  </a:lnTo>
                  <a:lnTo>
                    <a:pt x="141" y="0"/>
                  </a:lnTo>
                  <a:close/>
                  <a:moveTo>
                    <a:pt x="101" y="164"/>
                  </a:moveTo>
                  <a:cubicBezTo>
                    <a:pt x="101" y="130"/>
                    <a:pt x="93" y="106"/>
                    <a:pt x="69" y="106"/>
                  </a:cubicBezTo>
                  <a:cubicBezTo>
                    <a:pt x="48" y="106"/>
                    <a:pt x="40" y="127"/>
                    <a:pt x="40" y="164"/>
                  </a:cubicBezTo>
                  <a:cubicBezTo>
                    <a:pt x="40" y="204"/>
                    <a:pt x="45" y="223"/>
                    <a:pt x="69" y="223"/>
                  </a:cubicBezTo>
                  <a:cubicBezTo>
                    <a:pt x="93" y="223"/>
                    <a:pt x="101" y="196"/>
                    <a:pt x="101" y="16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0" name="Freeform 43">
              <a:extLst>
                <a:ext uri="{FF2B5EF4-FFF2-40B4-BE49-F238E27FC236}">
                  <a16:creationId xmlns:a16="http://schemas.microsoft.com/office/drawing/2014/main" id="{C76EA983-0E90-EF46-89C9-622177F547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275" y="2070100"/>
              <a:ext cx="53975" cy="85725"/>
            </a:xfrm>
            <a:custGeom>
              <a:avLst/>
              <a:gdLst>
                <a:gd name="T0" fmla="*/ 0 w 149"/>
                <a:gd name="T1" fmla="*/ 0 h 237"/>
                <a:gd name="T2" fmla="*/ 40 w 149"/>
                <a:gd name="T3" fmla="*/ 0 h 237"/>
                <a:gd name="T4" fmla="*/ 40 w 149"/>
                <a:gd name="T5" fmla="*/ 95 h 237"/>
                <a:gd name="T6" fmla="*/ 109 w 149"/>
                <a:gd name="T7" fmla="*/ 95 h 237"/>
                <a:gd name="T8" fmla="*/ 109 w 149"/>
                <a:gd name="T9" fmla="*/ 0 h 237"/>
                <a:gd name="T10" fmla="*/ 148 w 149"/>
                <a:gd name="T11" fmla="*/ 0 h 237"/>
                <a:gd name="T12" fmla="*/ 148 w 149"/>
                <a:gd name="T13" fmla="*/ 236 h 237"/>
                <a:gd name="T14" fmla="*/ 109 w 149"/>
                <a:gd name="T15" fmla="*/ 236 h 237"/>
                <a:gd name="T16" fmla="*/ 109 w 149"/>
                <a:gd name="T17" fmla="*/ 132 h 237"/>
                <a:gd name="T18" fmla="*/ 40 w 149"/>
                <a:gd name="T19" fmla="*/ 132 h 237"/>
                <a:gd name="T20" fmla="*/ 40 w 149"/>
                <a:gd name="T21" fmla="*/ 236 h 237"/>
                <a:gd name="T22" fmla="*/ 0 w 149"/>
                <a:gd name="T23" fmla="*/ 236 h 237"/>
                <a:gd name="T24" fmla="*/ 0 w 149"/>
                <a:gd name="T25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9" h="237">
                  <a:moveTo>
                    <a:pt x="0" y="0"/>
                  </a:moveTo>
                  <a:lnTo>
                    <a:pt x="40" y="0"/>
                  </a:lnTo>
                  <a:lnTo>
                    <a:pt x="40" y="95"/>
                  </a:lnTo>
                  <a:lnTo>
                    <a:pt x="109" y="95"/>
                  </a:lnTo>
                  <a:lnTo>
                    <a:pt x="109" y="0"/>
                  </a:lnTo>
                  <a:lnTo>
                    <a:pt x="148" y="0"/>
                  </a:lnTo>
                  <a:lnTo>
                    <a:pt x="148" y="236"/>
                  </a:lnTo>
                  <a:lnTo>
                    <a:pt x="109" y="236"/>
                  </a:lnTo>
                  <a:lnTo>
                    <a:pt x="109" y="132"/>
                  </a:lnTo>
                  <a:lnTo>
                    <a:pt x="40" y="132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1" name="Freeform 44">
              <a:extLst>
                <a:ext uri="{FF2B5EF4-FFF2-40B4-BE49-F238E27FC236}">
                  <a16:creationId xmlns:a16="http://schemas.microsoft.com/office/drawing/2014/main" id="{DFD18F9D-C65A-0641-B25B-A1BA2851D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7188" y="2090738"/>
              <a:ext cx="49212" cy="65087"/>
            </a:xfrm>
            <a:custGeom>
              <a:avLst/>
              <a:gdLst>
                <a:gd name="T0" fmla="*/ 127 w 136"/>
                <a:gd name="T1" fmla="*/ 170 h 181"/>
                <a:gd name="T2" fmla="*/ 77 w 136"/>
                <a:gd name="T3" fmla="*/ 180 h 181"/>
                <a:gd name="T4" fmla="*/ 0 w 136"/>
                <a:gd name="T5" fmla="*/ 93 h 181"/>
                <a:gd name="T6" fmla="*/ 69 w 136"/>
                <a:gd name="T7" fmla="*/ 0 h 181"/>
                <a:gd name="T8" fmla="*/ 135 w 136"/>
                <a:gd name="T9" fmla="*/ 93 h 181"/>
                <a:gd name="T10" fmla="*/ 135 w 136"/>
                <a:gd name="T11" fmla="*/ 101 h 181"/>
                <a:gd name="T12" fmla="*/ 39 w 136"/>
                <a:gd name="T13" fmla="*/ 101 h 181"/>
                <a:gd name="T14" fmla="*/ 82 w 136"/>
                <a:gd name="T15" fmla="*/ 149 h 181"/>
                <a:gd name="T16" fmla="*/ 124 w 136"/>
                <a:gd name="T17" fmla="*/ 135 h 181"/>
                <a:gd name="T18" fmla="*/ 127 w 136"/>
                <a:gd name="T19" fmla="*/ 170 h 181"/>
                <a:gd name="T20" fmla="*/ 98 w 136"/>
                <a:gd name="T21" fmla="*/ 74 h 181"/>
                <a:gd name="T22" fmla="*/ 71 w 136"/>
                <a:gd name="T23" fmla="*/ 29 h 181"/>
                <a:gd name="T24" fmla="*/ 42 w 136"/>
                <a:gd name="T25" fmla="*/ 74 h 181"/>
                <a:gd name="T26" fmla="*/ 98 w 136"/>
                <a:gd name="T27" fmla="*/ 7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6" h="181">
                  <a:moveTo>
                    <a:pt x="127" y="170"/>
                  </a:moveTo>
                  <a:cubicBezTo>
                    <a:pt x="119" y="172"/>
                    <a:pt x="100" y="180"/>
                    <a:pt x="77" y="180"/>
                  </a:cubicBezTo>
                  <a:cubicBezTo>
                    <a:pt x="24" y="180"/>
                    <a:pt x="0" y="141"/>
                    <a:pt x="0" y="93"/>
                  </a:cubicBezTo>
                  <a:cubicBezTo>
                    <a:pt x="0" y="43"/>
                    <a:pt x="26" y="0"/>
                    <a:pt x="69" y="0"/>
                  </a:cubicBezTo>
                  <a:cubicBezTo>
                    <a:pt x="106" y="0"/>
                    <a:pt x="135" y="21"/>
                    <a:pt x="135" y="93"/>
                  </a:cubicBezTo>
                  <a:lnTo>
                    <a:pt x="135" y="101"/>
                  </a:lnTo>
                  <a:lnTo>
                    <a:pt x="39" y="101"/>
                  </a:lnTo>
                  <a:cubicBezTo>
                    <a:pt x="39" y="130"/>
                    <a:pt x="50" y="149"/>
                    <a:pt x="82" y="149"/>
                  </a:cubicBezTo>
                  <a:cubicBezTo>
                    <a:pt x="106" y="149"/>
                    <a:pt x="119" y="141"/>
                    <a:pt x="124" y="135"/>
                  </a:cubicBezTo>
                  <a:lnTo>
                    <a:pt x="127" y="170"/>
                  </a:lnTo>
                  <a:close/>
                  <a:moveTo>
                    <a:pt x="98" y="74"/>
                  </a:moveTo>
                  <a:cubicBezTo>
                    <a:pt x="98" y="43"/>
                    <a:pt x="87" y="29"/>
                    <a:pt x="71" y="29"/>
                  </a:cubicBezTo>
                  <a:cubicBezTo>
                    <a:pt x="50" y="29"/>
                    <a:pt x="42" y="53"/>
                    <a:pt x="42" y="74"/>
                  </a:cubicBezTo>
                  <a:lnTo>
                    <a:pt x="98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2" name="Freeform 45">
              <a:extLst>
                <a:ext uri="{FF2B5EF4-FFF2-40B4-BE49-F238E27FC236}">
                  <a16:creationId xmlns:a16="http://schemas.microsoft.com/office/drawing/2014/main" id="{15D5E142-CF4A-AC46-9734-596A306F64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2750" y="2090738"/>
              <a:ext cx="50800" cy="65087"/>
            </a:xfrm>
            <a:custGeom>
              <a:avLst/>
              <a:gdLst>
                <a:gd name="T0" fmla="*/ 19 w 139"/>
                <a:gd name="T1" fmla="*/ 13 h 179"/>
                <a:gd name="T2" fmla="*/ 72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1 w 139"/>
                <a:gd name="T11" fmla="*/ 175 h 179"/>
                <a:gd name="T12" fmla="*/ 98 w 139"/>
                <a:gd name="T13" fmla="*/ 151 h 179"/>
                <a:gd name="T14" fmla="*/ 51 w 139"/>
                <a:gd name="T15" fmla="*/ 178 h 179"/>
                <a:gd name="T16" fmla="*/ 0 w 139"/>
                <a:gd name="T17" fmla="*/ 127 h 179"/>
                <a:gd name="T18" fmla="*/ 88 w 139"/>
                <a:gd name="T19" fmla="*/ 69 h 179"/>
                <a:gd name="T20" fmla="*/ 96 w 139"/>
                <a:gd name="T21" fmla="*/ 69 h 179"/>
                <a:gd name="T22" fmla="*/ 96 w 139"/>
                <a:gd name="T23" fmla="*/ 64 h 179"/>
                <a:gd name="T24" fmla="*/ 64 w 139"/>
                <a:gd name="T25" fmla="*/ 32 h 179"/>
                <a:gd name="T26" fmla="*/ 19 w 139"/>
                <a:gd name="T27" fmla="*/ 48 h 179"/>
                <a:gd name="T28" fmla="*/ 19 w 139"/>
                <a:gd name="T29" fmla="*/ 13 h 179"/>
                <a:gd name="T30" fmla="*/ 93 w 139"/>
                <a:gd name="T31" fmla="*/ 93 h 179"/>
                <a:gd name="T32" fmla="*/ 37 w 139"/>
                <a:gd name="T33" fmla="*/ 125 h 179"/>
                <a:gd name="T34" fmla="*/ 64 w 139"/>
                <a:gd name="T35" fmla="*/ 151 h 179"/>
                <a:gd name="T36" fmla="*/ 96 w 139"/>
                <a:gd name="T37" fmla="*/ 101 h 179"/>
                <a:gd name="T38" fmla="*/ 96 w 139"/>
                <a:gd name="T39" fmla="*/ 93 h 179"/>
                <a:gd name="T40" fmla="*/ 93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9" y="13"/>
                  </a:moveTo>
                  <a:cubicBezTo>
                    <a:pt x="29" y="8"/>
                    <a:pt x="45" y="0"/>
                    <a:pt x="72" y="0"/>
                  </a:cubicBezTo>
                  <a:cubicBezTo>
                    <a:pt x="122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6"/>
                    <a:pt x="135" y="167"/>
                    <a:pt x="138" y="175"/>
                  </a:cubicBezTo>
                  <a:lnTo>
                    <a:pt x="101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8" y="164"/>
                    <a:pt x="74" y="178"/>
                    <a:pt x="51" y="178"/>
                  </a:cubicBezTo>
                  <a:cubicBezTo>
                    <a:pt x="24" y="178"/>
                    <a:pt x="0" y="159"/>
                    <a:pt x="0" y="127"/>
                  </a:cubicBezTo>
                  <a:cubicBezTo>
                    <a:pt x="0" y="80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4"/>
                  </a:lnTo>
                  <a:cubicBezTo>
                    <a:pt x="96" y="48"/>
                    <a:pt x="88" y="32"/>
                    <a:pt x="64" y="32"/>
                  </a:cubicBezTo>
                  <a:cubicBezTo>
                    <a:pt x="43" y="32"/>
                    <a:pt x="27" y="43"/>
                    <a:pt x="19" y="48"/>
                  </a:cubicBezTo>
                  <a:lnTo>
                    <a:pt x="19" y="13"/>
                  </a:lnTo>
                  <a:close/>
                  <a:moveTo>
                    <a:pt x="93" y="93"/>
                  </a:moveTo>
                  <a:cubicBezTo>
                    <a:pt x="59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4" y="151"/>
                  </a:cubicBezTo>
                  <a:cubicBezTo>
                    <a:pt x="88" y="151"/>
                    <a:pt x="96" y="133"/>
                    <a:pt x="96" y="101"/>
                  </a:cubicBezTo>
                  <a:lnTo>
                    <a:pt x="96" y="93"/>
                  </a:lnTo>
                  <a:lnTo>
                    <a:pt x="93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3" name="Freeform 46">
              <a:extLst>
                <a:ext uri="{FF2B5EF4-FFF2-40B4-BE49-F238E27FC236}">
                  <a16:creationId xmlns:a16="http://schemas.microsoft.com/office/drawing/2014/main" id="{8F9AB517-88CE-5647-9F84-F1979B4A2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4663" y="2063750"/>
              <a:ext cx="14287" cy="90488"/>
            </a:xfrm>
            <a:custGeom>
              <a:avLst/>
              <a:gdLst>
                <a:gd name="T0" fmla="*/ 20 w 41"/>
                <a:gd name="T1" fmla="*/ 252 h 253"/>
                <a:gd name="T2" fmla="*/ 0 w 41"/>
                <a:gd name="T3" fmla="*/ 252 h 253"/>
                <a:gd name="T4" fmla="*/ 0 w 41"/>
                <a:gd name="T5" fmla="*/ 0 h 253"/>
                <a:gd name="T6" fmla="*/ 40 w 41"/>
                <a:gd name="T7" fmla="*/ 0 h 253"/>
                <a:gd name="T8" fmla="*/ 40 w 41"/>
                <a:gd name="T9" fmla="*/ 252 h 253"/>
                <a:gd name="T10" fmla="*/ 20 w 41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4" name="Freeform 47">
              <a:extLst>
                <a:ext uri="{FF2B5EF4-FFF2-40B4-BE49-F238E27FC236}">
                  <a16:creationId xmlns:a16="http://schemas.microsoft.com/office/drawing/2014/main" id="{5214CA75-DA5A-4C49-8A73-70E46A416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8475" y="2074863"/>
              <a:ext cx="36513" cy="80962"/>
            </a:xfrm>
            <a:custGeom>
              <a:avLst/>
              <a:gdLst>
                <a:gd name="T0" fmla="*/ 26 w 102"/>
                <a:gd name="T1" fmla="*/ 13 h 226"/>
                <a:gd name="T2" fmla="*/ 66 w 102"/>
                <a:gd name="T3" fmla="*/ 0 h 226"/>
                <a:gd name="T4" fmla="*/ 66 w 102"/>
                <a:gd name="T5" fmla="*/ 48 h 226"/>
                <a:gd name="T6" fmla="*/ 101 w 102"/>
                <a:gd name="T7" fmla="*/ 48 h 226"/>
                <a:gd name="T8" fmla="*/ 101 w 102"/>
                <a:gd name="T9" fmla="*/ 80 h 226"/>
                <a:gd name="T10" fmla="*/ 66 w 102"/>
                <a:gd name="T11" fmla="*/ 80 h 226"/>
                <a:gd name="T12" fmla="*/ 66 w 102"/>
                <a:gd name="T13" fmla="*/ 170 h 226"/>
                <a:gd name="T14" fmla="*/ 85 w 102"/>
                <a:gd name="T15" fmla="*/ 194 h 226"/>
                <a:gd name="T16" fmla="*/ 101 w 102"/>
                <a:gd name="T17" fmla="*/ 191 h 226"/>
                <a:gd name="T18" fmla="*/ 101 w 102"/>
                <a:gd name="T19" fmla="*/ 220 h 226"/>
                <a:gd name="T20" fmla="*/ 74 w 102"/>
                <a:gd name="T21" fmla="*/ 225 h 226"/>
                <a:gd name="T22" fmla="*/ 26 w 102"/>
                <a:gd name="T23" fmla="*/ 175 h 226"/>
                <a:gd name="T24" fmla="*/ 26 w 102"/>
                <a:gd name="T25" fmla="*/ 80 h 226"/>
                <a:gd name="T26" fmla="*/ 0 w 102"/>
                <a:gd name="T27" fmla="*/ 80 h 226"/>
                <a:gd name="T28" fmla="*/ 0 w 102"/>
                <a:gd name="T29" fmla="*/ 48 h 226"/>
                <a:gd name="T30" fmla="*/ 26 w 102"/>
                <a:gd name="T31" fmla="*/ 48 h 226"/>
                <a:gd name="T32" fmla="*/ 26 w 102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" h="226">
                  <a:moveTo>
                    <a:pt x="26" y="13"/>
                  </a:moveTo>
                  <a:lnTo>
                    <a:pt x="66" y="0"/>
                  </a:lnTo>
                  <a:lnTo>
                    <a:pt x="66" y="48"/>
                  </a:lnTo>
                  <a:lnTo>
                    <a:pt x="101" y="48"/>
                  </a:lnTo>
                  <a:lnTo>
                    <a:pt x="101" y="80"/>
                  </a:lnTo>
                  <a:lnTo>
                    <a:pt x="66" y="80"/>
                  </a:lnTo>
                  <a:lnTo>
                    <a:pt x="66" y="170"/>
                  </a:lnTo>
                  <a:cubicBezTo>
                    <a:pt x="66" y="188"/>
                    <a:pt x="71" y="194"/>
                    <a:pt x="85" y="194"/>
                  </a:cubicBezTo>
                  <a:cubicBezTo>
                    <a:pt x="93" y="194"/>
                    <a:pt x="98" y="191"/>
                    <a:pt x="101" y="191"/>
                  </a:cubicBezTo>
                  <a:lnTo>
                    <a:pt x="101" y="220"/>
                  </a:lnTo>
                  <a:cubicBezTo>
                    <a:pt x="95" y="223"/>
                    <a:pt x="85" y="225"/>
                    <a:pt x="74" y="225"/>
                  </a:cubicBezTo>
                  <a:cubicBezTo>
                    <a:pt x="45" y="225"/>
                    <a:pt x="26" y="212"/>
                    <a:pt x="26" y="175"/>
                  </a:cubicBezTo>
                  <a:lnTo>
                    <a:pt x="26" y="80"/>
                  </a:lnTo>
                  <a:lnTo>
                    <a:pt x="0" y="80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6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5" name="Freeform 48">
              <a:extLst>
                <a:ext uri="{FF2B5EF4-FFF2-40B4-BE49-F238E27FC236}">
                  <a16:creationId xmlns:a16="http://schemas.microsoft.com/office/drawing/2014/main" id="{9855C678-E880-BD49-91D4-7A3263560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8" y="2063750"/>
              <a:ext cx="47625" cy="90488"/>
            </a:xfrm>
            <a:custGeom>
              <a:avLst/>
              <a:gdLst>
                <a:gd name="T0" fmla="*/ 0 w 133"/>
                <a:gd name="T1" fmla="*/ 0 h 253"/>
                <a:gd name="T2" fmla="*/ 39 w 133"/>
                <a:gd name="T3" fmla="*/ 0 h 253"/>
                <a:gd name="T4" fmla="*/ 39 w 133"/>
                <a:gd name="T5" fmla="*/ 101 h 253"/>
                <a:gd name="T6" fmla="*/ 39 w 133"/>
                <a:gd name="T7" fmla="*/ 101 h 253"/>
                <a:gd name="T8" fmla="*/ 82 w 133"/>
                <a:gd name="T9" fmla="*/ 77 h 253"/>
                <a:gd name="T10" fmla="*/ 132 w 133"/>
                <a:gd name="T11" fmla="*/ 140 h 253"/>
                <a:gd name="T12" fmla="*/ 132 w 133"/>
                <a:gd name="T13" fmla="*/ 252 h 253"/>
                <a:gd name="T14" fmla="*/ 92 w 133"/>
                <a:gd name="T15" fmla="*/ 252 h 253"/>
                <a:gd name="T16" fmla="*/ 92 w 133"/>
                <a:gd name="T17" fmla="*/ 148 h 253"/>
                <a:gd name="T18" fmla="*/ 69 w 133"/>
                <a:gd name="T19" fmla="*/ 111 h 253"/>
                <a:gd name="T20" fmla="*/ 39 w 133"/>
                <a:gd name="T21" fmla="*/ 151 h 253"/>
                <a:gd name="T22" fmla="*/ 39 w 133"/>
                <a:gd name="T23" fmla="*/ 252 h 253"/>
                <a:gd name="T24" fmla="*/ 0 w 133"/>
                <a:gd name="T25" fmla="*/ 252 h 253"/>
                <a:gd name="T26" fmla="*/ 0 w 133"/>
                <a:gd name="T2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253">
                  <a:moveTo>
                    <a:pt x="0" y="0"/>
                  </a:moveTo>
                  <a:lnTo>
                    <a:pt x="39" y="0"/>
                  </a:lnTo>
                  <a:lnTo>
                    <a:pt x="39" y="101"/>
                  </a:lnTo>
                  <a:lnTo>
                    <a:pt x="39" y="101"/>
                  </a:lnTo>
                  <a:cubicBezTo>
                    <a:pt x="47" y="90"/>
                    <a:pt x="55" y="77"/>
                    <a:pt x="82" y="77"/>
                  </a:cubicBezTo>
                  <a:cubicBezTo>
                    <a:pt x="119" y="77"/>
                    <a:pt x="132" y="106"/>
                    <a:pt x="132" y="140"/>
                  </a:cubicBezTo>
                  <a:lnTo>
                    <a:pt x="132" y="252"/>
                  </a:lnTo>
                  <a:lnTo>
                    <a:pt x="92" y="252"/>
                  </a:lnTo>
                  <a:lnTo>
                    <a:pt x="92" y="148"/>
                  </a:lnTo>
                  <a:cubicBezTo>
                    <a:pt x="92" y="122"/>
                    <a:pt x="87" y="111"/>
                    <a:pt x="69" y="111"/>
                  </a:cubicBezTo>
                  <a:cubicBezTo>
                    <a:pt x="47" y="111"/>
                    <a:pt x="39" y="130"/>
                    <a:pt x="39" y="151"/>
                  </a:cubicBezTo>
                  <a:lnTo>
                    <a:pt x="39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6" name="Freeform 49">
              <a:extLst>
                <a:ext uri="{FF2B5EF4-FFF2-40B4-BE49-F238E27FC236}">
                  <a16:creationId xmlns:a16="http://schemas.microsoft.com/office/drawing/2014/main" id="{4C27F106-A401-6F42-B41D-EA4C0D9B1F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176463"/>
              <a:ext cx="65088" cy="85725"/>
            </a:xfrm>
            <a:custGeom>
              <a:avLst/>
              <a:gdLst>
                <a:gd name="T0" fmla="*/ 180 w 181"/>
                <a:gd name="T1" fmla="*/ 119 h 239"/>
                <a:gd name="T2" fmla="*/ 90 w 181"/>
                <a:gd name="T3" fmla="*/ 238 h 239"/>
                <a:gd name="T4" fmla="*/ 0 w 181"/>
                <a:gd name="T5" fmla="*/ 119 h 239"/>
                <a:gd name="T6" fmla="*/ 90 w 181"/>
                <a:gd name="T7" fmla="*/ 0 h 239"/>
                <a:gd name="T8" fmla="*/ 180 w 181"/>
                <a:gd name="T9" fmla="*/ 119 h 239"/>
                <a:gd name="T10" fmla="*/ 138 w 181"/>
                <a:gd name="T11" fmla="*/ 121 h 239"/>
                <a:gd name="T12" fmla="*/ 90 w 181"/>
                <a:gd name="T13" fmla="*/ 34 h 239"/>
                <a:gd name="T14" fmla="*/ 42 w 181"/>
                <a:gd name="T15" fmla="*/ 121 h 239"/>
                <a:gd name="T16" fmla="*/ 90 w 181"/>
                <a:gd name="T17" fmla="*/ 209 h 239"/>
                <a:gd name="T18" fmla="*/ 138 w 181"/>
                <a:gd name="T19" fmla="*/ 121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239">
                  <a:moveTo>
                    <a:pt x="180" y="119"/>
                  </a:moveTo>
                  <a:cubicBezTo>
                    <a:pt x="180" y="203"/>
                    <a:pt x="138" y="238"/>
                    <a:pt x="90" y="238"/>
                  </a:cubicBezTo>
                  <a:cubicBezTo>
                    <a:pt x="42" y="238"/>
                    <a:pt x="0" y="201"/>
                    <a:pt x="0" y="119"/>
                  </a:cubicBezTo>
                  <a:cubicBezTo>
                    <a:pt x="0" y="37"/>
                    <a:pt x="45" y="0"/>
                    <a:pt x="90" y="0"/>
                  </a:cubicBezTo>
                  <a:cubicBezTo>
                    <a:pt x="138" y="0"/>
                    <a:pt x="180" y="37"/>
                    <a:pt x="180" y="119"/>
                  </a:cubicBezTo>
                  <a:close/>
                  <a:moveTo>
                    <a:pt x="138" y="121"/>
                  </a:moveTo>
                  <a:cubicBezTo>
                    <a:pt x="138" y="57"/>
                    <a:pt x="117" y="34"/>
                    <a:pt x="90" y="34"/>
                  </a:cubicBezTo>
                  <a:cubicBezTo>
                    <a:pt x="64" y="34"/>
                    <a:pt x="42" y="58"/>
                    <a:pt x="42" y="121"/>
                  </a:cubicBezTo>
                  <a:cubicBezTo>
                    <a:pt x="42" y="185"/>
                    <a:pt x="64" y="209"/>
                    <a:pt x="90" y="209"/>
                  </a:cubicBezTo>
                  <a:cubicBezTo>
                    <a:pt x="117" y="209"/>
                    <a:pt x="138" y="184"/>
                    <a:pt x="138" y="12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7" name="Freeform 50">
              <a:extLst>
                <a:ext uri="{FF2B5EF4-FFF2-40B4-BE49-F238E27FC236}">
                  <a16:creationId xmlns:a16="http://schemas.microsoft.com/office/drawing/2014/main" id="{1ADD633F-FF6D-4D41-B27A-F743374C9F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388" y="2198688"/>
              <a:ext cx="31750" cy="63500"/>
            </a:xfrm>
            <a:custGeom>
              <a:avLst/>
              <a:gdLst>
                <a:gd name="T0" fmla="*/ 0 w 89"/>
                <a:gd name="T1" fmla="*/ 32 h 176"/>
                <a:gd name="T2" fmla="*/ 0 w 89"/>
                <a:gd name="T3" fmla="*/ 3 h 176"/>
                <a:gd name="T4" fmla="*/ 37 w 89"/>
                <a:gd name="T5" fmla="*/ 3 h 176"/>
                <a:gd name="T6" fmla="*/ 37 w 89"/>
                <a:gd name="T7" fmla="*/ 35 h 176"/>
                <a:gd name="T8" fmla="*/ 37 w 89"/>
                <a:gd name="T9" fmla="*/ 35 h 176"/>
                <a:gd name="T10" fmla="*/ 80 w 89"/>
                <a:gd name="T11" fmla="*/ 0 h 176"/>
                <a:gd name="T12" fmla="*/ 88 w 89"/>
                <a:gd name="T13" fmla="*/ 0 h 176"/>
                <a:gd name="T14" fmla="*/ 88 w 89"/>
                <a:gd name="T15" fmla="*/ 40 h 176"/>
                <a:gd name="T16" fmla="*/ 77 w 89"/>
                <a:gd name="T17" fmla="*/ 38 h 176"/>
                <a:gd name="T18" fmla="*/ 43 w 89"/>
                <a:gd name="T19" fmla="*/ 80 h 176"/>
                <a:gd name="T20" fmla="*/ 43 w 89"/>
                <a:gd name="T21" fmla="*/ 175 h 176"/>
                <a:gd name="T22" fmla="*/ 3 w 89"/>
                <a:gd name="T23" fmla="*/ 175 h 176"/>
                <a:gd name="T24" fmla="*/ 0 w 89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4"/>
                    <a:pt x="37" y="24"/>
                    <a:pt x="37" y="35"/>
                  </a:cubicBezTo>
                  <a:lnTo>
                    <a:pt x="37" y="35"/>
                  </a:lnTo>
                  <a:cubicBezTo>
                    <a:pt x="43" y="22"/>
                    <a:pt x="56" y="0"/>
                    <a:pt x="80" y="0"/>
                  </a:cubicBezTo>
                  <a:cubicBezTo>
                    <a:pt x="82" y="0"/>
                    <a:pt x="85" y="0"/>
                    <a:pt x="88" y="0"/>
                  </a:cubicBezTo>
                  <a:lnTo>
                    <a:pt x="88" y="40"/>
                  </a:lnTo>
                  <a:cubicBezTo>
                    <a:pt x="85" y="40"/>
                    <a:pt x="80" y="38"/>
                    <a:pt x="77" y="38"/>
                  </a:cubicBezTo>
                  <a:cubicBezTo>
                    <a:pt x="61" y="38"/>
                    <a:pt x="43" y="48"/>
                    <a:pt x="43" y="80"/>
                  </a:cubicBezTo>
                  <a:lnTo>
                    <a:pt x="43" y="175"/>
                  </a:lnTo>
                  <a:lnTo>
                    <a:pt x="3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8" name="Freeform 51">
              <a:extLst>
                <a:ext uri="{FF2B5EF4-FFF2-40B4-BE49-F238E27FC236}">
                  <a16:creationId xmlns:a16="http://schemas.microsoft.com/office/drawing/2014/main" id="{610CAF4E-9D98-714E-B4C1-6AAF859A0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0488" y="2198688"/>
              <a:ext cx="52387" cy="90487"/>
            </a:xfrm>
            <a:custGeom>
              <a:avLst/>
              <a:gdLst>
                <a:gd name="T0" fmla="*/ 8 w 144"/>
                <a:gd name="T1" fmla="*/ 201 h 250"/>
                <a:gd name="T2" fmla="*/ 58 w 144"/>
                <a:gd name="T3" fmla="*/ 217 h 250"/>
                <a:gd name="T4" fmla="*/ 103 w 144"/>
                <a:gd name="T5" fmla="*/ 164 h 250"/>
                <a:gd name="T6" fmla="*/ 103 w 144"/>
                <a:gd name="T7" fmla="*/ 146 h 250"/>
                <a:gd name="T8" fmla="*/ 58 w 144"/>
                <a:gd name="T9" fmla="*/ 175 h 250"/>
                <a:gd name="T10" fmla="*/ 0 w 144"/>
                <a:gd name="T11" fmla="*/ 90 h 250"/>
                <a:gd name="T12" fmla="*/ 61 w 144"/>
                <a:gd name="T13" fmla="*/ 0 h 250"/>
                <a:gd name="T14" fmla="*/ 106 w 144"/>
                <a:gd name="T15" fmla="*/ 29 h 250"/>
                <a:gd name="T16" fmla="*/ 106 w 144"/>
                <a:gd name="T17" fmla="*/ 3 h 250"/>
                <a:gd name="T18" fmla="*/ 143 w 144"/>
                <a:gd name="T19" fmla="*/ 3 h 250"/>
                <a:gd name="T20" fmla="*/ 143 w 144"/>
                <a:gd name="T21" fmla="*/ 29 h 250"/>
                <a:gd name="T22" fmla="*/ 143 w 144"/>
                <a:gd name="T23" fmla="*/ 156 h 250"/>
                <a:gd name="T24" fmla="*/ 66 w 144"/>
                <a:gd name="T25" fmla="*/ 249 h 250"/>
                <a:gd name="T26" fmla="*/ 8 w 144"/>
                <a:gd name="T27" fmla="*/ 238 h 250"/>
                <a:gd name="T28" fmla="*/ 8 w 144"/>
                <a:gd name="T29" fmla="*/ 201 h 250"/>
                <a:gd name="T30" fmla="*/ 106 w 144"/>
                <a:gd name="T31" fmla="*/ 85 h 250"/>
                <a:gd name="T32" fmla="*/ 74 w 144"/>
                <a:gd name="T33" fmla="*/ 29 h 250"/>
                <a:gd name="T34" fmla="*/ 45 w 144"/>
                <a:gd name="T35" fmla="*/ 85 h 250"/>
                <a:gd name="T36" fmla="*/ 71 w 144"/>
                <a:gd name="T37" fmla="*/ 143 h 250"/>
                <a:gd name="T38" fmla="*/ 106 w 144"/>
                <a:gd name="T39" fmla="*/ 8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250">
                  <a:moveTo>
                    <a:pt x="8" y="201"/>
                  </a:moveTo>
                  <a:cubicBezTo>
                    <a:pt x="18" y="207"/>
                    <a:pt x="37" y="217"/>
                    <a:pt x="58" y="217"/>
                  </a:cubicBezTo>
                  <a:cubicBezTo>
                    <a:pt x="95" y="217"/>
                    <a:pt x="103" y="191"/>
                    <a:pt x="103" y="164"/>
                  </a:cubicBezTo>
                  <a:lnTo>
                    <a:pt x="103" y="146"/>
                  </a:lnTo>
                  <a:cubicBezTo>
                    <a:pt x="98" y="159"/>
                    <a:pt x="84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2"/>
                    <a:pt x="16" y="0"/>
                    <a:pt x="61" y="0"/>
                  </a:cubicBezTo>
                  <a:cubicBezTo>
                    <a:pt x="84" y="0"/>
                    <a:pt x="95" y="13"/>
                    <a:pt x="106" y="29"/>
                  </a:cubicBezTo>
                  <a:lnTo>
                    <a:pt x="106" y="3"/>
                  </a:lnTo>
                  <a:lnTo>
                    <a:pt x="143" y="3"/>
                  </a:lnTo>
                  <a:lnTo>
                    <a:pt x="143" y="29"/>
                  </a:lnTo>
                  <a:lnTo>
                    <a:pt x="143" y="156"/>
                  </a:lnTo>
                  <a:cubicBezTo>
                    <a:pt x="143" y="209"/>
                    <a:pt x="127" y="249"/>
                    <a:pt x="66" y="249"/>
                  </a:cubicBezTo>
                  <a:cubicBezTo>
                    <a:pt x="39" y="249"/>
                    <a:pt x="18" y="241"/>
                    <a:pt x="8" y="238"/>
                  </a:cubicBezTo>
                  <a:lnTo>
                    <a:pt x="8" y="201"/>
                  </a:lnTo>
                  <a:close/>
                  <a:moveTo>
                    <a:pt x="106" y="85"/>
                  </a:moveTo>
                  <a:cubicBezTo>
                    <a:pt x="106" y="48"/>
                    <a:pt x="92" y="29"/>
                    <a:pt x="74" y="29"/>
                  </a:cubicBezTo>
                  <a:cubicBezTo>
                    <a:pt x="53" y="29"/>
                    <a:pt x="45" y="50"/>
                    <a:pt x="45" y="85"/>
                  </a:cubicBezTo>
                  <a:cubicBezTo>
                    <a:pt x="45" y="127"/>
                    <a:pt x="55" y="143"/>
                    <a:pt x="71" y="143"/>
                  </a:cubicBezTo>
                  <a:cubicBezTo>
                    <a:pt x="98" y="143"/>
                    <a:pt x="106" y="125"/>
                    <a:pt x="106" y="8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9" name="Freeform 52">
              <a:extLst>
                <a:ext uri="{FF2B5EF4-FFF2-40B4-BE49-F238E27FC236}">
                  <a16:creationId xmlns:a16="http://schemas.microsoft.com/office/drawing/2014/main" id="{4C6C78B5-B183-F34E-BE6A-FA0E10EC7F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5" y="2198688"/>
              <a:ext cx="50800" cy="65087"/>
            </a:xfrm>
            <a:custGeom>
              <a:avLst/>
              <a:gdLst>
                <a:gd name="T0" fmla="*/ 18 w 139"/>
                <a:gd name="T1" fmla="*/ 14 h 179"/>
                <a:gd name="T2" fmla="*/ 71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0 w 139"/>
                <a:gd name="T11" fmla="*/ 175 h 179"/>
                <a:gd name="T12" fmla="*/ 98 w 139"/>
                <a:gd name="T13" fmla="*/ 151 h 179"/>
                <a:gd name="T14" fmla="*/ 50 w 139"/>
                <a:gd name="T15" fmla="*/ 178 h 179"/>
                <a:gd name="T16" fmla="*/ 0 w 139"/>
                <a:gd name="T17" fmla="*/ 128 h 179"/>
                <a:gd name="T18" fmla="*/ 87 w 139"/>
                <a:gd name="T19" fmla="*/ 69 h 179"/>
                <a:gd name="T20" fmla="*/ 95 w 139"/>
                <a:gd name="T21" fmla="*/ 69 h 179"/>
                <a:gd name="T22" fmla="*/ 95 w 139"/>
                <a:gd name="T23" fmla="*/ 64 h 179"/>
                <a:gd name="T24" fmla="*/ 63 w 139"/>
                <a:gd name="T25" fmla="*/ 32 h 179"/>
                <a:gd name="T26" fmla="*/ 18 w 139"/>
                <a:gd name="T27" fmla="*/ 48 h 179"/>
                <a:gd name="T28" fmla="*/ 18 w 139"/>
                <a:gd name="T29" fmla="*/ 14 h 179"/>
                <a:gd name="T30" fmla="*/ 95 w 139"/>
                <a:gd name="T31" fmla="*/ 93 h 179"/>
                <a:gd name="T32" fmla="*/ 40 w 139"/>
                <a:gd name="T33" fmla="*/ 125 h 179"/>
                <a:gd name="T34" fmla="*/ 66 w 139"/>
                <a:gd name="T35" fmla="*/ 151 h 179"/>
                <a:gd name="T36" fmla="*/ 98 w 139"/>
                <a:gd name="T37" fmla="*/ 101 h 179"/>
                <a:gd name="T38" fmla="*/ 98 w 139"/>
                <a:gd name="T39" fmla="*/ 93 h 179"/>
                <a:gd name="T40" fmla="*/ 95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8" y="14"/>
                  </a:moveTo>
                  <a:cubicBezTo>
                    <a:pt x="29" y="8"/>
                    <a:pt x="45" y="0"/>
                    <a:pt x="71" y="0"/>
                  </a:cubicBezTo>
                  <a:cubicBezTo>
                    <a:pt x="124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7"/>
                    <a:pt x="135" y="167"/>
                    <a:pt x="138" y="175"/>
                  </a:cubicBezTo>
                  <a:lnTo>
                    <a:pt x="100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7" y="165"/>
                    <a:pt x="74" y="178"/>
                    <a:pt x="50" y="178"/>
                  </a:cubicBezTo>
                  <a:cubicBezTo>
                    <a:pt x="24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2" y="32"/>
                    <a:pt x="26" y="43"/>
                    <a:pt x="18" y="48"/>
                  </a:cubicBezTo>
                  <a:lnTo>
                    <a:pt x="18" y="14"/>
                  </a:lnTo>
                  <a:close/>
                  <a:moveTo>
                    <a:pt x="95" y="93"/>
                  </a:moveTo>
                  <a:cubicBezTo>
                    <a:pt x="61" y="93"/>
                    <a:pt x="40" y="101"/>
                    <a:pt x="40" y="125"/>
                  </a:cubicBezTo>
                  <a:cubicBezTo>
                    <a:pt x="40" y="141"/>
                    <a:pt x="50" y="151"/>
                    <a:pt x="66" y="151"/>
                  </a:cubicBezTo>
                  <a:cubicBezTo>
                    <a:pt x="90" y="151"/>
                    <a:pt x="98" y="133"/>
                    <a:pt x="98" y="101"/>
                  </a:cubicBezTo>
                  <a:lnTo>
                    <a:pt x="98" y="93"/>
                  </a:lnTo>
                  <a:lnTo>
                    <a:pt x="95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0" name="Freeform 53">
              <a:extLst>
                <a:ext uri="{FF2B5EF4-FFF2-40B4-BE49-F238E27FC236}">
                  <a16:creationId xmlns:a16="http://schemas.microsoft.com/office/drawing/2014/main" id="{ABBF1585-B715-F54A-8D0C-45696149A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2725" y="2198688"/>
              <a:ext cx="47625" cy="63500"/>
            </a:xfrm>
            <a:custGeom>
              <a:avLst/>
              <a:gdLst>
                <a:gd name="T0" fmla="*/ 0 w 133"/>
                <a:gd name="T1" fmla="*/ 32 h 176"/>
                <a:gd name="T2" fmla="*/ 0 w 133"/>
                <a:gd name="T3" fmla="*/ 3 h 176"/>
                <a:gd name="T4" fmla="*/ 37 w 133"/>
                <a:gd name="T5" fmla="*/ 3 h 176"/>
                <a:gd name="T6" fmla="*/ 37 w 133"/>
                <a:gd name="T7" fmla="*/ 30 h 176"/>
                <a:gd name="T8" fmla="*/ 37 w 133"/>
                <a:gd name="T9" fmla="*/ 30 h 176"/>
                <a:gd name="T10" fmla="*/ 37 w 133"/>
                <a:gd name="T11" fmla="*/ 30 h 176"/>
                <a:gd name="T12" fmla="*/ 82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0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30"/>
                  </a:cubicBezTo>
                  <a:lnTo>
                    <a:pt x="37" y="30"/>
                  </a:lnTo>
                  <a:lnTo>
                    <a:pt x="37" y="30"/>
                  </a:lnTo>
                  <a:cubicBezTo>
                    <a:pt x="42" y="19"/>
                    <a:pt x="53" y="0"/>
                    <a:pt x="82" y="0"/>
                  </a:cubicBezTo>
                  <a:cubicBezTo>
                    <a:pt x="119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5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1" name="Freeform 54">
              <a:extLst>
                <a:ext uri="{FF2B5EF4-FFF2-40B4-BE49-F238E27FC236}">
                  <a16:creationId xmlns:a16="http://schemas.microsoft.com/office/drawing/2014/main" id="{17D4B892-1E7F-F549-823E-3695D10C0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1463" y="2173288"/>
              <a:ext cx="15875" cy="88900"/>
            </a:xfrm>
            <a:custGeom>
              <a:avLst/>
              <a:gdLst>
                <a:gd name="T0" fmla="*/ 0 w 44"/>
                <a:gd name="T1" fmla="*/ 0 h 247"/>
                <a:gd name="T2" fmla="*/ 43 w 44"/>
                <a:gd name="T3" fmla="*/ 0 h 247"/>
                <a:gd name="T4" fmla="*/ 43 w 44"/>
                <a:gd name="T5" fmla="*/ 39 h 247"/>
                <a:gd name="T6" fmla="*/ 0 w 44"/>
                <a:gd name="T7" fmla="*/ 39 h 247"/>
                <a:gd name="T8" fmla="*/ 0 w 44"/>
                <a:gd name="T9" fmla="*/ 0 h 247"/>
                <a:gd name="T10" fmla="*/ 3 w 44"/>
                <a:gd name="T11" fmla="*/ 74 h 247"/>
                <a:gd name="T12" fmla="*/ 43 w 44"/>
                <a:gd name="T13" fmla="*/ 74 h 247"/>
                <a:gd name="T14" fmla="*/ 43 w 44"/>
                <a:gd name="T15" fmla="*/ 246 h 247"/>
                <a:gd name="T16" fmla="*/ 3 w 44"/>
                <a:gd name="T17" fmla="*/ 246 h 247"/>
                <a:gd name="T18" fmla="*/ 3 w 44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247">
                  <a:moveTo>
                    <a:pt x="0" y="0"/>
                  </a:moveTo>
                  <a:lnTo>
                    <a:pt x="43" y="0"/>
                  </a:lnTo>
                  <a:lnTo>
                    <a:pt x="43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4"/>
                  </a:moveTo>
                  <a:lnTo>
                    <a:pt x="43" y="74"/>
                  </a:lnTo>
                  <a:lnTo>
                    <a:pt x="43" y="246"/>
                  </a:lnTo>
                  <a:lnTo>
                    <a:pt x="3" y="246"/>
                  </a:lnTo>
                  <a:lnTo>
                    <a:pt x="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2" name="Freeform 55">
              <a:extLst>
                <a:ext uri="{FF2B5EF4-FFF2-40B4-BE49-F238E27FC236}">
                  <a16:creationId xmlns:a16="http://schemas.microsoft.com/office/drawing/2014/main" id="{BF56802A-4EF3-D34D-9191-629C16FD27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0038" y="2200275"/>
              <a:ext cx="41275" cy="61913"/>
            </a:xfrm>
            <a:custGeom>
              <a:avLst/>
              <a:gdLst>
                <a:gd name="T0" fmla="*/ 0 w 115"/>
                <a:gd name="T1" fmla="*/ 135 h 173"/>
                <a:gd name="T2" fmla="*/ 71 w 115"/>
                <a:gd name="T3" fmla="*/ 29 h 173"/>
                <a:gd name="T4" fmla="*/ 2 w 115"/>
                <a:gd name="T5" fmla="*/ 29 h 173"/>
                <a:gd name="T6" fmla="*/ 2 w 115"/>
                <a:gd name="T7" fmla="*/ 0 h 173"/>
                <a:gd name="T8" fmla="*/ 111 w 115"/>
                <a:gd name="T9" fmla="*/ 0 h 173"/>
                <a:gd name="T10" fmla="*/ 111 w 115"/>
                <a:gd name="T11" fmla="*/ 34 h 173"/>
                <a:gd name="T12" fmla="*/ 40 w 115"/>
                <a:gd name="T13" fmla="*/ 140 h 173"/>
                <a:gd name="T14" fmla="*/ 114 w 115"/>
                <a:gd name="T15" fmla="*/ 140 h 173"/>
                <a:gd name="T16" fmla="*/ 114 w 115"/>
                <a:gd name="T17" fmla="*/ 172 h 173"/>
                <a:gd name="T18" fmla="*/ 0 w 115"/>
                <a:gd name="T19" fmla="*/ 172 h 173"/>
                <a:gd name="T20" fmla="*/ 0 w 115"/>
                <a:gd name="T21" fmla="*/ 13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73">
                  <a:moveTo>
                    <a:pt x="0" y="135"/>
                  </a:moveTo>
                  <a:lnTo>
                    <a:pt x="71" y="29"/>
                  </a:lnTo>
                  <a:lnTo>
                    <a:pt x="2" y="29"/>
                  </a:lnTo>
                  <a:lnTo>
                    <a:pt x="2" y="0"/>
                  </a:lnTo>
                  <a:lnTo>
                    <a:pt x="111" y="0"/>
                  </a:lnTo>
                  <a:lnTo>
                    <a:pt x="111" y="34"/>
                  </a:lnTo>
                  <a:lnTo>
                    <a:pt x="40" y="140"/>
                  </a:lnTo>
                  <a:lnTo>
                    <a:pt x="114" y="140"/>
                  </a:lnTo>
                  <a:lnTo>
                    <a:pt x="114" y="172"/>
                  </a:lnTo>
                  <a:lnTo>
                    <a:pt x="0" y="172"/>
                  </a:lnTo>
                  <a:lnTo>
                    <a:pt x="0" y="13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3" name="Freeform 56">
              <a:extLst>
                <a:ext uri="{FF2B5EF4-FFF2-40B4-BE49-F238E27FC236}">
                  <a16:creationId xmlns:a16="http://schemas.microsoft.com/office/drawing/2014/main" id="{D69192D3-47E8-BB41-9FC4-71E427262A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7663" y="2198688"/>
              <a:ext cx="50800" cy="65087"/>
            </a:xfrm>
            <a:custGeom>
              <a:avLst/>
              <a:gdLst>
                <a:gd name="T0" fmla="*/ 19 w 139"/>
                <a:gd name="T1" fmla="*/ 14 h 179"/>
                <a:gd name="T2" fmla="*/ 72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1 w 139"/>
                <a:gd name="T11" fmla="*/ 175 h 179"/>
                <a:gd name="T12" fmla="*/ 98 w 139"/>
                <a:gd name="T13" fmla="*/ 151 h 179"/>
                <a:gd name="T14" fmla="*/ 51 w 139"/>
                <a:gd name="T15" fmla="*/ 178 h 179"/>
                <a:gd name="T16" fmla="*/ 0 w 139"/>
                <a:gd name="T17" fmla="*/ 128 h 179"/>
                <a:gd name="T18" fmla="*/ 88 w 139"/>
                <a:gd name="T19" fmla="*/ 69 h 179"/>
                <a:gd name="T20" fmla="*/ 96 w 139"/>
                <a:gd name="T21" fmla="*/ 69 h 179"/>
                <a:gd name="T22" fmla="*/ 96 w 139"/>
                <a:gd name="T23" fmla="*/ 64 h 179"/>
                <a:gd name="T24" fmla="*/ 64 w 139"/>
                <a:gd name="T25" fmla="*/ 32 h 179"/>
                <a:gd name="T26" fmla="*/ 19 w 139"/>
                <a:gd name="T27" fmla="*/ 48 h 179"/>
                <a:gd name="T28" fmla="*/ 19 w 139"/>
                <a:gd name="T29" fmla="*/ 14 h 179"/>
                <a:gd name="T30" fmla="*/ 96 w 139"/>
                <a:gd name="T31" fmla="*/ 93 h 179"/>
                <a:gd name="T32" fmla="*/ 40 w 139"/>
                <a:gd name="T33" fmla="*/ 125 h 179"/>
                <a:gd name="T34" fmla="*/ 66 w 139"/>
                <a:gd name="T35" fmla="*/ 151 h 179"/>
                <a:gd name="T36" fmla="*/ 98 w 139"/>
                <a:gd name="T37" fmla="*/ 101 h 179"/>
                <a:gd name="T38" fmla="*/ 98 w 139"/>
                <a:gd name="T39" fmla="*/ 93 h 179"/>
                <a:gd name="T40" fmla="*/ 96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9" y="14"/>
                  </a:moveTo>
                  <a:cubicBezTo>
                    <a:pt x="29" y="8"/>
                    <a:pt x="45" y="0"/>
                    <a:pt x="72" y="0"/>
                  </a:cubicBezTo>
                  <a:cubicBezTo>
                    <a:pt x="122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7"/>
                    <a:pt x="135" y="167"/>
                    <a:pt x="138" y="175"/>
                  </a:cubicBezTo>
                  <a:lnTo>
                    <a:pt x="101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8" y="165"/>
                    <a:pt x="74" y="178"/>
                    <a:pt x="51" y="178"/>
                  </a:cubicBezTo>
                  <a:cubicBezTo>
                    <a:pt x="24" y="178"/>
                    <a:pt x="0" y="159"/>
                    <a:pt x="0" y="128"/>
                  </a:cubicBezTo>
                  <a:cubicBezTo>
                    <a:pt x="0" y="80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4"/>
                  </a:lnTo>
                  <a:cubicBezTo>
                    <a:pt x="96" y="48"/>
                    <a:pt x="88" y="32"/>
                    <a:pt x="64" y="32"/>
                  </a:cubicBezTo>
                  <a:cubicBezTo>
                    <a:pt x="43" y="32"/>
                    <a:pt x="27" y="43"/>
                    <a:pt x="19" y="48"/>
                  </a:cubicBezTo>
                  <a:lnTo>
                    <a:pt x="19" y="14"/>
                  </a:lnTo>
                  <a:close/>
                  <a:moveTo>
                    <a:pt x="96" y="93"/>
                  </a:moveTo>
                  <a:cubicBezTo>
                    <a:pt x="61" y="93"/>
                    <a:pt x="40" y="101"/>
                    <a:pt x="40" y="125"/>
                  </a:cubicBezTo>
                  <a:cubicBezTo>
                    <a:pt x="40" y="141"/>
                    <a:pt x="51" y="151"/>
                    <a:pt x="66" y="151"/>
                  </a:cubicBezTo>
                  <a:cubicBezTo>
                    <a:pt x="90" y="151"/>
                    <a:pt x="98" y="133"/>
                    <a:pt x="98" y="101"/>
                  </a:cubicBezTo>
                  <a:lnTo>
                    <a:pt x="98" y="93"/>
                  </a:lnTo>
                  <a:lnTo>
                    <a:pt x="96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4" name="Freeform 57">
              <a:extLst>
                <a:ext uri="{FF2B5EF4-FFF2-40B4-BE49-F238E27FC236}">
                  <a16:creationId xmlns:a16="http://schemas.microsoft.com/office/drawing/2014/main" id="{CBCAB75E-4C54-1645-BD7E-2EC370E850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3225" y="2181225"/>
              <a:ext cx="36513" cy="80963"/>
            </a:xfrm>
            <a:custGeom>
              <a:avLst/>
              <a:gdLst>
                <a:gd name="T0" fmla="*/ 26 w 101"/>
                <a:gd name="T1" fmla="*/ 14 h 224"/>
                <a:gd name="T2" fmla="*/ 66 w 101"/>
                <a:gd name="T3" fmla="*/ 0 h 224"/>
                <a:gd name="T4" fmla="*/ 66 w 101"/>
                <a:gd name="T5" fmla="*/ 48 h 224"/>
                <a:gd name="T6" fmla="*/ 100 w 101"/>
                <a:gd name="T7" fmla="*/ 48 h 224"/>
                <a:gd name="T8" fmla="*/ 100 w 101"/>
                <a:gd name="T9" fmla="*/ 77 h 224"/>
                <a:gd name="T10" fmla="*/ 66 w 101"/>
                <a:gd name="T11" fmla="*/ 77 h 224"/>
                <a:gd name="T12" fmla="*/ 66 w 101"/>
                <a:gd name="T13" fmla="*/ 167 h 224"/>
                <a:gd name="T14" fmla="*/ 85 w 101"/>
                <a:gd name="T15" fmla="*/ 191 h 224"/>
                <a:gd name="T16" fmla="*/ 100 w 101"/>
                <a:gd name="T17" fmla="*/ 188 h 224"/>
                <a:gd name="T18" fmla="*/ 100 w 101"/>
                <a:gd name="T19" fmla="*/ 218 h 224"/>
                <a:gd name="T20" fmla="*/ 74 w 101"/>
                <a:gd name="T21" fmla="*/ 223 h 224"/>
                <a:gd name="T22" fmla="*/ 26 w 101"/>
                <a:gd name="T23" fmla="*/ 173 h 224"/>
                <a:gd name="T24" fmla="*/ 26 w 101"/>
                <a:gd name="T25" fmla="*/ 77 h 224"/>
                <a:gd name="T26" fmla="*/ 0 w 101"/>
                <a:gd name="T27" fmla="*/ 77 h 224"/>
                <a:gd name="T28" fmla="*/ 0 w 101"/>
                <a:gd name="T29" fmla="*/ 48 h 224"/>
                <a:gd name="T30" fmla="*/ 26 w 101"/>
                <a:gd name="T31" fmla="*/ 48 h 224"/>
                <a:gd name="T32" fmla="*/ 26 w 101"/>
                <a:gd name="T33" fmla="*/ 1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224">
                  <a:moveTo>
                    <a:pt x="26" y="14"/>
                  </a:moveTo>
                  <a:lnTo>
                    <a:pt x="66" y="0"/>
                  </a:lnTo>
                  <a:lnTo>
                    <a:pt x="66" y="48"/>
                  </a:lnTo>
                  <a:lnTo>
                    <a:pt x="100" y="48"/>
                  </a:lnTo>
                  <a:lnTo>
                    <a:pt x="100" y="77"/>
                  </a:lnTo>
                  <a:lnTo>
                    <a:pt x="66" y="77"/>
                  </a:lnTo>
                  <a:lnTo>
                    <a:pt x="66" y="167"/>
                  </a:lnTo>
                  <a:cubicBezTo>
                    <a:pt x="66" y="186"/>
                    <a:pt x="71" y="191"/>
                    <a:pt x="85" y="191"/>
                  </a:cubicBezTo>
                  <a:cubicBezTo>
                    <a:pt x="92" y="191"/>
                    <a:pt x="98" y="188"/>
                    <a:pt x="100" y="188"/>
                  </a:cubicBezTo>
                  <a:lnTo>
                    <a:pt x="100" y="218"/>
                  </a:lnTo>
                  <a:cubicBezTo>
                    <a:pt x="95" y="220"/>
                    <a:pt x="85" y="223"/>
                    <a:pt x="74" y="223"/>
                  </a:cubicBezTo>
                  <a:cubicBezTo>
                    <a:pt x="45" y="223"/>
                    <a:pt x="26" y="210"/>
                    <a:pt x="26" y="173"/>
                  </a:cubicBezTo>
                  <a:lnTo>
                    <a:pt x="26" y="77"/>
                  </a:lnTo>
                  <a:lnTo>
                    <a:pt x="0" y="77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6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5" name="Freeform 58">
              <a:extLst>
                <a:ext uri="{FF2B5EF4-FFF2-40B4-BE49-F238E27FC236}">
                  <a16:creationId xmlns:a16="http://schemas.microsoft.com/office/drawing/2014/main" id="{6D1EC53B-2842-0843-A8AB-FB366604D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9263" y="2173288"/>
              <a:ext cx="15875" cy="88900"/>
            </a:xfrm>
            <a:custGeom>
              <a:avLst/>
              <a:gdLst>
                <a:gd name="T0" fmla="*/ 0 w 46"/>
                <a:gd name="T1" fmla="*/ 0 h 247"/>
                <a:gd name="T2" fmla="*/ 42 w 46"/>
                <a:gd name="T3" fmla="*/ 0 h 247"/>
                <a:gd name="T4" fmla="*/ 42 w 46"/>
                <a:gd name="T5" fmla="*/ 39 h 247"/>
                <a:gd name="T6" fmla="*/ 0 w 46"/>
                <a:gd name="T7" fmla="*/ 39 h 247"/>
                <a:gd name="T8" fmla="*/ 0 w 46"/>
                <a:gd name="T9" fmla="*/ 0 h 247"/>
                <a:gd name="T10" fmla="*/ 5 w 46"/>
                <a:gd name="T11" fmla="*/ 74 h 247"/>
                <a:gd name="T12" fmla="*/ 45 w 46"/>
                <a:gd name="T13" fmla="*/ 74 h 247"/>
                <a:gd name="T14" fmla="*/ 45 w 46"/>
                <a:gd name="T15" fmla="*/ 246 h 247"/>
                <a:gd name="T16" fmla="*/ 5 w 46"/>
                <a:gd name="T17" fmla="*/ 246 h 247"/>
                <a:gd name="T18" fmla="*/ 5 w 46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247">
                  <a:moveTo>
                    <a:pt x="0" y="0"/>
                  </a:moveTo>
                  <a:lnTo>
                    <a:pt x="42" y="0"/>
                  </a:lnTo>
                  <a:lnTo>
                    <a:pt x="42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5" y="74"/>
                  </a:moveTo>
                  <a:lnTo>
                    <a:pt x="45" y="74"/>
                  </a:lnTo>
                  <a:lnTo>
                    <a:pt x="45" y="246"/>
                  </a:lnTo>
                  <a:lnTo>
                    <a:pt x="5" y="246"/>
                  </a:lnTo>
                  <a:lnTo>
                    <a:pt x="5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6" name="Freeform 59">
              <a:extLst>
                <a:ext uri="{FF2B5EF4-FFF2-40B4-BE49-F238E27FC236}">
                  <a16:creationId xmlns:a16="http://schemas.microsoft.com/office/drawing/2014/main" id="{78C01FCD-351D-9C45-8936-337967C2DA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250" y="2198688"/>
              <a:ext cx="53975" cy="65087"/>
            </a:xfrm>
            <a:custGeom>
              <a:avLst/>
              <a:gdLst>
                <a:gd name="T0" fmla="*/ 148 w 149"/>
                <a:gd name="T1" fmla="*/ 90 h 181"/>
                <a:gd name="T2" fmla="*/ 74 w 149"/>
                <a:gd name="T3" fmla="*/ 180 h 181"/>
                <a:gd name="T4" fmla="*/ 0 w 149"/>
                <a:gd name="T5" fmla="*/ 90 h 181"/>
                <a:gd name="T6" fmla="*/ 74 w 149"/>
                <a:gd name="T7" fmla="*/ 0 h 181"/>
                <a:gd name="T8" fmla="*/ 148 w 149"/>
                <a:gd name="T9" fmla="*/ 90 h 181"/>
                <a:gd name="T10" fmla="*/ 106 w 149"/>
                <a:gd name="T11" fmla="*/ 87 h 181"/>
                <a:gd name="T12" fmla="*/ 74 w 149"/>
                <a:gd name="T13" fmla="*/ 29 h 181"/>
                <a:gd name="T14" fmla="*/ 42 w 149"/>
                <a:gd name="T15" fmla="*/ 87 h 181"/>
                <a:gd name="T16" fmla="*/ 74 w 149"/>
                <a:gd name="T17" fmla="*/ 148 h 181"/>
                <a:gd name="T18" fmla="*/ 106 w 149"/>
                <a:gd name="T19" fmla="*/ 8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181">
                  <a:moveTo>
                    <a:pt x="148" y="90"/>
                  </a:moveTo>
                  <a:cubicBezTo>
                    <a:pt x="148" y="162"/>
                    <a:pt x="109" y="180"/>
                    <a:pt x="74" y="180"/>
                  </a:cubicBezTo>
                  <a:cubicBezTo>
                    <a:pt x="40" y="180"/>
                    <a:pt x="0" y="164"/>
                    <a:pt x="0" y="90"/>
                  </a:cubicBezTo>
                  <a:cubicBezTo>
                    <a:pt x="3" y="19"/>
                    <a:pt x="42" y="0"/>
                    <a:pt x="74" y="0"/>
                  </a:cubicBezTo>
                  <a:cubicBezTo>
                    <a:pt x="109" y="0"/>
                    <a:pt x="148" y="19"/>
                    <a:pt x="148" y="90"/>
                  </a:cubicBezTo>
                  <a:close/>
                  <a:moveTo>
                    <a:pt x="106" y="87"/>
                  </a:moveTo>
                  <a:cubicBezTo>
                    <a:pt x="106" y="58"/>
                    <a:pt x="101" y="29"/>
                    <a:pt x="74" y="29"/>
                  </a:cubicBezTo>
                  <a:cubicBezTo>
                    <a:pt x="48" y="29"/>
                    <a:pt x="42" y="61"/>
                    <a:pt x="42" y="87"/>
                  </a:cubicBezTo>
                  <a:cubicBezTo>
                    <a:pt x="42" y="117"/>
                    <a:pt x="50" y="148"/>
                    <a:pt x="74" y="148"/>
                  </a:cubicBezTo>
                  <a:cubicBezTo>
                    <a:pt x="101" y="148"/>
                    <a:pt x="106" y="117"/>
                    <a:pt x="106" y="8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7" name="Freeform 60">
              <a:extLst>
                <a:ext uri="{FF2B5EF4-FFF2-40B4-BE49-F238E27FC236}">
                  <a16:creationId xmlns:a16="http://schemas.microsoft.com/office/drawing/2014/main" id="{7F1DDA5D-6447-CC44-A457-B4FECEE7F2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8" y="2198688"/>
              <a:ext cx="47625" cy="63500"/>
            </a:xfrm>
            <a:custGeom>
              <a:avLst/>
              <a:gdLst>
                <a:gd name="T0" fmla="*/ 0 w 133"/>
                <a:gd name="T1" fmla="*/ 32 h 176"/>
                <a:gd name="T2" fmla="*/ 0 w 133"/>
                <a:gd name="T3" fmla="*/ 3 h 176"/>
                <a:gd name="T4" fmla="*/ 37 w 133"/>
                <a:gd name="T5" fmla="*/ 3 h 176"/>
                <a:gd name="T6" fmla="*/ 37 w 133"/>
                <a:gd name="T7" fmla="*/ 30 h 176"/>
                <a:gd name="T8" fmla="*/ 37 w 133"/>
                <a:gd name="T9" fmla="*/ 30 h 176"/>
                <a:gd name="T10" fmla="*/ 37 w 133"/>
                <a:gd name="T11" fmla="*/ 30 h 176"/>
                <a:gd name="T12" fmla="*/ 82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9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0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30"/>
                  </a:cubicBezTo>
                  <a:lnTo>
                    <a:pt x="37" y="30"/>
                  </a:lnTo>
                  <a:lnTo>
                    <a:pt x="37" y="30"/>
                  </a:lnTo>
                  <a:cubicBezTo>
                    <a:pt x="42" y="19"/>
                    <a:pt x="53" y="0"/>
                    <a:pt x="82" y="0"/>
                  </a:cubicBezTo>
                  <a:cubicBezTo>
                    <a:pt x="119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5"/>
                    <a:pt x="87" y="35"/>
                    <a:pt x="69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8" name="Freeform 61">
              <a:extLst>
                <a:ext uri="{FF2B5EF4-FFF2-40B4-BE49-F238E27FC236}">
                  <a16:creationId xmlns:a16="http://schemas.microsoft.com/office/drawing/2014/main" id="{FC6EEAA3-55B3-0D4B-AA24-31C4CFABB7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150" y="2032000"/>
              <a:ext cx="47625" cy="84138"/>
            </a:xfrm>
            <a:custGeom>
              <a:avLst/>
              <a:gdLst>
                <a:gd name="T0" fmla="*/ 0 w 133"/>
                <a:gd name="T1" fmla="*/ 0 h 234"/>
                <a:gd name="T2" fmla="*/ 64 w 133"/>
                <a:gd name="T3" fmla="*/ 0 h 234"/>
                <a:gd name="T4" fmla="*/ 132 w 133"/>
                <a:gd name="T5" fmla="*/ 72 h 234"/>
                <a:gd name="T6" fmla="*/ 64 w 133"/>
                <a:gd name="T7" fmla="*/ 143 h 234"/>
                <a:gd name="T8" fmla="*/ 42 w 133"/>
                <a:gd name="T9" fmla="*/ 143 h 234"/>
                <a:gd name="T10" fmla="*/ 42 w 133"/>
                <a:gd name="T11" fmla="*/ 233 h 234"/>
                <a:gd name="T12" fmla="*/ 3 w 133"/>
                <a:gd name="T13" fmla="*/ 233 h 234"/>
                <a:gd name="T14" fmla="*/ 0 w 133"/>
                <a:gd name="T15" fmla="*/ 0 h 234"/>
                <a:gd name="T16" fmla="*/ 56 w 133"/>
                <a:gd name="T17" fmla="*/ 111 h 234"/>
                <a:gd name="T18" fmla="*/ 93 w 133"/>
                <a:gd name="T19" fmla="*/ 72 h 234"/>
                <a:gd name="T20" fmla="*/ 56 w 133"/>
                <a:gd name="T21" fmla="*/ 34 h 234"/>
                <a:gd name="T22" fmla="*/ 40 w 133"/>
                <a:gd name="T23" fmla="*/ 34 h 234"/>
                <a:gd name="T24" fmla="*/ 40 w 133"/>
                <a:gd name="T25" fmla="*/ 111 h 234"/>
                <a:gd name="T26" fmla="*/ 56 w 133"/>
                <a:gd name="T27" fmla="*/ 11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234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2" y="27"/>
                    <a:pt x="132" y="72"/>
                  </a:cubicBezTo>
                  <a:cubicBezTo>
                    <a:pt x="132" y="117"/>
                    <a:pt x="109" y="143"/>
                    <a:pt x="64" y="143"/>
                  </a:cubicBezTo>
                  <a:lnTo>
                    <a:pt x="42" y="143"/>
                  </a:lnTo>
                  <a:lnTo>
                    <a:pt x="42" y="233"/>
                  </a:lnTo>
                  <a:lnTo>
                    <a:pt x="3" y="233"/>
                  </a:lnTo>
                  <a:lnTo>
                    <a:pt x="0" y="0"/>
                  </a:lnTo>
                  <a:close/>
                  <a:moveTo>
                    <a:pt x="56" y="111"/>
                  </a:moveTo>
                  <a:cubicBezTo>
                    <a:pt x="79" y="111"/>
                    <a:pt x="93" y="98"/>
                    <a:pt x="93" y="72"/>
                  </a:cubicBezTo>
                  <a:cubicBezTo>
                    <a:pt x="93" y="45"/>
                    <a:pt x="82" y="34"/>
                    <a:pt x="56" y="34"/>
                  </a:cubicBezTo>
                  <a:lnTo>
                    <a:pt x="40" y="34"/>
                  </a:lnTo>
                  <a:lnTo>
                    <a:pt x="40" y="111"/>
                  </a:lnTo>
                  <a:lnTo>
                    <a:pt x="56" y="11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9" name="Freeform 62">
              <a:extLst>
                <a:ext uri="{FF2B5EF4-FFF2-40B4-BE49-F238E27FC236}">
                  <a16:creationId xmlns:a16="http://schemas.microsoft.com/office/drawing/2014/main" id="{19D80349-4E3C-2946-969C-F4009490E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3363" y="2052638"/>
              <a:ext cx="47625" cy="63500"/>
            </a:xfrm>
            <a:custGeom>
              <a:avLst/>
              <a:gdLst>
                <a:gd name="T0" fmla="*/ 16 w 131"/>
                <a:gd name="T1" fmla="*/ 14 h 176"/>
                <a:gd name="T2" fmla="*/ 66 w 131"/>
                <a:gd name="T3" fmla="*/ 0 h 176"/>
                <a:gd name="T4" fmla="*/ 127 w 131"/>
                <a:gd name="T5" fmla="*/ 69 h 176"/>
                <a:gd name="T6" fmla="*/ 127 w 131"/>
                <a:gd name="T7" fmla="*/ 143 h 176"/>
                <a:gd name="T8" fmla="*/ 130 w 131"/>
                <a:gd name="T9" fmla="*/ 172 h 176"/>
                <a:gd name="T10" fmla="*/ 95 w 131"/>
                <a:gd name="T11" fmla="*/ 172 h 176"/>
                <a:gd name="T12" fmla="*/ 92 w 131"/>
                <a:gd name="T13" fmla="*/ 149 h 176"/>
                <a:gd name="T14" fmla="*/ 47 w 131"/>
                <a:gd name="T15" fmla="*/ 175 h 176"/>
                <a:gd name="T16" fmla="*/ 0 w 131"/>
                <a:gd name="T17" fmla="*/ 125 h 176"/>
                <a:gd name="T18" fmla="*/ 84 w 131"/>
                <a:gd name="T19" fmla="*/ 67 h 176"/>
                <a:gd name="T20" fmla="*/ 92 w 131"/>
                <a:gd name="T21" fmla="*/ 67 h 176"/>
                <a:gd name="T22" fmla="*/ 92 w 131"/>
                <a:gd name="T23" fmla="*/ 61 h 176"/>
                <a:gd name="T24" fmla="*/ 63 w 131"/>
                <a:gd name="T25" fmla="*/ 29 h 176"/>
                <a:gd name="T26" fmla="*/ 18 w 131"/>
                <a:gd name="T27" fmla="*/ 45 h 176"/>
                <a:gd name="T28" fmla="*/ 16 w 131"/>
                <a:gd name="T29" fmla="*/ 14 h 176"/>
                <a:gd name="T30" fmla="*/ 87 w 131"/>
                <a:gd name="T31" fmla="*/ 93 h 176"/>
                <a:gd name="T32" fmla="*/ 34 w 131"/>
                <a:gd name="T33" fmla="*/ 125 h 176"/>
                <a:gd name="T34" fmla="*/ 58 w 131"/>
                <a:gd name="T35" fmla="*/ 151 h 176"/>
                <a:gd name="T36" fmla="*/ 90 w 131"/>
                <a:gd name="T37" fmla="*/ 101 h 176"/>
                <a:gd name="T38" fmla="*/ 90 w 131"/>
                <a:gd name="T39" fmla="*/ 93 h 176"/>
                <a:gd name="T40" fmla="*/ 87 w 131"/>
                <a:gd name="T41" fmla="*/ 9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4" y="67"/>
                  </a:cubicBezTo>
                  <a:lnTo>
                    <a:pt x="92" y="67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18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5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0" name="Freeform 63">
              <a:extLst>
                <a:ext uri="{FF2B5EF4-FFF2-40B4-BE49-F238E27FC236}">
                  <a16:creationId xmlns:a16="http://schemas.microsoft.com/office/drawing/2014/main" id="{16DE3ED2-F0E0-5045-B3A7-0DE95956BD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3688" y="2052638"/>
              <a:ext cx="46037" cy="63500"/>
            </a:xfrm>
            <a:custGeom>
              <a:avLst/>
              <a:gdLst>
                <a:gd name="T0" fmla="*/ 0 w 128"/>
                <a:gd name="T1" fmla="*/ 32 h 176"/>
                <a:gd name="T2" fmla="*/ 0 w 128"/>
                <a:gd name="T3" fmla="*/ 3 h 176"/>
                <a:gd name="T4" fmla="*/ 37 w 128"/>
                <a:gd name="T5" fmla="*/ 3 h 176"/>
                <a:gd name="T6" fmla="*/ 37 w 128"/>
                <a:gd name="T7" fmla="*/ 29 h 176"/>
                <a:gd name="T8" fmla="*/ 37 w 128"/>
                <a:gd name="T9" fmla="*/ 29 h 176"/>
                <a:gd name="T10" fmla="*/ 37 w 128"/>
                <a:gd name="T11" fmla="*/ 29 h 176"/>
                <a:gd name="T12" fmla="*/ 79 w 128"/>
                <a:gd name="T13" fmla="*/ 0 h 176"/>
                <a:gd name="T14" fmla="*/ 127 w 128"/>
                <a:gd name="T15" fmla="*/ 64 h 176"/>
                <a:gd name="T16" fmla="*/ 127 w 128"/>
                <a:gd name="T17" fmla="*/ 175 h 176"/>
                <a:gd name="T18" fmla="*/ 87 w 128"/>
                <a:gd name="T19" fmla="*/ 175 h 176"/>
                <a:gd name="T20" fmla="*/ 87 w 128"/>
                <a:gd name="T21" fmla="*/ 72 h 176"/>
                <a:gd name="T22" fmla="*/ 66 w 128"/>
                <a:gd name="T23" fmla="*/ 35 h 176"/>
                <a:gd name="T24" fmla="*/ 39 w 128"/>
                <a:gd name="T25" fmla="*/ 74 h 176"/>
                <a:gd name="T26" fmla="*/ 39 w 128"/>
                <a:gd name="T27" fmla="*/ 175 h 176"/>
                <a:gd name="T28" fmla="*/ 0 w 128"/>
                <a:gd name="T29" fmla="*/ 175 h 176"/>
                <a:gd name="T30" fmla="*/ 0 w 128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1" name="Freeform 64">
              <a:extLst>
                <a:ext uri="{FF2B5EF4-FFF2-40B4-BE49-F238E27FC236}">
                  <a16:creationId xmlns:a16="http://schemas.microsoft.com/office/drawing/2014/main" id="{6F46213A-2C6B-D142-879B-041FEA903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9888" y="2032000"/>
              <a:ext cx="66675" cy="84138"/>
            </a:xfrm>
            <a:custGeom>
              <a:avLst/>
              <a:gdLst>
                <a:gd name="T0" fmla="*/ 132 w 186"/>
                <a:gd name="T1" fmla="*/ 177 h 234"/>
                <a:gd name="T2" fmla="*/ 56 w 186"/>
                <a:gd name="T3" fmla="*/ 177 h 234"/>
                <a:gd name="T4" fmla="*/ 40 w 186"/>
                <a:gd name="T5" fmla="*/ 233 h 234"/>
                <a:gd name="T6" fmla="*/ 0 w 186"/>
                <a:gd name="T7" fmla="*/ 233 h 234"/>
                <a:gd name="T8" fmla="*/ 74 w 186"/>
                <a:gd name="T9" fmla="*/ 0 h 234"/>
                <a:gd name="T10" fmla="*/ 117 w 186"/>
                <a:gd name="T11" fmla="*/ 0 h 234"/>
                <a:gd name="T12" fmla="*/ 185 w 186"/>
                <a:gd name="T13" fmla="*/ 233 h 234"/>
                <a:gd name="T14" fmla="*/ 143 w 186"/>
                <a:gd name="T15" fmla="*/ 233 h 234"/>
                <a:gd name="T16" fmla="*/ 132 w 186"/>
                <a:gd name="T17" fmla="*/ 177 h 234"/>
                <a:gd name="T18" fmla="*/ 125 w 186"/>
                <a:gd name="T19" fmla="*/ 146 h 234"/>
                <a:gd name="T20" fmla="*/ 98 w 186"/>
                <a:gd name="T21" fmla="*/ 37 h 234"/>
                <a:gd name="T22" fmla="*/ 98 w 186"/>
                <a:gd name="T23" fmla="*/ 37 h 234"/>
                <a:gd name="T24" fmla="*/ 69 w 186"/>
                <a:gd name="T25" fmla="*/ 146 h 234"/>
                <a:gd name="T26" fmla="*/ 125 w 186"/>
                <a:gd name="T27" fmla="*/ 146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6" h="234">
                  <a:moveTo>
                    <a:pt x="132" y="177"/>
                  </a:moveTo>
                  <a:lnTo>
                    <a:pt x="56" y="177"/>
                  </a:lnTo>
                  <a:lnTo>
                    <a:pt x="40" y="233"/>
                  </a:lnTo>
                  <a:lnTo>
                    <a:pt x="0" y="233"/>
                  </a:lnTo>
                  <a:lnTo>
                    <a:pt x="74" y="0"/>
                  </a:lnTo>
                  <a:lnTo>
                    <a:pt x="117" y="0"/>
                  </a:lnTo>
                  <a:lnTo>
                    <a:pt x="185" y="233"/>
                  </a:lnTo>
                  <a:lnTo>
                    <a:pt x="143" y="233"/>
                  </a:lnTo>
                  <a:lnTo>
                    <a:pt x="132" y="177"/>
                  </a:lnTo>
                  <a:close/>
                  <a:moveTo>
                    <a:pt x="125" y="146"/>
                  </a:moveTo>
                  <a:lnTo>
                    <a:pt x="98" y="37"/>
                  </a:lnTo>
                  <a:lnTo>
                    <a:pt x="98" y="37"/>
                  </a:lnTo>
                  <a:lnTo>
                    <a:pt x="69" y="146"/>
                  </a:lnTo>
                  <a:lnTo>
                    <a:pt x="125" y="1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2" name="Freeform 65">
              <a:extLst>
                <a:ext uri="{FF2B5EF4-FFF2-40B4-BE49-F238E27FC236}">
                  <a16:creationId xmlns:a16="http://schemas.microsoft.com/office/drawing/2014/main" id="{307C2F91-81ED-8648-A2A8-02E85C27A9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4500" y="2052638"/>
              <a:ext cx="76200" cy="63500"/>
            </a:xfrm>
            <a:custGeom>
              <a:avLst/>
              <a:gdLst>
                <a:gd name="T0" fmla="*/ 2 w 210"/>
                <a:gd name="T1" fmla="*/ 32 h 176"/>
                <a:gd name="T2" fmla="*/ 2 w 210"/>
                <a:gd name="T3" fmla="*/ 3 h 176"/>
                <a:gd name="T4" fmla="*/ 42 w 210"/>
                <a:gd name="T5" fmla="*/ 3 h 176"/>
                <a:gd name="T6" fmla="*/ 42 w 210"/>
                <a:gd name="T7" fmla="*/ 29 h 176"/>
                <a:gd name="T8" fmla="*/ 42 w 210"/>
                <a:gd name="T9" fmla="*/ 29 h 176"/>
                <a:gd name="T10" fmla="*/ 82 w 210"/>
                <a:gd name="T11" fmla="*/ 0 h 176"/>
                <a:gd name="T12" fmla="*/ 121 w 210"/>
                <a:gd name="T13" fmla="*/ 27 h 176"/>
                <a:gd name="T14" fmla="*/ 164 w 210"/>
                <a:gd name="T15" fmla="*/ 0 h 176"/>
                <a:gd name="T16" fmla="*/ 209 w 210"/>
                <a:gd name="T17" fmla="*/ 69 h 176"/>
                <a:gd name="T18" fmla="*/ 209 w 210"/>
                <a:gd name="T19" fmla="*/ 175 h 176"/>
                <a:gd name="T20" fmla="*/ 169 w 210"/>
                <a:gd name="T21" fmla="*/ 175 h 176"/>
                <a:gd name="T22" fmla="*/ 169 w 210"/>
                <a:gd name="T23" fmla="*/ 67 h 176"/>
                <a:gd name="T24" fmla="*/ 148 w 210"/>
                <a:gd name="T25" fmla="*/ 35 h 176"/>
                <a:gd name="T26" fmla="*/ 121 w 210"/>
                <a:gd name="T27" fmla="*/ 72 h 176"/>
                <a:gd name="T28" fmla="*/ 121 w 210"/>
                <a:gd name="T29" fmla="*/ 175 h 176"/>
                <a:gd name="T30" fmla="*/ 87 w 210"/>
                <a:gd name="T31" fmla="*/ 175 h 176"/>
                <a:gd name="T32" fmla="*/ 87 w 210"/>
                <a:gd name="T33" fmla="*/ 67 h 176"/>
                <a:gd name="T34" fmla="*/ 66 w 210"/>
                <a:gd name="T35" fmla="*/ 35 h 176"/>
                <a:gd name="T36" fmla="*/ 39 w 210"/>
                <a:gd name="T37" fmla="*/ 72 h 176"/>
                <a:gd name="T38" fmla="*/ 39 w 210"/>
                <a:gd name="T39" fmla="*/ 175 h 176"/>
                <a:gd name="T40" fmla="*/ 0 w 210"/>
                <a:gd name="T41" fmla="*/ 175 h 176"/>
                <a:gd name="T42" fmla="*/ 2 w 210"/>
                <a:gd name="T43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0" h="176">
                  <a:moveTo>
                    <a:pt x="2" y="32"/>
                  </a:moveTo>
                  <a:cubicBezTo>
                    <a:pt x="2" y="19"/>
                    <a:pt x="2" y="11"/>
                    <a:pt x="2" y="3"/>
                  </a:cubicBezTo>
                  <a:lnTo>
                    <a:pt x="42" y="3"/>
                  </a:lnTo>
                  <a:cubicBezTo>
                    <a:pt x="42" y="11"/>
                    <a:pt x="42" y="21"/>
                    <a:pt x="42" y="29"/>
                  </a:cubicBezTo>
                  <a:lnTo>
                    <a:pt x="42" y="29"/>
                  </a:lnTo>
                  <a:cubicBezTo>
                    <a:pt x="47" y="16"/>
                    <a:pt x="61" y="0"/>
                    <a:pt x="82" y="0"/>
                  </a:cubicBezTo>
                  <a:cubicBezTo>
                    <a:pt x="108" y="0"/>
                    <a:pt x="119" y="19"/>
                    <a:pt x="121" y="27"/>
                  </a:cubicBezTo>
                  <a:cubicBezTo>
                    <a:pt x="129" y="14"/>
                    <a:pt x="140" y="0"/>
                    <a:pt x="164" y="0"/>
                  </a:cubicBezTo>
                  <a:cubicBezTo>
                    <a:pt x="198" y="0"/>
                    <a:pt x="209" y="27"/>
                    <a:pt x="209" y="69"/>
                  </a:cubicBezTo>
                  <a:lnTo>
                    <a:pt x="209" y="175"/>
                  </a:lnTo>
                  <a:lnTo>
                    <a:pt x="169" y="175"/>
                  </a:lnTo>
                  <a:lnTo>
                    <a:pt x="169" y="67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1" y="53"/>
                    <a:pt x="121" y="72"/>
                  </a:cubicBezTo>
                  <a:lnTo>
                    <a:pt x="121" y="175"/>
                  </a:lnTo>
                  <a:lnTo>
                    <a:pt x="87" y="175"/>
                  </a:lnTo>
                  <a:lnTo>
                    <a:pt x="87" y="67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50" y="35"/>
                    <a:pt x="39" y="53"/>
                    <a:pt x="39" y="72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2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3" name="Freeform 66">
              <a:extLst>
                <a:ext uri="{FF2B5EF4-FFF2-40B4-BE49-F238E27FC236}">
                  <a16:creationId xmlns:a16="http://schemas.microsoft.com/office/drawing/2014/main" id="{575A5AC9-0577-DC49-AFDE-B69C1C200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400" y="2052638"/>
              <a:ext cx="47625" cy="65087"/>
            </a:xfrm>
            <a:custGeom>
              <a:avLst/>
              <a:gdLst>
                <a:gd name="T0" fmla="*/ 122 w 131"/>
                <a:gd name="T1" fmla="*/ 167 h 179"/>
                <a:gd name="T2" fmla="*/ 74 w 131"/>
                <a:gd name="T3" fmla="*/ 178 h 179"/>
                <a:gd name="T4" fmla="*/ 0 w 131"/>
                <a:gd name="T5" fmla="*/ 90 h 179"/>
                <a:gd name="T6" fmla="*/ 66 w 131"/>
                <a:gd name="T7" fmla="*/ 0 h 179"/>
                <a:gd name="T8" fmla="*/ 130 w 131"/>
                <a:gd name="T9" fmla="*/ 93 h 179"/>
                <a:gd name="T10" fmla="*/ 130 w 131"/>
                <a:gd name="T11" fmla="*/ 101 h 179"/>
                <a:gd name="T12" fmla="*/ 37 w 131"/>
                <a:gd name="T13" fmla="*/ 101 h 179"/>
                <a:gd name="T14" fmla="*/ 77 w 131"/>
                <a:gd name="T15" fmla="*/ 149 h 179"/>
                <a:gd name="T16" fmla="*/ 119 w 131"/>
                <a:gd name="T17" fmla="*/ 135 h 179"/>
                <a:gd name="T18" fmla="*/ 122 w 131"/>
                <a:gd name="T19" fmla="*/ 167 h 179"/>
                <a:gd name="T20" fmla="*/ 93 w 131"/>
                <a:gd name="T21" fmla="*/ 74 h 179"/>
                <a:gd name="T22" fmla="*/ 66 w 131"/>
                <a:gd name="T23" fmla="*/ 29 h 179"/>
                <a:gd name="T24" fmla="*/ 37 w 131"/>
                <a:gd name="T25" fmla="*/ 74 h 179"/>
                <a:gd name="T26" fmla="*/ 93 w 131"/>
                <a:gd name="T27" fmla="*/ 7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1" y="178"/>
                    <a:pt x="0" y="138"/>
                    <a:pt x="0" y="90"/>
                  </a:cubicBezTo>
                  <a:cubicBezTo>
                    <a:pt x="0" y="40"/>
                    <a:pt x="26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8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3" y="74"/>
                  </a:moveTo>
                  <a:cubicBezTo>
                    <a:pt x="93" y="45"/>
                    <a:pt x="82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4" name="Freeform 67">
              <a:extLst>
                <a:ext uri="{FF2B5EF4-FFF2-40B4-BE49-F238E27FC236}">
                  <a16:creationId xmlns:a16="http://schemas.microsoft.com/office/drawing/2014/main" id="{1F17C250-1342-C244-856C-1E5E185949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0550" y="2052638"/>
              <a:ext cx="30163" cy="63500"/>
            </a:xfrm>
            <a:custGeom>
              <a:avLst/>
              <a:gdLst>
                <a:gd name="T0" fmla="*/ 5 w 85"/>
                <a:gd name="T1" fmla="*/ 32 h 176"/>
                <a:gd name="T2" fmla="*/ 5 w 85"/>
                <a:gd name="T3" fmla="*/ 3 h 176"/>
                <a:gd name="T4" fmla="*/ 39 w 85"/>
                <a:gd name="T5" fmla="*/ 3 h 176"/>
                <a:gd name="T6" fmla="*/ 39 w 85"/>
                <a:gd name="T7" fmla="*/ 35 h 176"/>
                <a:gd name="T8" fmla="*/ 39 w 85"/>
                <a:gd name="T9" fmla="*/ 35 h 176"/>
                <a:gd name="T10" fmla="*/ 79 w 85"/>
                <a:gd name="T11" fmla="*/ 0 h 176"/>
                <a:gd name="T12" fmla="*/ 84 w 85"/>
                <a:gd name="T13" fmla="*/ 0 h 176"/>
                <a:gd name="T14" fmla="*/ 84 w 85"/>
                <a:gd name="T15" fmla="*/ 40 h 176"/>
                <a:gd name="T16" fmla="*/ 74 w 85"/>
                <a:gd name="T17" fmla="*/ 37 h 176"/>
                <a:gd name="T18" fmla="*/ 39 w 85"/>
                <a:gd name="T19" fmla="*/ 80 h 176"/>
                <a:gd name="T20" fmla="*/ 39 w 85"/>
                <a:gd name="T21" fmla="*/ 175 h 176"/>
                <a:gd name="T22" fmla="*/ 0 w 85"/>
                <a:gd name="T23" fmla="*/ 175 h 176"/>
                <a:gd name="T24" fmla="*/ 5 w 85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76">
                  <a:moveTo>
                    <a:pt x="5" y="32"/>
                  </a:moveTo>
                  <a:cubicBezTo>
                    <a:pt x="5" y="21"/>
                    <a:pt x="5" y="11"/>
                    <a:pt x="5" y="3"/>
                  </a:cubicBezTo>
                  <a:lnTo>
                    <a:pt x="39" y="3"/>
                  </a:lnTo>
                  <a:cubicBezTo>
                    <a:pt x="39" y="14"/>
                    <a:pt x="39" y="24"/>
                    <a:pt x="39" y="35"/>
                  </a:cubicBezTo>
                  <a:lnTo>
                    <a:pt x="39" y="35"/>
                  </a:lnTo>
                  <a:cubicBezTo>
                    <a:pt x="45" y="21"/>
                    <a:pt x="55" y="0"/>
                    <a:pt x="79" y="0"/>
                  </a:cubicBezTo>
                  <a:cubicBezTo>
                    <a:pt x="82" y="0"/>
                    <a:pt x="84" y="0"/>
                    <a:pt x="84" y="0"/>
                  </a:cubicBezTo>
                  <a:lnTo>
                    <a:pt x="84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39" y="48"/>
                    <a:pt x="39" y="80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5" name="Freeform 68">
              <a:extLst>
                <a:ext uri="{FF2B5EF4-FFF2-40B4-BE49-F238E27FC236}">
                  <a16:creationId xmlns:a16="http://schemas.microsoft.com/office/drawing/2014/main" id="{4B8BDBBB-EEA2-4A40-997C-10F2B16B8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413" y="2027238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40 w 41"/>
                <a:gd name="T3" fmla="*/ 0 h 245"/>
                <a:gd name="T4" fmla="*/ 40 w 41"/>
                <a:gd name="T5" fmla="*/ 40 h 245"/>
                <a:gd name="T6" fmla="*/ 0 w 41"/>
                <a:gd name="T7" fmla="*/ 40 h 245"/>
                <a:gd name="T8" fmla="*/ 0 w 41"/>
                <a:gd name="T9" fmla="*/ 0 h 245"/>
                <a:gd name="T10" fmla="*/ 0 w 41"/>
                <a:gd name="T11" fmla="*/ 72 h 245"/>
                <a:gd name="T12" fmla="*/ 40 w 41"/>
                <a:gd name="T13" fmla="*/ 72 h 245"/>
                <a:gd name="T14" fmla="*/ 40 w 41"/>
                <a:gd name="T15" fmla="*/ 244 h 245"/>
                <a:gd name="T16" fmla="*/ 0 w 41"/>
                <a:gd name="T17" fmla="*/ 244 h 245"/>
                <a:gd name="T18" fmla="*/ 0 w 41"/>
                <a:gd name="T19" fmla="*/ 72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40" y="72"/>
                  </a:lnTo>
                  <a:lnTo>
                    <a:pt x="40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6" name="Freeform 69">
              <a:extLst>
                <a:ext uri="{FF2B5EF4-FFF2-40B4-BE49-F238E27FC236}">
                  <a16:creationId xmlns:a16="http://schemas.microsoft.com/office/drawing/2014/main" id="{428CB025-2196-D742-97B1-C01B05D0AB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1988" y="2054225"/>
              <a:ext cx="41275" cy="63500"/>
            </a:xfrm>
            <a:custGeom>
              <a:avLst/>
              <a:gdLst>
                <a:gd name="T0" fmla="*/ 112 w 113"/>
                <a:gd name="T1" fmla="*/ 169 h 178"/>
                <a:gd name="T2" fmla="*/ 74 w 113"/>
                <a:gd name="T3" fmla="*/ 177 h 178"/>
                <a:gd name="T4" fmla="*/ 0 w 113"/>
                <a:gd name="T5" fmla="*/ 90 h 178"/>
                <a:gd name="T6" fmla="*/ 77 w 113"/>
                <a:gd name="T7" fmla="*/ 0 h 178"/>
                <a:gd name="T8" fmla="*/ 112 w 113"/>
                <a:gd name="T9" fmla="*/ 8 h 178"/>
                <a:gd name="T10" fmla="*/ 109 w 113"/>
                <a:gd name="T11" fmla="*/ 40 h 178"/>
                <a:gd name="T12" fmla="*/ 82 w 113"/>
                <a:gd name="T13" fmla="*/ 32 h 178"/>
                <a:gd name="T14" fmla="*/ 40 w 113"/>
                <a:gd name="T15" fmla="*/ 90 h 178"/>
                <a:gd name="T16" fmla="*/ 85 w 113"/>
                <a:gd name="T17" fmla="*/ 146 h 178"/>
                <a:gd name="T18" fmla="*/ 112 w 113"/>
                <a:gd name="T19" fmla="*/ 138 h 178"/>
                <a:gd name="T20" fmla="*/ 112 w 113"/>
                <a:gd name="T21" fmla="*/ 169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78">
                  <a:moveTo>
                    <a:pt x="112" y="169"/>
                  </a:moveTo>
                  <a:cubicBezTo>
                    <a:pt x="104" y="172"/>
                    <a:pt x="90" y="177"/>
                    <a:pt x="74" y="177"/>
                  </a:cubicBezTo>
                  <a:cubicBezTo>
                    <a:pt x="22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4" y="5"/>
                    <a:pt x="112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5" y="146"/>
                  </a:cubicBezTo>
                  <a:cubicBezTo>
                    <a:pt x="96" y="146"/>
                    <a:pt x="106" y="140"/>
                    <a:pt x="112" y="138"/>
                  </a:cubicBezTo>
                  <a:lnTo>
                    <a:pt x="112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7" name="Freeform 70">
              <a:extLst>
                <a:ext uri="{FF2B5EF4-FFF2-40B4-BE49-F238E27FC236}">
                  <a16:creationId xmlns:a16="http://schemas.microsoft.com/office/drawing/2014/main" id="{917BD7DA-DF68-314F-99F3-96F1605346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8025" y="2052638"/>
              <a:ext cx="47625" cy="63500"/>
            </a:xfrm>
            <a:custGeom>
              <a:avLst/>
              <a:gdLst>
                <a:gd name="T0" fmla="*/ 16 w 131"/>
                <a:gd name="T1" fmla="*/ 14 h 176"/>
                <a:gd name="T2" fmla="*/ 66 w 131"/>
                <a:gd name="T3" fmla="*/ 0 h 176"/>
                <a:gd name="T4" fmla="*/ 127 w 131"/>
                <a:gd name="T5" fmla="*/ 69 h 176"/>
                <a:gd name="T6" fmla="*/ 127 w 131"/>
                <a:gd name="T7" fmla="*/ 143 h 176"/>
                <a:gd name="T8" fmla="*/ 130 w 131"/>
                <a:gd name="T9" fmla="*/ 172 h 176"/>
                <a:gd name="T10" fmla="*/ 95 w 131"/>
                <a:gd name="T11" fmla="*/ 172 h 176"/>
                <a:gd name="T12" fmla="*/ 93 w 131"/>
                <a:gd name="T13" fmla="*/ 149 h 176"/>
                <a:gd name="T14" fmla="*/ 48 w 131"/>
                <a:gd name="T15" fmla="*/ 175 h 176"/>
                <a:gd name="T16" fmla="*/ 0 w 131"/>
                <a:gd name="T17" fmla="*/ 125 h 176"/>
                <a:gd name="T18" fmla="*/ 85 w 131"/>
                <a:gd name="T19" fmla="*/ 67 h 176"/>
                <a:gd name="T20" fmla="*/ 93 w 131"/>
                <a:gd name="T21" fmla="*/ 67 h 176"/>
                <a:gd name="T22" fmla="*/ 93 w 131"/>
                <a:gd name="T23" fmla="*/ 61 h 176"/>
                <a:gd name="T24" fmla="*/ 64 w 131"/>
                <a:gd name="T25" fmla="*/ 29 h 176"/>
                <a:gd name="T26" fmla="*/ 19 w 131"/>
                <a:gd name="T27" fmla="*/ 45 h 176"/>
                <a:gd name="T28" fmla="*/ 16 w 131"/>
                <a:gd name="T29" fmla="*/ 14 h 176"/>
                <a:gd name="T30" fmla="*/ 90 w 131"/>
                <a:gd name="T31" fmla="*/ 93 h 176"/>
                <a:gd name="T32" fmla="*/ 37 w 131"/>
                <a:gd name="T33" fmla="*/ 125 h 176"/>
                <a:gd name="T34" fmla="*/ 61 w 131"/>
                <a:gd name="T35" fmla="*/ 151 h 176"/>
                <a:gd name="T36" fmla="*/ 93 w 131"/>
                <a:gd name="T37" fmla="*/ 101 h 176"/>
                <a:gd name="T38" fmla="*/ 93 w 131"/>
                <a:gd name="T39" fmla="*/ 93 h 176"/>
                <a:gd name="T40" fmla="*/ 90 w 131"/>
                <a:gd name="T41" fmla="*/ 9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19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8" name="Freeform 71">
              <a:extLst>
                <a:ext uri="{FF2B5EF4-FFF2-40B4-BE49-F238E27FC236}">
                  <a16:creationId xmlns:a16="http://schemas.microsoft.com/office/drawing/2014/main" id="{F9996923-7610-6D4C-9CC7-6F023F8A2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8350" y="2052638"/>
              <a:ext cx="46038" cy="63500"/>
            </a:xfrm>
            <a:custGeom>
              <a:avLst/>
              <a:gdLst>
                <a:gd name="T0" fmla="*/ 0 w 128"/>
                <a:gd name="T1" fmla="*/ 32 h 176"/>
                <a:gd name="T2" fmla="*/ 0 w 128"/>
                <a:gd name="T3" fmla="*/ 3 h 176"/>
                <a:gd name="T4" fmla="*/ 37 w 128"/>
                <a:gd name="T5" fmla="*/ 3 h 176"/>
                <a:gd name="T6" fmla="*/ 37 w 128"/>
                <a:gd name="T7" fmla="*/ 29 h 176"/>
                <a:gd name="T8" fmla="*/ 37 w 128"/>
                <a:gd name="T9" fmla="*/ 29 h 176"/>
                <a:gd name="T10" fmla="*/ 37 w 128"/>
                <a:gd name="T11" fmla="*/ 29 h 176"/>
                <a:gd name="T12" fmla="*/ 79 w 128"/>
                <a:gd name="T13" fmla="*/ 0 h 176"/>
                <a:gd name="T14" fmla="*/ 127 w 128"/>
                <a:gd name="T15" fmla="*/ 64 h 176"/>
                <a:gd name="T16" fmla="*/ 127 w 128"/>
                <a:gd name="T17" fmla="*/ 175 h 176"/>
                <a:gd name="T18" fmla="*/ 87 w 128"/>
                <a:gd name="T19" fmla="*/ 175 h 176"/>
                <a:gd name="T20" fmla="*/ 87 w 128"/>
                <a:gd name="T21" fmla="*/ 72 h 176"/>
                <a:gd name="T22" fmla="*/ 66 w 128"/>
                <a:gd name="T23" fmla="*/ 35 h 176"/>
                <a:gd name="T24" fmla="*/ 40 w 128"/>
                <a:gd name="T25" fmla="*/ 74 h 176"/>
                <a:gd name="T26" fmla="*/ 40 w 128"/>
                <a:gd name="T27" fmla="*/ 175 h 176"/>
                <a:gd name="T28" fmla="*/ 0 w 128"/>
                <a:gd name="T29" fmla="*/ 175 h 176"/>
                <a:gd name="T30" fmla="*/ 0 w 128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9" name="Freeform 72">
              <a:extLst>
                <a:ext uri="{FF2B5EF4-FFF2-40B4-BE49-F238E27FC236}">
                  <a16:creationId xmlns:a16="http://schemas.microsoft.com/office/drawing/2014/main" id="{0125D15E-370D-314B-AE59-BC4A2E543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150" y="2136775"/>
              <a:ext cx="52388" cy="84138"/>
            </a:xfrm>
            <a:custGeom>
              <a:avLst/>
              <a:gdLst>
                <a:gd name="T0" fmla="*/ 0 w 146"/>
                <a:gd name="T1" fmla="*/ 0 h 234"/>
                <a:gd name="T2" fmla="*/ 39 w 146"/>
                <a:gd name="T3" fmla="*/ 0 h 234"/>
                <a:gd name="T4" fmla="*/ 39 w 146"/>
                <a:gd name="T5" fmla="*/ 95 h 234"/>
                <a:gd name="T6" fmla="*/ 103 w 146"/>
                <a:gd name="T7" fmla="*/ 95 h 234"/>
                <a:gd name="T8" fmla="*/ 103 w 146"/>
                <a:gd name="T9" fmla="*/ 0 h 234"/>
                <a:gd name="T10" fmla="*/ 145 w 146"/>
                <a:gd name="T11" fmla="*/ 0 h 234"/>
                <a:gd name="T12" fmla="*/ 145 w 146"/>
                <a:gd name="T13" fmla="*/ 233 h 234"/>
                <a:gd name="T14" fmla="*/ 103 w 146"/>
                <a:gd name="T15" fmla="*/ 233 h 234"/>
                <a:gd name="T16" fmla="*/ 103 w 146"/>
                <a:gd name="T17" fmla="*/ 130 h 234"/>
                <a:gd name="T18" fmla="*/ 39 w 146"/>
                <a:gd name="T19" fmla="*/ 130 h 234"/>
                <a:gd name="T20" fmla="*/ 39 w 146"/>
                <a:gd name="T21" fmla="*/ 233 h 234"/>
                <a:gd name="T22" fmla="*/ 0 w 146"/>
                <a:gd name="T23" fmla="*/ 233 h 234"/>
                <a:gd name="T24" fmla="*/ 0 w 146"/>
                <a:gd name="T25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234">
                  <a:moveTo>
                    <a:pt x="0" y="0"/>
                  </a:moveTo>
                  <a:lnTo>
                    <a:pt x="39" y="0"/>
                  </a:lnTo>
                  <a:lnTo>
                    <a:pt x="39" y="95"/>
                  </a:lnTo>
                  <a:lnTo>
                    <a:pt x="103" y="95"/>
                  </a:lnTo>
                  <a:lnTo>
                    <a:pt x="103" y="0"/>
                  </a:lnTo>
                  <a:lnTo>
                    <a:pt x="145" y="0"/>
                  </a:lnTo>
                  <a:lnTo>
                    <a:pt x="145" y="233"/>
                  </a:lnTo>
                  <a:lnTo>
                    <a:pt x="103" y="233"/>
                  </a:lnTo>
                  <a:lnTo>
                    <a:pt x="103" y="130"/>
                  </a:lnTo>
                  <a:lnTo>
                    <a:pt x="39" y="130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0" name="Freeform 73">
              <a:extLst>
                <a:ext uri="{FF2B5EF4-FFF2-40B4-BE49-F238E27FC236}">
                  <a16:creationId xmlns:a16="http://schemas.microsoft.com/office/drawing/2014/main" id="{75A7B6C3-30FE-4E40-99E5-939CF8E18F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0825" y="2157413"/>
              <a:ext cx="47625" cy="65087"/>
            </a:xfrm>
            <a:custGeom>
              <a:avLst/>
              <a:gdLst>
                <a:gd name="T0" fmla="*/ 122 w 131"/>
                <a:gd name="T1" fmla="*/ 167 h 179"/>
                <a:gd name="T2" fmla="*/ 74 w 131"/>
                <a:gd name="T3" fmla="*/ 178 h 179"/>
                <a:gd name="T4" fmla="*/ 0 w 131"/>
                <a:gd name="T5" fmla="*/ 90 h 179"/>
                <a:gd name="T6" fmla="*/ 66 w 131"/>
                <a:gd name="T7" fmla="*/ 0 h 179"/>
                <a:gd name="T8" fmla="*/ 130 w 131"/>
                <a:gd name="T9" fmla="*/ 93 h 179"/>
                <a:gd name="T10" fmla="*/ 130 w 131"/>
                <a:gd name="T11" fmla="*/ 101 h 179"/>
                <a:gd name="T12" fmla="*/ 37 w 131"/>
                <a:gd name="T13" fmla="*/ 101 h 179"/>
                <a:gd name="T14" fmla="*/ 77 w 131"/>
                <a:gd name="T15" fmla="*/ 149 h 179"/>
                <a:gd name="T16" fmla="*/ 119 w 131"/>
                <a:gd name="T17" fmla="*/ 135 h 179"/>
                <a:gd name="T18" fmla="*/ 122 w 131"/>
                <a:gd name="T19" fmla="*/ 167 h 179"/>
                <a:gd name="T20" fmla="*/ 90 w 131"/>
                <a:gd name="T21" fmla="*/ 74 h 179"/>
                <a:gd name="T22" fmla="*/ 64 w 131"/>
                <a:gd name="T23" fmla="*/ 29 h 179"/>
                <a:gd name="T24" fmla="*/ 34 w 131"/>
                <a:gd name="T25" fmla="*/ 74 h 179"/>
                <a:gd name="T26" fmla="*/ 90 w 131"/>
                <a:gd name="T27" fmla="*/ 7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1" y="178"/>
                    <a:pt x="0" y="138"/>
                    <a:pt x="0" y="90"/>
                  </a:cubicBezTo>
                  <a:cubicBezTo>
                    <a:pt x="0" y="40"/>
                    <a:pt x="27" y="0"/>
                    <a:pt x="66" y="0"/>
                  </a:cubicBezTo>
                  <a:cubicBezTo>
                    <a:pt x="101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8" y="149"/>
                    <a:pt x="77" y="149"/>
                  </a:cubicBezTo>
                  <a:cubicBezTo>
                    <a:pt x="101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0" y="74"/>
                  </a:moveTo>
                  <a:cubicBezTo>
                    <a:pt x="90" y="45"/>
                    <a:pt x="80" y="29"/>
                    <a:pt x="64" y="29"/>
                  </a:cubicBezTo>
                  <a:cubicBezTo>
                    <a:pt x="42" y="29"/>
                    <a:pt x="34" y="53"/>
                    <a:pt x="34" y="74"/>
                  </a:cubicBezTo>
                  <a:lnTo>
                    <a:pt x="90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1" name="Freeform 74">
              <a:extLst>
                <a:ext uri="{FF2B5EF4-FFF2-40B4-BE49-F238E27FC236}">
                  <a16:creationId xmlns:a16="http://schemas.microsoft.com/office/drawing/2014/main" id="{948A3EF9-169B-1143-8CBB-3C794A44AB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6388" y="2157413"/>
              <a:ext cx="46037" cy="63500"/>
            </a:xfrm>
            <a:custGeom>
              <a:avLst/>
              <a:gdLst>
                <a:gd name="T0" fmla="*/ 16 w 130"/>
                <a:gd name="T1" fmla="*/ 13 h 176"/>
                <a:gd name="T2" fmla="*/ 66 w 130"/>
                <a:gd name="T3" fmla="*/ 0 h 176"/>
                <a:gd name="T4" fmla="*/ 127 w 130"/>
                <a:gd name="T5" fmla="*/ 69 h 176"/>
                <a:gd name="T6" fmla="*/ 127 w 130"/>
                <a:gd name="T7" fmla="*/ 143 h 176"/>
                <a:gd name="T8" fmla="*/ 129 w 130"/>
                <a:gd name="T9" fmla="*/ 172 h 176"/>
                <a:gd name="T10" fmla="*/ 95 w 130"/>
                <a:gd name="T11" fmla="*/ 172 h 176"/>
                <a:gd name="T12" fmla="*/ 92 w 130"/>
                <a:gd name="T13" fmla="*/ 149 h 176"/>
                <a:gd name="T14" fmla="*/ 47 w 130"/>
                <a:gd name="T15" fmla="*/ 175 h 176"/>
                <a:gd name="T16" fmla="*/ 0 w 130"/>
                <a:gd name="T17" fmla="*/ 125 h 176"/>
                <a:gd name="T18" fmla="*/ 84 w 130"/>
                <a:gd name="T19" fmla="*/ 66 h 176"/>
                <a:gd name="T20" fmla="*/ 92 w 130"/>
                <a:gd name="T21" fmla="*/ 66 h 176"/>
                <a:gd name="T22" fmla="*/ 92 w 130"/>
                <a:gd name="T23" fmla="*/ 61 h 176"/>
                <a:gd name="T24" fmla="*/ 63 w 130"/>
                <a:gd name="T25" fmla="*/ 29 h 176"/>
                <a:gd name="T26" fmla="*/ 18 w 130"/>
                <a:gd name="T27" fmla="*/ 45 h 176"/>
                <a:gd name="T28" fmla="*/ 16 w 130"/>
                <a:gd name="T29" fmla="*/ 13 h 176"/>
                <a:gd name="T30" fmla="*/ 90 w 130"/>
                <a:gd name="T31" fmla="*/ 90 h 176"/>
                <a:gd name="T32" fmla="*/ 37 w 130"/>
                <a:gd name="T33" fmla="*/ 122 h 176"/>
                <a:gd name="T34" fmla="*/ 61 w 130"/>
                <a:gd name="T35" fmla="*/ 149 h 176"/>
                <a:gd name="T36" fmla="*/ 92 w 130"/>
                <a:gd name="T37" fmla="*/ 98 h 176"/>
                <a:gd name="T38" fmla="*/ 92 w 130"/>
                <a:gd name="T39" fmla="*/ 90 h 176"/>
                <a:gd name="T40" fmla="*/ 90 w 130"/>
                <a:gd name="T41" fmla="*/ 9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6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18" y="45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1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2" name="Freeform 75">
              <a:extLst>
                <a:ext uri="{FF2B5EF4-FFF2-40B4-BE49-F238E27FC236}">
                  <a16:creationId xmlns:a16="http://schemas.microsoft.com/office/drawing/2014/main" id="{24D4016B-112B-9145-A591-E5B9C7357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8300" y="2130425"/>
              <a:ext cx="14288" cy="90488"/>
            </a:xfrm>
            <a:custGeom>
              <a:avLst/>
              <a:gdLst>
                <a:gd name="T0" fmla="*/ 20 w 40"/>
                <a:gd name="T1" fmla="*/ 252 h 253"/>
                <a:gd name="T2" fmla="*/ 0 w 40"/>
                <a:gd name="T3" fmla="*/ 252 h 253"/>
                <a:gd name="T4" fmla="*/ 0 w 40"/>
                <a:gd name="T5" fmla="*/ 0 h 253"/>
                <a:gd name="T6" fmla="*/ 39 w 40"/>
                <a:gd name="T7" fmla="*/ 0 h 253"/>
                <a:gd name="T8" fmla="*/ 39 w 40"/>
                <a:gd name="T9" fmla="*/ 252 h 253"/>
                <a:gd name="T10" fmla="*/ 20 w 40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39" y="0"/>
                  </a:lnTo>
                  <a:lnTo>
                    <a:pt x="39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3" name="Freeform 76">
              <a:extLst>
                <a:ext uri="{FF2B5EF4-FFF2-40B4-BE49-F238E27FC236}">
                  <a16:creationId xmlns:a16="http://schemas.microsoft.com/office/drawing/2014/main" id="{7BA9AA8A-4D5E-7E4E-BA11-D591EF690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3700" y="2141538"/>
              <a:ext cx="34925" cy="80962"/>
            </a:xfrm>
            <a:custGeom>
              <a:avLst/>
              <a:gdLst>
                <a:gd name="T0" fmla="*/ 23 w 99"/>
                <a:gd name="T1" fmla="*/ 13 h 224"/>
                <a:gd name="T2" fmla="*/ 63 w 99"/>
                <a:gd name="T3" fmla="*/ 0 h 224"/>
                <a:gd name="T4" fmla="*/ 63 w 99"/>
                <a:gd name="T5" fmla="*/ 48 h 224"/>
                <a:gd name="T6" fmla="*/ 95 w 99"/>
                <a:gd name="T7" fmla="*/ 48 h 224"/>
                <a:gd name="T8" fmla="*/ 95 w 99"/>
                <a:gd name="T9" fmla="*/ 77 h 224"/>
                <a:gd name="T10" fmla="*/ 63 w 99"/>
                <a:gd name="T11" fmla="*/ 77 h 224"/>
                <a:gd name="T12" fmla="*/ 63 w 99"/>
                <a:gd name="T13" fmla="*/ 167 h 224"/>
                <a:gd name="T14" fmla="*/ 82 w 99"/>
                <a:gd name="T15" fmla="*/ 191 h 224"/>
                <a:gd name="T16" fmla="*/ 98 w 99"/>
                <a:gd name="T17" fmla="*/ 188 h 224"/>
                <a:gd name="T18" fmla="*/ 98 w 99"/>
                <a:gd name="T19" fmla="*/ 217 h 224"/>
                <a:gd name="T20" fmla="*/ 71 w 99"/>
                <a:gd name="T21" fmla="*/ 223 h 224"/>
                <a:gd name="T22" fmla="*/ 26 w 99"/>
                <a:gd name="T23" fmla="*/ 172 h 224"/>
                <a:gd name="T24" fmla="*/ 26 w 99"/>
                <a:gd name="T25" fmla="*/ 77 h 224"/>
                <a:gd name="T26" fmla="*/ 0 w 99"/>
                <a:gd name="T27" fmla="*/ 77 h 224"/>
                <a:gd name="T28" fmla="*/ 0 w 99"/>
                <a:gd name="T29" fmla="*/ 48 h 224"/>
                <a:gd name="T30" fmla="*/ 26 w 99"/>
                <a:gd name="T31" fmla="*/ 48 h 224"/>
                <a:gd name="T32" fmla="*/ 23 w 99"/>
                <a:gd name="T33" fmla="*/ 13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4">
                  <a:moveTo>
                    <a:pt x="23" y="13"/>
                  </a:moveTo>
                  <a:lnTo>
                    <a:pt x="63" y="0"/>
                  </a:lnTo>
                  <a:lnTo>
                    <a:pt x="63" y="48"/>
                  </a:lnTo>
                  <a:lnTo>
                    <a:pt x="95" y="48"/>
                  </a:lnTo>
                  <a:lnTo>
                    <a:pt x="95" y="77"/>
                  </a:lnTo>
                  <a:lnTo>
                    <a:pt x="63" y="77"/>
                  </a:lnTo>
                  <a:lnTo>
                    <a:pt x="63" y="167"/>
                  </a:lnTo>
                  <a:cubicBezTo>
                    <a:pt x="63" y="186"/>
                    <a:pt x="68" y="191"/>
                    <a:pt x="82" y="191"/>
                  </a:cubicBezTo>
                  <a:cubicBezTo>
                    <a:pt x="90" y="191"/>
                    <a:pt x="92" y="188"/>
                    <a:pt x="98" y="188"/>
                  </a:cubicBezTo>
                  <a:lnTo>
                    <a:pt x="98" y="217"/>
                  </a:lnTo>
                  <a:cubicBezTo>
                    <a:pt x="92" y="220"/>
                    <a:pt x="84" y="223"/>
                    <a:pt x="71" y="223"/>
                  </a:cubicBezTo>
                  <a:cubicBezTo>
                    <a:pt x="42" y="223"/>
                    <a:pt x="26" y="209"/>
                    <a:pt x="26" y="172"/>
                  </a:cubicBezTo>
                  <a:lnTo>
                    <a:pt x="26" y="77"/>
                  </a:lnTo>
                  <a:lnTo>
                    <a:pt x="0" y="77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3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4" name="Freeform 77">
              <a:extLst>
                <a:ext uri="{FF2B5EF4-FFF2-40B4-BE49-F238E27FC236}">
                  <a16:creationId xmlns:a16="http://schemas.microsoft.com/office/drawing/2014/main" id="{BFE1A508-D145-FB46-933E-10342B080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150" y="2130425"/>
              <a:ext cx="46038" cy="90488"/>
            </a:xfrm>
            <a:custGeom>
              <a:avLst/>
              <a:gdLst>
                <a:gd name="T0" fmla="*/ 0 w 128"/>
                <a:gd name="T1" fmla="*/ 0 h 253"/>
                <a:gd name="T2" fmla="*/ 40 w 128"/>
                <a:gd name="T3" fmla="*/ 0 h 253"/>
                <a:gd name="T4" fmla="*/ 40 w 128"/>
                <a:gd name="T5" fmla="*/ 101 h 253"/>
                <a:gd name="T6" fmla="*/ 40 w 128"/>
                <a:gd name="T7" fmla="*/ 101 h 253"/>
                <a:gd name="T8" fmla="*/ 80 w 128"/>
                <a:gd name="T9" fmla="*/ 77 h 253"/>
                <a:gd name="T10" fmla="*/ 127 w 128"/>
                <a:gd name="T11" fmla="*/ 141 h 253"/>
                <a:gd name="T12" fmla="*/ 127 w 128"/>
                <a:gd name="T13" fmla="*/ 252 h 253"/>
                <a:gd name="T14" fmla="*/ 87 w 128"/>
                <a:gd name="T15" fmla="*/ 252 h 253"/>
                <a:gd name="T16" fmla="*/ 87 w 128"/>
                <a:gd name="T17" fmla="*/ 149 h 253"/>
                <a:gd name="T18" fmla="*/ 66 w 128"/>
                <a:gd name="T19" fmla="*/ 112 h 253"/>
                <a:gd name="T20" fmla="*/ 40 w 128"/>
                <a:gd name="T21" fmla="*/ 151 h 253"/>
                <a:gd name="T22" fmla="*/ 40 w 128"/>
                <a:gd name="T23" fmla="*/ 252 h 253"/>
                <a:gd name="T24" fmla="*/ 0 w 128"/>
                <a:gd name="T25" fmla="*/ 252 h 253"/>
                <a:gd name="T26" fmla="*/ 0 w 128"/>
                <a:gd name="T2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253">
                  <a:moveTo>
                    <a:pt x="0" y="0"/>
                  </a:moveTo>
                  <a:lnTo>
                    <a:pt x="40" y="0"/>
                  </a:lnTo>
                  <a:lnTo>
                    <a:pt x="40" y="101"/>
                  </a:lnTo>
                  <a:lnTo>
                    <a:pt x="40" y="101"/>
                  </a:lnTo>
                  <a:cubicBezTo>
                    <a:pt x="48" y="90"/>
                    <a:pt x="56" y="77"/>
                    <a:pt x="80" y="77"/>
                  </a:cubicBezTo>
                  <a:cubicBezTo>
                    <a:pt x="117" y="77"/>
                    <a:pt x="127" y="106"/>
                    <a:pt x="127" y="141"/>
                  </a:cubicBezTo>
                  <a:lnTo>
                    <a:pt x="127" y="252"/>
                  </a:lnTo>
                  <a:lnTo>
                    <a:pt x="87" y="252"/>
                  </a:lnTo>
                  <a:lnTo>
                    <a:pt x="87" y="149"/>
                  </a:lnTo>
                  <a:cubicBezTo>
                    <a:pt x="87" y="122"/>
                    <a:pt x="82" y="112"/>
                    <a:pt x="66" y="112"/>
                  </a:cubicBezTo>
                  <a:cubicBezTo>
                    <a:pt x="45" y="112"/>
                    <a:pt x="40" y="130"/>
                    <a:pt x="40" y="151"/>
                  </a:cubicBezTo>
                  <a:lnTo>
                    <a:pt x="40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5" name="Freeform 78">
              <a:extLst>
                <a:ext uri="{FF2B5EF4-FFF2-40B4-BE49-F238E27FC236}">
                  <a16:creationId xmlns:a16="http://schemas.microsoft.com/office/drawing/2014/main" id="{EE7FEE12-2D64-1A4B-962A-864BB6E04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0975" y="2241550"/>
              <a:ext cx="63500" cy="85725"/>
            </a:xfrm>
            <a:custGeom>
              <a:avLst/>
              <a:gdLst>
                <a:gd name="T0" fmla="*/ 175 w 176"/>
                <a:gd name="T1" fmla="*/ 119 h 239"/>
                <a:gd name="T2" fmla="*/ 87 w 176"/>
                <a:gd name="T3" fmla="*/ 238 h 239"/>
                <a:gd name="T4" fmla="*/ 0 w 176"/>
                <a:gd name="T5" fmla="*/ 119 h 239"/>
                <a:gd name="T6" fmla="*/ 87 w 176"/>
                <a:gd name="T7" fmla="*/ 0 h 239"/>
                <a:gd name="T8" fmla="*/ 175 w 176"/>
                <a:gd name="T9" fmla="*/ 119 h 239"/>
                <a:gd name="T10" fmla="*/ 133 w 176"/>
                <a:gd name="T11" fmla="*/ 119 h 239"/>
                <a:gd name="T12" fmla="*/ 87 w 176"/>
                <a:gd name="T13" fmla="*/ 31 h 239"/>
                <a:gd name="T14" fmla="*/ 42 w 176"/>
                <a:gd name="T15" fmla="*/ 119 h 239"/>
                <a:gd name="T16" fmla="*/ 87 w 176"/>
                <a:gd name="T17" fmla="*/ 206 h 239"/>
                <a:gd name="T18" fmla="*/ 133 w 176"/>
                <a:gd name="T19" fmla="*/ 11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239">
                  <a:moveTo>
                    <a:pt x="175" y="119"/>
                  </a:moveTo>
                  <a:cubicBezTo>
                    <a:pt x="175" y="204"/>
                    <a:pt x="133" y="238"/>
                    <a:pt x="87" y="238"/>
                  </a:cubicBezTo>
                  <a:cubicBezTo>
                    <a:pt x="42" y="238"/>
                    <a:pt x="0" y="201"/>
                    <a:pt x="0" y="119"/>
                  </a:cubicBezTo>
                  <a:cubicBezTo>
                    <a:pt x="3" y="37"/>
                    <a:pt x="42" y="0"/>
                    <a:pt x="87" y="0"/>
                  </a:cubicBezTo>
                  <a:cubicBezTo>
                    <a:pt x="133" y="0"/>
                    <a:pt x="175" y="37"/>
                    <a:pt x="175" y="119"/>
                  </a:cubicBezTo>
                  <a:close/>
                  <a:moveTo>
                    <a:pt x="133" y="119"/>
                  </a:moveTo>
                  <a:cubicBezTo>
                    <a:pt x="133" y="55"/>
                    <a:pt x="111" y="31"/>
                    <a:pt x="87" y="31"/>
                  </a:cubicBezTo>
                  <a:cubicBezTo>
                    <a:pt x="61" y="31"/>
                    <a:pt x="42" y="55"/>
                    <a:pt x="42" y="119"/>
                  </a:cubicBezTo>
                  <a:cubicBezTo>
                    <a:pt x="42" y="185"/>
                    <a:pt x="64" y="206"/>
                    <a:pt x="87" y="206"/>
                  </a:cubicBezTo>
                  <a:cubicBezTo>
                    <a:pt x="114" y="206"/>
                    <a:pt x="133" y="182"/>
                    <a:pt x="133" y="11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6" name="Freeform 79">
              <a:extLst>
                <a:ext uri="{FF2B5EF4-FFF2-40B4-BE49-F238E27FC236}">
                  <a16:creationId xmlns:a16="http://schemas.microsoft.com/office/drawing/2014/main" id="{360A2031-B68B-1644-8CAF-44E2FABEBC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7175" y="2263775"/>
              <a:ext cx="28575" cy="63500"/>
            </a:xfrm>
            <a:custGeom>
              <a:avLst/>
              <a:gdLst>
                <a:gd name="T0" fmla="*/ 0 w 80"/>
                <a:gd name="T1" fmla="*/ 31 h 175"/>
                <a:gd name="T2" fmla="*/ 0 w 80"/>
                <a:gd name="T3" fmla="*/ 2 h 175"/>
                <a:gd name="T4" fmla="*/ 34 w 80"/>
                <a:gd name="T5" fmla="*/ 2 h 175"/>
                <a:gd name="T6" fmla="*/ 34 w 80"/>
                <a:gd name="T7" fmla="*/ 34 h 175"/>
                <a:gd name="T8" fmla="*/ 34 w 80"/>
                <a:gd name="T9" fmla="*/ 34 h 175"/>
                <a:gd name="T10" fmla="*/ 74 w 80"/>
                <a:gd name="T11" fmla="*/ 0 h 175"/>
                <a:gd name="T12" fmla="*/ 79 w 80"/>
                <a:gd name="T13" fmla="*/ 0 h 175"/>
                <a:gd name="T14" fmla="*/ 79 w 80"/>
                <a:gd name="T15" fmla="*/ 39 h 175"/>
                <a:gd name="T16" fmla="*/ 69 w 80"/>
                <a:gd name="T17" fmla="*/ 37 h 175"/>
                <a:gd name="T18" fmla="*/ 34 w 80"/>
                <a:gd name="T19" fmla="*/ 79 h 175"/>
                <a:gd name="T20" fmla="*/ 34 w 80"/>
                <a:gd name="T21" fmla="*/ 174 h 175"/>
                <a:gd name="T22" fmla="*/ 0 w 80"/>
                <a:gd name="T23" fmla="*/ 174 h 175"/>
                <a:gd name="T24" fmla="*/ 0 w 80"/>
                <a:gd name="T25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175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3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4" y="0"/>
                  </a:cubicBezTo>
                  <a:cubicBezTo>
                    <a:pt x="77" y="0"/>
                    <a:pt x="79" y="0"/>
                    <a:pt x="79" y="0"/>
                  </a:cubicBezTo>
                  <a:lnTo>
                    <a:pt x="79" y="39"/>
                  </a:lnTo>
                  <a:cubicBezTo>
                    <a:pt x="77" y="39"/>
                    <a:pt x="71" y="37"/>
                    <a:pt x="69" y="37"/>
                  </a:cubicBezTo>
                  <a:cubicBezTo>
                    <a:pt x="53" y="37"/>
                    <a:pt x="34" y="47"/>
                    <a:pt x="34" y="79"/>
                  </a:cubicBezTo>
                  <a:lnTo>
                    <a:pt x="34" y="174"/>
                  </a:lnTo>
                  <a:lnTo>
                    <a:pt x="0" y="174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7" name="Freeform 80">
              <a:extLst>
                <a:ext uri="{FF2B5EF4-FFF2-40B4-BE49-F238E27FC236}">
                  <a16:creationId xmlns:a16="http://schemas.microsoft.com/office/drawing/2014/main" id="{1EA90E90-0AA0-884B-95FA-8BE1E7C2A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275" y="2265363"/>
              <a:ext cx="49213" cy="90487"/>
            </a:xfrm>
            <a:custGeom>
              <a:avLst/>
              <a:gdLst>
                <a:gd name="T0" fmla="*/ 8 w 136"/>
                <a:gd name="T1" fmla="*/ 198 h 250"/>
                <a:gd name="T2" fmla="*/ 55 w 136"/>
                <a:gd name="T3" fmla="*/ 214 h 250"/>
                <a:gd name="T4" fmla="*/ 98 w 136"/>
                <a:gd name="T5" fmla="*/ 161 h 250"/>
                <a:gd name="T6" fmla="*/ 98 w 136"/>
                <a:gd name="T7" fmla="*/ 145 h 250"/>
                <a:gd name="T8" fmla="*/ 55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2 h 250"/>
                <a:gd name="T18" fmla="*/ 135 w 136"/>
                <a:gd name="T19" fmla="*/ 2 h 250"/>
                <a:gd name="T20" fmla="*/ 135 w 136"/>
                <a:gd name="T21" fmla="*/ 29 h 250"/>
                <a:gd name="T22" fmla="*/ 135 w 136"/>
                <a:gd name="T23" fmla="*/ 156 h 250"/>
                <a:gd name="T24" fmla="*/ 61 w 136"/>
                <a:gd name="T25" fmla="*/ 249 h 250"/>
                <a:gd name="T26" fmla="*/ 5 w 136"/>
                <a:gd name="T27" fmla="*/ 238 h 250"/>
                <a:gd name="T28" fmla="*/ 8 w 136"/>
                <a:gd name="T29" fmla="*/ 198 h 250"/>
                <a:gd name="T30" fmla="*/ 98 w 136"/>
                <a:gd name="T31" fmla="*/ 82 h 250"/>
                <a:gd name="T32" fmla="*/ 66 w 136"/>
                <a:gd name="T33" fmla="*/ 26 h 250"/>
                <a:gd name="T34" fmla="*/ 37 w 136"/>
                <a:gd name="T35" fmla="*/ 82 h 250"/>
                <a:gd name="T36" fmla="*/ 63 w 136"/>
                <a:gd name="T37" fmla="*/ 140 h 250"/>
                <a:gd name="T38" fmla="*/ 98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8" y="198"/>
                  </a:moveTo>
                  <a:cubicBezTo>
                    <a:pt x="16" y="204"/>
                    <a:pt x="34" y="214"/>
                    <a:pt x="55" y="214"/>
                  </a:cubicBezTo>
                  <a:cubicBezTo>
                    <a:pt x="93" y="214"/>
                    <a:pt x="98" y="188"/>
                    <a:pt x="98" y="161"/>
                  </a:cubicBezTo>
                  <a:lnTo>
                    <a:pt x="98" y="145"/>
                  </a:lnTo>
                  <a:cubicBezTo>
                    <a:pt x="93" y="159"/>
                    <a:pt x="82" y="175"/>
                    <a:pt x="55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2"/>
                  </a:lnTo>
                  <a:lnTo>
                    <a:pt x="135" y="2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4" y="249"/>
                    <a:pt x="16" y="241"/>
                    <a:pt x="5" y="238"/>
                  </a:cubicBezTo>
                  <a:lnTo>
                    <a:pt x="8" y="198"/>
                  </a:lnTo>
                  <a:close/>
                  <a:moveTo>
                    <a:pt x="98" y="82"/>
                  </a:moveTo>
                  <a:cubicBezTo>
                    <a:pt x="98" y="45"/>
                    <a:pt x="85" y="26"/>
                    <a:pt x="66" y="26"/>
                  </a:cubicBezTo>
                  <a:cubicBezTo>
                    <a:pt x="45" y="26"/>
                    <a:pt x="37" y="47"/>
                    <a:pt x="37" y="82"/>
                  </a:cubicBezTo>
                  <a:cubicBezTo>
                    <a:pt x="37" y="124"/>
                    <a:pt x="50" y="140"/>
                    <a:pt x="63" y="140"/>
                  </a:cubicBezTo>
                  <a:cubicBezTo>
                    <a:pt x="87" y="140"/>
                    <a:pt x="98" y="122"/>
                    <a:pt x="98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8" name="Freeform 81">
              <a:extLst>
                <a:ext uri="{FF2B5EF4-FFF2-40B4-BE49-F238E27FC236}">
                  <a16:creationId xmlns:a16="http://schemas.microsoft.com/office/drawing/2014/main" id="{A41387F3-66E6-B641-A387-84A0A9CB15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4013" y="2263775"/>
              <a:ext cx="47625" cy="63500"/>
            </a:xfrm>
            <a:custGeom>
              <a:avLst/>
              <a:gdLst>
                <a:gd name="T0" fmla="*/ 16 w 131"/>
                <a:gd name="T1" fmla="*/ 13 h 175"/>
                <a:gd name="T2" fmla="*/ 66 w 131"/>
                <a:gd name="T3" fmla="*/ 0 h 175"/>
                <a:gd name="T4" fmla="*/ 127 w 131"/>
                <a:gd name="T5" fmla="*/ 68 h 175"/>
                <a:gd name="T6" fmla="*/ 127 w 131"/>
                <a:gd name="T7" fmla="*/ 143 h 175"/>
                <a:gd name="T8" fmla="*/ 130 w 131"/>
                <a:gd name="T9" fmla="*/ 172 h 175"/>
                <a:gd name="T10" fmla="*/ 95 w 131"/>
                <a:gd name="T11" fmla="*/ 172 h 175"/>
                <a:gd name="T12" fmla="*/ 93 w 131"/>
                <a:gd name="T13" fmla="*/ 148 h 175"/>
                <a:gd name="T14" fmla="*/ 48 w 131"/>
                <a:gd name="T15" fmla="*/ 174 h 175"/>
                <a:gd name="T16" fmla="*/ 0 w 131"/>
                <a:gd name="T17" fmla="*/ 124 h 175"/>
                <a:gd name="T18" fmla="*/ 85 w 131"/>
                <a:gd name="T19" fmla="*/ 66 h 175"/>
                <a:gd name="T20" fmla="*/ 93 w 131"/>
                <a:gd name="T21" fmla="*/ 66 h 175"/>
                <a:gd name="T22" fmla="*/ 93 w 131"/>
                <a:gd name="T23" fmla="*/ 60 h 175"/>
                <a:gd name="T24" fmla="*/ 64 w 131"/>
                <a:gd name="T25" fmla="*/ 29 h 175"/>
                <a:gd name="T26" fmla="*/ 19 w 131"/>
                <a:gd name="T27" fmla="*/ 45 h 175"/>
                <a:gd name="T28" fmla="*/ 16 w 131"/>
                <a:gd name="T29" fmla="*/ 13 h 175"/>
                <a:gd name="T30" fmla="*/ 90 w 131"/>
                <a:gd name="T31" fmla="*/ 92 h 175"/>
                <a:gd name="T32" fmla="*/ 37 w 131"/>
                <a:gd name="T33" fmla="*/ 124 h 175"/>
                <a:gd name="T34" fmla="*/ 61 w 131"/>
                <a:gd name="T35" fmla="*/ 150 h 175"/>
                <a:gd name="T36" fmla="*/ 93 w 131"/>
                <a:gd name="T37" fmla="*/ 100 h 175"/>
                <a:gd name="T38" fmla="*/ 93 w 131"/>
                <a:gd name="T39" fmla="*/ 92 h 175"/>
                <a:gd name="T40" fmla="*/ 90 w 131"/>
                <a:gd name="T41" fmla="*/ 9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5">
                  <a:moveTo>
                    <a:pt x="16" y="13"/>
                  </a:moveTo>
                  <a:cubicBezTo>
                    <a:pt x="27" y="7"/>
                    <a:pt x="42" y="0"/>
                    <a:pt x="66" y="0"/>
                  </a:cubicBezTo>
                  <a:cubicBezTo>
                    <a:pt x="117" y="0"/>
                    <a:pt x="127" y="26"/>
                    <a:pt x="127" y="68"/>
                  </a:cubicBezTo>
                  <a:lnTo>
                    <a:pt x="127" y="143"/>
                  </a:lnTo>
                  <a:cubicBezTo>
                    <a:pt x="127" y="156"/>
                    <a:pt x="127" y="166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6"/>
                    <a:pt x="93" y="148"/>
                  </a:cubicBezTo>
                  <a:cubicBezTo>
                    <a:pt x="82" y="161"/>
                    <a:pt x="72" y="174"/>
                    <a:pt x="48" y="174"/>
                  </a:cubicBezTo>
                  <a:cubicBezTo>
                    <a:pt x="24" y="174"/>
                    <a:pt x="0" y="156"/>
                    <a:pt x="0" y="124"/>
                  </a:cubicBezTo>
                  <a:cubicBezTo>
                    <a:pt x="0" y="76"/>
                    <a:pt x="34" y="66"/>
                    <a:pt x="85" y="66"/>
                  </a:cubicBezTo>
                  <a:lnTo>
                    <a:pt x="93" y="66"/>
                  </a:lnTo>
                  <a:lnTo>
                    <a:pt x="93" y="60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39"/>
                    <a:pt x="19" y="45"/>
                  </a:cubicBezTo>
                  <a:lnTo>
                    <a:pt x="16" y="13"/>
                  </a:lnTo>
                  <a:close/>
                  <a:moveTo>
                    <a:pt x="90" y="92"/>
                  </a:moveTo>
                  <a:cubicBezTo>
                    <a:pt x="58" y="92"/>
                    <a:pt x="37" y="100"/>
                    <a:pt x="37" y="124"/>
                  </a:cubicBezTo>
                  <a:cubicBezTo>
                    <a:pt x="37" y="140"/>
                    <a:pt x="48" y="150"/>
                    <a:pt x="61" y="150"/>
                  </a:cubicBezTo>
                  <a:cubicBezTo>
                    <a:pt x="85" y="150"/>
                    <a:pt x="93" y="132"/>
                    <a:pt x="93" y="100"/>
                  </a:cubicBezTo>
                  <a:lnTo>
                    <a:pt x="93" y="92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9" name="Freeform 82">
              <a:extLst>
                <a:ext uri="{FF2B5EF4-FFF2-40B4-BE49-F238E27FC236}">
                  <a16:creationId xmlns:a16="http://schemas.microsoft.com/office/drawing/2014/main" id="{0C64D457-0273-9F48-A184-6635E97F1D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4338" y="2263775"/>
              <a:ext cx="46037" cy="63500"/>
            </a:xfrm>
            <a:custGeom>
              <a:avLst/>
              <a:gdLst>
                <a:gd name="T0" fmla="*/ 0 w 128"/>
                <a:gd name="T1" fmla="*/ 31 h 178"/>
                <a:gd name="T2" fmla="*/ 0 w 128"/>
                <a:gd name="T3" fmla="*/ 2 h 178"/>
                <a:gd name="T4" fmla="*/ 37 w 128"/>
                <a:gd name="T5" fmla="*/ 2 h 178"/>
                <a:gd name="T6" fmla="*/ 37 w 128"/>
                <a:gd name="T7" fmla="*/ 29 h 178"/>
                <a:gd name="T8" fmla="*/ 37 w 128"/>
                <a:gd name="T9" fmla="*/ 29 h 178"/>
                <a:gd name="T10" fmla="*/ 37 w 128"/>
                <a:gd name="T11" fmla="*/ 29 h 178"/>
                <a:gd name="T12" fmla="*/ 79 w 128"/>
                <a:gd name="T13" fmla="*/ 0 h 178"/>
                <a:gd name="T14" fmla="*/ 127 w 128"/>
                <a:gd name="T15" fmla="*/ 63 h 178"/>
                <a:gd name="T16" fmla="*/ 127 w 128"/>
                <a:gd name="T17" fmla="*/ 174 h 178"/>
                <a:gd name="T18" fmla="*/ 87 w 128"/>
                <a:gd name="T19" fmla="*/ 174 h 178"/>
                <a:gd name="T20" fmla="*/ 87 w 128"/>
                <a:gd name="T21" fmla="*/ 74 h 178"/>
                <a:gd name="T22" fmla="*/ 66 w 128"/>
                <a:gd name="T23" fmla="*/ 37 h 178"/>
                <a:gd name="T24" fmla="*/ 40 w 128"/>
                <a:gd name="T25" fmla="*/ 76 h 178"/>
                <a:gd name="T26" fmla="*/ 40 w 128"/>
                <a:gd name="T27" fmla="*/ 177 h 178"/>
                <a:gd name="T28" fmla="*/ 0 w 128"/>
                <a:gd name="T29" fmla="*/ 177 h 178"/>
                <a:gd name="T30" fmla="*/ 0 w 128"/>
                <a:gd name="T31" fmla="*/ 3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8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7" y="2"/>
                  </a:lnTo>
                  <a:cubicBezTo>
                    <a:pt x="37" y="10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8"/>
                    <a:pt x="53" y="0"/>
                    <a:pt x="79" y="0"/>
                  </a:cubicBezTo>
                  <a:cubicBezTo>
                    <a:pt x="116" y="0"/>
                    <a:pt x="127" y="29"/>
                    <a:pt x="127" y="63"/>
                  </a:cubicBezTo>
                  <a:lnTo>
                    <a:pt x="127" y="174"/>
                  </a:lnTo>
                  <a:lnTo>
                    <a:pt x="87" y="174"/>
                  </a:lnTo>
                  <a:lnTo>
                    <a:pt x="87" y="74"/>
                  </a:lnTo>
                  <a:cubicBezTo>
                    <a:pt x="87" y="47"/>
                    <a:pt x="82" y="37"/>
                    <a:pt x="66" y="37"/>
                  </a:cubicBezTo>
                  <a:cubicBezTo>
                    <a:pt x="45" y="37"/>
                    <a:pt x="40" y="55"/>
                    <a:pt x="40" y="76"/>
                  </a:cubicBezTo>
                  <a:lnTo>
                    <a:pt x="40" y="177"/>
                  </a:lnTo>
                  <a:lnTo>
                    <a:pt x="0" y="177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0" name="Freeform 83">
              <a:extLst>
                <a:ext uri="{FF2B5EF4-FFF2-40B4-BE49-F238E27FC236}">
                  <a16:creationId xmlns:a16="http://schemas.microsoft.com/office/drawing/2014/main" id="{17B2D6CE-5B78-2540-8320-CE9E531C1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4663" y="22383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39 h 247"/>
                <a:gd name="T6" fmla="*/ 0 w 41"/>
                <a:gd name="T7" fmla="*/ 39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1" name="Freeform 84">
              <a:extLst>
                <a:ext uri="{FF2B5EF4-FFF2-40B4-BE49-F238E27FC236}">
                  <a16:creationId xmlns:a16="http://schemas.microsoft.com/office/drawing/2014/main" id="{60F6B9D6-1F8C-F246-889E-76BAC4FC86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2265363"/>
              <a:ext cx="39688" cy="61912"/>
            </a:xfrm>
            <a:custGeom>
              <a:avLst/>
              <a:gdLst>
                <a:gd name="T0" fmla="*/ 0 w 109"/>
                <a:gd name="T1" fmla="*/ 135 h 173"/>
                <a:gd name="T2" fmla="*/ 69 w 109"/>
                <a:gd name="T3" fmla="*/ 29 h 173"/>
                <a:gd name="T4" fmla="*/ 2 w 109"/>
                <a:gd name="T5" fmla="*/ 29 h 173"/>
                <a:gd name="T6" fmla="*/ 2 w 109"/>
                <a:gd name="T7" fmla="*/ 0 h 173"/>
                <a:gd name="T8" fmla="*/ 108 w 109"/>
                <a:gd name="T9" fmla="*/ 0 h 173"/>
                <a:gd name="T10" fmla="*/ 108 w 109"/>
                <a:gd name="T11" fmla="*/ 34 h 173"/>
                <a:gd name="T12" fmla="*/ 40 w 109"/>
                <a:gd name="T13" fmla="*/ 140 h 173"/>
                <a:gd name="T14" fmla="*/ 108 w 109"/>
                <a:gd name="T15" fmla="*/ 140 h 173"/>
                <a:gd name="T16" fmla="*/ 108 w 109"/>
                <a:gd name="T17" fmla="*/ 172 h 173"/>
                <a:gd name="T18" fmla="*/ 0 w 109"/>
                <a:gd name="T19" fmla="*/ 172 h 173"/>
                <a:gd name="T20" fmla="*/ 0 w 109"/>
                <a:gd name="T21" fmla="*/ 13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173">
                  <a:moveTo>
                    <a:pt x="0" y="135"/>
                  </a:moveTo>
                  <a:lnTo>
                    <a:pt x="69" y="29"/>
                  </a:lnTo>
                  <a:lnTo>
                    <a:pt x="2" y="29"/>
                  </a:lnTo>
                  <a:lnTo>
                    <a:pt x="2" y="0"/>
                  </a:lnTo>
                  <a:lnTo>
                    <a:pt x="108" y="0"/>
                  </a:lnTo>
                  <a:lnTo>
                    <a:pt x="108" y="34"/>
                  </a:lnTo>
                  <a:lnTo>
                    <a:pt x="40" y="140"/>
                  </a:lnTo>
                  <a:lnTo>
                    <a:pt x="108" y="140"/>
                  </a:lnTo>
                  <a:lnTo>
                    <a:pt x="108" y="172"/>
                  </a:lnTo>
                  <a:lnTo>
                    <a:pt x="0" y="172"/>
                  </a:lnTo>
                  <a:lnTo>
                    <a:pt x="0" y="13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2" name="Freeform 85">
              <a:extLst>
                <a:ext uri="{FF2B5EF4-FFF2-40B4-BE49-F238E27FC236}">
                  <a16:creationId xmlns:a16="http://schemas.microsoft.com/office/drawing/2014/main" id="{217F8A63-180C-064A-970F-B0017F2FB8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2263775"/>
              <a:ext cx="46037" cy="63500"/>
            </a:xfrm>
            <a:custGeom>
              <a:avLst/>
              <a:gdLst>
                <a:gd name="T0" fmla="*/ 15 w 130"/>
                <a:gd name="T1" fmla="*/ 13 h 175"/>
                <a:gd name="T2" fmla="*/ 66 w 130"/>
                <a:gd name="T3" fmla="*/ 0 h 175"/>
                <a:gd name="T4" fmla="*/ 127 w 130"/>
                <a:gd name="T5" fmla="*/ 68 h 175"/>
                <a:gd name="T6" fmla="*/ 127 w 130"/>
                <a:gd name="T7" fmla="*/ 143 h 175"/>
                <a:gd name="T8" fmla="*/ 129 w 130"/>
                <a:gd name="T9" fmla="*/ 172 h 175"/>
                <a:gd name="T10" fmla="*/ 95 w 130"/>
                <a:gd name="T11" fmla="*/ 172 h 175"/>
                <a:gd name="T12" fmla="*/ 92 w 130"/>
                <a:gd name="T13" fmla="*/ 148 h 175"/>
                <a:gd name="T14" fmla="*/ 47 w 130"/>
                <a:gd name="T15" fmla="*/ 174 h 175"/>
                <a:gd name="T16" fmla="*/ 0 w 130"/>
                <a:gd name="T17" fmla="*/ 124 h 175"/>
                <a:gd name="T18" fmla="*/ 84 w 130"/>
                <a:gd name="T19" fmla="*/ 66 h 175"/>
                <a:gd name="T20" fmla="*/ 92 w 130"/>
                <a:gd name="T21" fmla="*/ 66 h 175"/>
                <a:gd name="T22" fmla="*/ 92 w 130"/>
                <a:gd name="T23" fmla="*/ 60 h 175"/>
                <a:gd name="T24" fmla="*/ 63 w 130"/>
                <a:gd name="T25" fmla="*/ 29 h 175"/>
                <a:gd name="T26" fmla="*/ 18 w 130"/>
                <a:gd name="T27" fmla="*/ 45 h 175"/>
                <a:gd name="T28" fmla="*/ 15 w 130"/>
                <a:gd name="T29" fmla="*/ 13 h 175"/>
                <a:gd name="T30" fmla="*/ 90 w 130"/>
                <a:gd name="T31" fmla="*/ 92 h 175"/>
                <a:gd name="T32" fmla="*/ 37 w 130"/>
                <a:gd name="T33" fmla="*/ 124 h 175"/>
                <a:gd name="T34" fmla="*/ 60 w 130"/>
                <a:gd name="T35" fmla="*/ 150 h 175"/>
                <a:gd name="T36" fmla="*/ 92 w 130"/>
                <a:gd name="T37" fmla="*/ 100 h 175"/>
                <a:gd name="T38" fmla="*/ 92 w 130"/>
                <a:gd name="T39" fmla="*/ 92 h 175"/>
                <a:gd name="T40" fmla="*/ 90 w 130"/>
                <a:gd name="T41" fmla="*/ 9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5">
                  <a:moveTo>
                    <a:pt x="15" y="13"/>
                  </a:moveTo>
                  <a:cubicBezTo>
                    <a:pt x="26" y="7"/>
                    <a:pt x="42" y="0"/>
                    <a:pt x="66" y="0"/>
                  </a:cubicBezTo>
                  <a:cubicBezTo>
                    <a:pt x="116" y="0"/>
                    <a:pt x="127" y="26"/>
                    <a:pt x="127" y="68"/>
                  </a:cubicBezTo>
                  <a:lnTo>
                    <a:pt x="127" y="143"/>
                  </a:lnTo>
                  <a:cubicBezTo>
                    <a:pt x="127" y="156"/>
                    <a:pt x="127" y="166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8"/>
                  </a:cubicBezTo>
                  <a:cubicBezTo>
                    <a:pt x="82" y="161"/>
                    <a:pt x="71" y="174"/>
                    <a:pt x="47" y="174"/>
                  </a:cubicBezTo>
                  <a:cubicBezTo>
                    <a:pt x="23" y="174"/>
                    <a:pt x="0" y="156"/>
                    <a:pt x="0" y="124"/>
                  </a:cubicBezTo>
                  <a:cubicBezTo>
                    <a:pt x="0" y="76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0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39"/>
                    <a:pt x="18" y="45"/>
                  </a:cubicBezTo>
                  <a:lnTo>
                    <a:pt x="15" y="13"/>
                  </a:lnTo>
                  <a:close/>
                  <a:moveTo>
                    <a:pt x="90" y="92"/>
                  </a:moveTo>
                  <a:cubicBezTo>
                    <a:pt x="58" y="92"/>
                    <a:pt x="37" y="100"/>
                    <a:pt x="37" y="124"/>
                  </a:cubicBezTo>
                  <a:cubicBezTo>
                    <a:pt x="37" y="140"/>
                    <a:pt x="47" y="150"/>
                    <a:pt x="60" y="150"/>
                  </a:cubicBezTo>
                  <a:cubicBezTo>
                    <a:pt x="84" y="150"/>
                    <a:pt x="92" y="132"/>
                    <a:pt x="92" y="100"/>
                  </a:cubicBezTo>
                  <a:lnTo>
                    <a:pt x="92" y="92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3" name="Freeform 86">
              <a:extLst>
                <a:ext uri="{FF2B5EF4-FFF2-40B4-BE49-F238E27FC236}">
                  <a16:creationId xmlns:a16="http://schemas.microsoft.com/office/drawing/2014/main" id="{E3E0A0F9-CC88-A041-8B95-67FDAB4B3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2247900"/>
              <a:ext cx="34925" cy="80963"/>
            </a:xfrm>
            <a:custGeom>
              <a:avLst/>
              <a:gdLst>
                <a:gd name="T0" fmla="*/ 24 w 99"/>
                <a:gd name="T1" fmla="*/ 13 h 223"/>
                <a:gd name="T2" fmla="*/ 64 w 99"/>
                <a:gd name="T3" fmla="*/ 0 h 223"/>
                <a:gd name="T4" fmla="*/ 64 w 99"/>
                <a:gd name="T5" fmla="*/ 47 h 223"/>
                <a:gd name="T6" fmla="*/ 96 w 99"/>
                <a:gd name="T7" fmla="*/ 47 h 223"/>
                <a:gd name="T8" fmla="*/ 96 w 99"/>
                <a:gd name="T9" fmla="*/ 76 h 223"/>
                <a:gd name="T10" fmla="*/ 64 w 99"/>
                <a:gd name="T11" fmla="*/ 76 h 223"/>
                <a:gd name="T12" fmla="*/ 64 w 99"/>
                <a:gd name="T13" fmla="*/ 166 h 223"/>
                <a:gd name="T14" fmla="*/ 83 w 99"/>
                <a:gd name="T15" fmla="*/ 190 h 223"/>
                <a:gd name="T16" fmla="*/ 98 w 99"/>
                <a:gd name="T17" fmla="*/ 188 h 223"/>
                <a:gd name="T18" fmla="*/ 98 w 99"/>
                <a:gd name="T19" fmla="*/ 217 h 223"/>
                <a:gd name="T20" fmla="*/ 72 w 99"/>
                <a:gd name="T21" fmla="*/ 222 h 223"/>
                <a:gd name="T22" fmla="*/ 27 w 99"/>
                <a:gd name="T23" fmla="*/ 172 h 223"/>
                <a:gd name="T24" fmla="*/ 27 w 99"/>
                <a:gd name="T25" fmla="*/ 76 h 223"/>
                <a:gd name="T26" fmla="*/ 0 w 99"/>
                <a:gd name="T27" fmla="*/ 76 h 223"/>
                <a:gd name="T28" fmla="*/ 0 w 99"/>
                <a:gd name="T29" fmla="*/ 47 h 223"/>
                <a:gd name="T30" fmla="*/ 27 w 99"/>
                <a:gd name="T31" fmla="*/ 47 h 223"/>
                <a:gd name="T32" fmla="*/ 24 w 99"/>
                <a:gd name="T33" fmla="*/ 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3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6"/>
                  </a:lnTo>
                  <a:lnTo>
                    <a:pt x="64" y="76"/>
                  </a:lnTo>
                  <a:lnTo>
                    <a:pt x="64" y="166"/>
                  </a:lnTo>
                  <a:cubicBezTo>
                    <a:pt x="64" y="185"/>
                    <a:pt x="69" y="190"/>
                    <a:pt x="83" y="190"/>
                  </a:cubicBezTo>
                  <a:cubicBezTo>
                    <a:pt x="90" y="190"/>
                    <a:pt x="93" y="188"/>
                    <a:pt x="98" y="188"/>
                  </a:cubicBezTo>
                  <a:lnTo>
                    <a:pt x="98" y="217"/>
                  </a:lnTo>
                  <a:cubicBezTo>
                    <a:pt x="93" y="219"/>
                    <a:pt x="85" y="222"/>
                    <a:pt x="72" y="222"/>
                  </a:cubicBezTo>
                  <a:cubicBezTo>
                    <a:pt x="43" y="222"/>
                    <a:pt x="27" y="209"/>
                    <a:pt x="27" y="172"/>
                  </a:cubicBezTo>
                  <a:lnTo>
                    <a:pt x="27" y="76"/>
                  </a:lnTo>
                  <a:lnTo>
                    <a:pt x="0" y="76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4" name="Freeform 87">
              <a:extLst>
                <a:ext uri="{FF2B5EF4-FFF2-40B4-BE49-F238E27FC236}">
                  <a16:creationId xmlns:a16="http://schemas.microsoft.com/office/drawing/2014/main" id="{F01D86F1-FC6B-EB4A-9013-94ACB55ABE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9288" y="2238375"/>
              <a:ext cx="15875" cy="88900"/>
            </a:xfrm>
            <a:custGeom>
              <a:avLst/>
              <a:gdLst>
                <a:gd name="T0" fmla="*/ 0 w 43"/>
                <a:gd name="T1" fmla="*/ 0 h 247"/>
                <a:gd name="T2" fmla="*/ 40 w 43"/>
                <a:gd name="T3" fmla="*/ 0 h 247"/>
                <a:gd name="T4" fmla="*/ 40 w 43"/>
                <a:gd name="T5" fmla="*/ 39 h 247"/>
                <a:gd name="T6" fmla="*/ 0 w 43"/>
                <a:gd name="T7" fmla="*/ 39 h 247"/>
                <a:gd name="T8" fmla="*/ 0 w 43"/>
                <a:gd name="T9" fmla="*/ 0 h 247"/>
                <a:gd name="T10" fmla="*/ 3 w 43"/>
                <a:gd name="T11" fmla="*/ 74 h 247"/>
                <a:gd name="T12" fmla="*/ 42 w 43"/>
                <a:gd name="T13" fmla="*/ 74 h 247"/>
                <a:gd name="T14" fmla="*/ 42 w 43"/>
                <a:gd name="T15" fmla="*/ 246 h 247"/>
                <a:gd name="T16" fmla="*/ 3 w 43"/>
                <a:gd name="T17" fmla="*/ 246 h 247"/>
                <a:gd name="T18" fmla="*/ 3 w 43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247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4"/>
                  </a:moveTo>
                  <a:lnTo>
                    <a:pt x="42" y="74"/>
                  </a:lnTo>
                  <a:lnTo>
                    <a:pt x="42" y="246"/>
                  </a:lnTo>
                  <a:lnTo>
                    <a:pt x="3" y="246"/>
                  </a:lnTo>
                  <a:lnTo>
                    <a:pt x="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5" name="Freeform 88">
              <a:extLst>
                <a:ext uri="{FF2B5EF4-FFF2-40B4-BE49-F238E27FC236}">
                  <a16:creationId xmlns:a16="http://schemas.microsoft.com/office/drawing/2014/main" id="{6746048A-3707-1C4F-B1DD-81E88FB5F6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7863" y="2263775"/>
              <a:ext cx="52387" cy="65088"/>
            </a:xfrm>
            <a:custGeom>
              <a:avLst/>
              <a:gdLst>
                <a:gd name="T0" fmla="*/ 143 w 144"/>
                <a:gd name="T1" fmla="*/ 88 h 179"/>
                <a:gd name="T2" fmla="*/ 71 w 144"/>
                <a:gd name="T3" fmla="*/ 178 h 179"/>
                <a:gd name="T4" fmla="*/ 0 w 144"/>
                <a:gd name="T5" fmla="*/ 88 h 179"/>
                <a:gd name="T6" fmla="*/ 71 w 144"/>
                <a:gd name="T7" fmla="*/ 0 h 179"/>
                <a:gd name="T8" fmla="*/ 143 w 144"/>
                <a:gd name="T9" fmla="*/ 88 h 179"/>
                <a:gd name="T10" fmla="*/ 103 w 144"/>
                <a:gd name="T11" fmla="*/ 88 h 179"/>
                <a:gd name="T12" fmla="*/ 71 w 144"/>
                <a:gd name="T13" fmla="*/ 29 h 179"/>
                <a:gd name="T14" fmla="*/ 39 w 144"/>
                <a:gd name="T15" fmla="*/ 88 h 179"/>
                <a:gd name="T16" fmla="*/ 71 w 144"/>
                <a:gd name="T17" fmla="*/ 146 h 179"/>
                <a:gd name="T18" fmla="*/ 103 w 144"/>
                <a:gd name="T19" fmla="*/ 8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79">
                  <a:moveTo>
                    <a:pt x="143" y="88"/>
                  </a:moveTo>
                  <a:cubicBezTo>
                    <a:pt x="143" y="159"/>
                    <a:pt x="106" y="178"/>
                    <a:pt x="71" y="178"/>
                  </a:cubicBezTo>
                  <a:cubicBezTo>
                    <a:pt x="39" y="178"/>
                    <a:pt x="0" y="162"/>
                    <a:pt x="0" y="88"/>
                  </a:cubicBezTo>
                  <a:cubicBezTo>
                    <a:pt x="0" y="19"/>
                    <a:pt x="39" y="0"/>
                    <a:pt x="71" y="0"/>
                  </a:cubicBezTo>
                  <a:cubicBezTo>
                    <a:pt x="103" y="0"/>
                    <a:pt x="143" y="19"/>
                    <a:pt x="143" y="88"/>
                  </a:cubicBezTo>
                  <a:close/>
                  <a:moveTo>
                    <a:pt x="103" y="88"/>
                  </a:moveTo>
                  <a:cubicBezTo>
                    <a:pt x="103" y="58"/>
                    <a:pt x="98" y="29"/>
                    <a:pt x="71" y="29"/>
                  </a:cubicBezTo>
                  <a:cubicBezTo>
                    <a:pt x="47" y="29"/>
                    <a:pt x="39" y="58"/>
                    <a:pt x="39" y="88"/>
                  </a:cubicBezTo>
                  <a:cubicBezTo>
                    <a:pt x="39" y="117"/>
                    <a:pt x="47" y="146"/>
                    <a:pt x="71" y="146"/>
                  </a:cubicBezTo>
                  <a:cubicBezTo>
                    <a:pt x="95" y="146"/>
                    <a:pt x="103" y="114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6" name="Freeform 89">
              <a:extLst>
                <a:ext uri="{FF2B5EF4-FFF2-40B4-BE49-F238E27FC236}">
                  <a16:creationId xmlns:a16="http://schemas.microsoft.com/office/drawing/2014/main" id="{00BFC248-9C52-144C-A09C-D28616628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9775" y="2263775"/>
              <a:ext cx="46038" cy="63500"/>
            </a:xfrm>
            <a:custGeom>
              <a:avLst/>
              <a:gdLst>
                <a:gd name="T0" fmla="*/ 0 w 129"/>
                <a:gd name="T1" fmla="*/ 31 h 178"/>
                <a:gd name="T2" fmla="*/ 0 w 129"/>
                <a:gd name="T3" fmla="*/ 2 h 178"/>
                <a:gd name="T4" fmla="*/ 38 w 129"/>
                <a:gd name="T5" fmla="*/ 2 h 178"/>
                <a:gd name="T6" fmla="*/ 38 w 129"/>
                <a:gd name="T7" fmla="*/ 29 h 178"/>
                <a:gd name="T8" fmla="*/ 38 w 129"/>
                <a:gd name="T9" fmla="*/ 29 h 178"/>
                <a:gd name="T10" fmla="*/ 38 w 129"/>
                <a:gd name="T11" fmla="*/ 29 h 178"/>
                <a:gd name="T12" fmla="*/ 80 w 129"/>
                <a:gd name="T13" fmla="*/ 0 h 178"/>
                <a:gd name="T14" fmla="*/ 128 w 129"/>
                <a:gd name="T15" fmla="*/ 63 h 178"/>
                <a:gd name="T16" fmla="*/ 128 w 129"/>
                <a:gd name="T17" fmla="*/ 174 h 178"/>
                <a:gd name="T18" fmla="*/ 88 w 129"/>
                <a:gd name="T19" fmla="*/ 174 h 178"/>
                <a:gd name="T20" fmla="*/ 88 w 129"/>
                <a:gd name="T21" fmla="*/ 74 h 178"/>
                <a:gd name="T22" fmla="*/ 67 w 129"/>
                <a:gd name="T23" fmla="*/ 37 h 178"/>
                <a:gd name="T24" fmla="*/ 40 w 129"/>
                <a:gd name="T25" fmla="*/ 76 h 178"/>
                <a:gd name="T26" fmla="*/ 40 w 129"/>
                <a:gd name="T27" fmla="*/ 177 h 178"/>
                <a:gd name="T28" fmla="*/ 0 w 129"/>
                <a:gd name="T29" fmla="*/ 177 h 178"/>
                <a:gd name="T30" fmla="*/ 0 w 129"/>
                <a:gd name="T31" fmla="*/ 3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9" h="178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8" y="2"/>
                  </a:lnTo>
                  <a:cubicBezTo>
                    <a:pt x="38" y="10"/>
                    <a:pt x="38" y="21"/>
                    <a:pt x="38" y="29"/>
                  </a:cubicBezTo>
                  <a:lnTo>
                    <a:pt x="38" y="29"/>
                  </a:lnTo>
                  <a:lnTo>
                    <a:pt x="38" y="29"/>
                  </a:lnTo>
                  <a:cubicBezTo>
                    <a:pt x="43" y="18"/>
                    <a:pt x="53" y="0"/>
                    <a:pt x="80" y="0"/>
                  </a:cubicBezTo>
                  <a:cubicBezTo>
                    <a:pt x="117" y="0"/>
                    <a:pt x="128" y="29"/>
                    <a:pt x="128" y="63"/>
                  </a:cubicBezTo>
                  <a:lnTo>
                    <a:pt x="128" y="174"/>
                  </a:lnTo>
                  <a:lnTo>
                    <a:pt x="88" y="174"/>
                  </a:lnTo>
                  <a:lnTo>
                    <a:pt x="88" y="74"/>
                  </a:lnTo>
                  <a:cubicBezTo>
                    <a:pt x="88" y="47"/>
                    <a:pt x="83" y="37"/>
                    <a:pt x="67" y="37"/>
                  </a:cubicBezTo>
                  <a:cubicBezTo>
                    <a:pt x="45" y="37"/>
                    <a:pt x="40" y="55"/>
                    <a:pt x="40" y="76"/>
                  </a:cubicBezTo>
                  <a:lnTo>
                    <a:pt x="40" y="177"/>
                  </a:lnTo>
                  <a:lnTo>
                    <a:pt x="0" y="177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7" name="Freeform 90">
              <a:extLst>
                <a:ext uri="{FF2B5EF4-FFF2-40B4-BE49-F238E27FC236}">
                  <a16:creationId xmlns:a16="http://schemas.microsoft.com/office/drawing/2014/main" id="{4D55C1FA-0555-BE4B-92BC-D976CB1E1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5850" y="2014538"/>
              <a:ext cx="339725" cy="336550"/>
            </a:xfrm>
            <a:custGeom>
              <a:avLst/>
              <a:gdLst>
                <a:gd name="T0" fmla="*/ 0 w 943"/>
                <a:gd name="T1" fmla="*/ 466 h 933"/>
                <a:gd name="T2" fmla="*/ 471 w 943"/>
                <a:gd name="T3" fmla="*/ 0 h 933"/>
                <a:gd name="T4" fmla="*/ 942 w 943"/>
                <a:gd name="T5" fmla="*/ 466 h 933"/>
                <a:gd name="T6" fmla="*/ 471 w 943"/>
                <a:gd name="T7" fmla="*/ 932 h 933"/>
                <a:gd name="T8" fmla="*/ 0 w 943"/>
                <a:gd name="T9" fmla="*/ 466 h 933"/>
                <a:gd name="T10" fmla="*/ 21 w 943"/>
                <a:gd name="T11" fmla="*/ 466 h 933"/>
                <a:gd name="T12" fmla="*/ 471 w 943"/>
                <a:gd name="T13" fmla="*/ 911 h 933"/>
                <a:gd name="T14" fmla="*/ 920 w 943"/>
                <a:gd name="T15" fmla="*/ 466 h 933"/>
                <a:gd name="T16" fmla="*/ 471 w 943"/>
                <a:gd name="T17" fmla="*/ 22 h 933"/>
                <a:gd name="T18" fmla="*/ 21 w 943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3" h="933">
                  <a:moveTo>
                    <a:pt x="0" y="466"/>
                  </a:moveTo>
                  <a:cubicBezTo>
                    <a:pt x="0" y="209"/>
                    <a:pt x="211" y="0"/>
                    <a:pt x="471" y="0"/>
                  </a:cubicBezTo>
                  <a:cubicBezTo>
                    <a:pt x="730" y="0"/>
                    <a:pt x="942" y="209"/>
                    <a:pt x="942" y="466"/>
                  </a:cubicBezTo>
                  <a:cubicBezTo>
                    <a:pt x="942" y="722"/>
                    <a:pt x="730" y="932"/>
                    <a:pt x="471" y="932"/>
                  </a:cubicBezTo>
                  <a:cubicBezTo>
                    <a:pt x="211" y="932"/>
                    <a:pt x="0" y="722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0"/>
                    <a:pt x="222" y="911"/>
                    <a:pt x="471" y="911"/>
                  </a:cubicBezTo>
                  <a:cubicBezTo>
                    <a:pt x="719" y="911"/>
                    <a:pt x="920" y="713"/>
                    <a:pt x="920" y="466"/>
                  </a:cubicBezTo>
                  <a:cubicBezTo>
                    <a:pt x="920" y="223"/>
                    <a:pt x="719" y="22"/>
                    <a:pt x="471" y="22"/>
                  </a:cubicBezTo>
                  <a:cubicBezTo>
                    <a:pt x="222" y="22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8" name="Freeform 91">
              <a:extLst>
                <a:ext uri="{FF2B5EF4-FFF2-40B4-BE49-F238E27FC236}">
                  <a16:creationId xmlns:a16="http://schemas.microsoft.com/office/drawing/2014/main" id="{4CA5860A-930C-5F41-B13E-17071426B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0300" y="2060575"/>
              <a:ext cx="252413" cy="242888"/>
            </a:xfrm>
            <a:custGeom>
              <a:avLst/>
              <a:gdLst>
                <a:gd name="T0" fmla="*/ 0 w 701"/>
                <a:gd name="T1" fmla="*/ 336 h 674"/>
                <a:gd name="T2" fmla="*/ 349 w 701"/>
                <a:gd name="T3" fmla="*/ 0 h 674"/>
                <a:gd name="T4" fmla="*/ 698 w 701"/>
                <a:gd name="T5" fmla="*/ 336 h 674"/>
                <a:gd name="T6" fmla="*/ 349 w 701"/>
                <a:gd name="T7" fmla="*/ 673 h 674"/>
                <a:gd name="T8" fmla="*/ 0 w 701"/>
                <a:gd name="T9" fmla="*/ 336 h 674"/>
                <a:gd name="T10" fmla="*/ 24 w 701"/>
                <a:gd name="T11" fmla="*/ 336 h 674"/>
                <a:gd name="T12" fmla="*/ 349 w 701"/>
                <a:gd name="T13" fmla="*/ 649 h 674"/>
                <a:gd name="T14" fmla="*/ 674 w 701"/>
                <a:gd name="T15" fmla="*/ 336 h 674"/>
                <a:gd name="T16" fmla="*/ 349 w 701"/>
                <a:gd name="T17" fmla="*/ 24 h 674"/>
                <a:gd name="T18" fmla="*/ 24 w 701"/>
                <a:gd name="T19" fmla="*/ 336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1" h="674">
                  <a:moveTo>
                    <a:pt x="0" y="336"/>
                  </a:moveTo>
                  <a:cubicBezTo>
                    <a:pt x="0" y="150"/>
                    <a:pt x="155" y="0"/>
                    <a:pt x="349" y="0"/>
                  </a:cubicBezTo>
                  <a:cubicBezTo>
                    <a:pt x="542" y="0"/>
                    <a:pt x="698" y="151"/>
                    <a:pt x="698" y="336"/>
                  </a:cubicBezTo>
                  <a:cubicBezTo>
                    <a:pt x="700" y="522"/>
                    <a:pt x="542" y="673"/>
                    <a:pt x="349" y="673"/>
                  </a:cubicBezTo>
                  <a:cubicBezTo>
                    <a:pt x="155" y="673"/>
                    <a:pt x="0" y="521"/>
                    <a:pt x="0" y="336"/>
                  </a:cubicBezTo>
                  <a:close/>
                  <a:moveTo>
                    <a:pt x="24" y="336"/>
                  </a:moveTo>
                  <a:cubicBezTo>
                    <a:pt x="24" y="508"/>
                    <a:pt x="169" y="649"/>
                    <a:pt x="349" y="649"/>
                  </a:cubicBezTo>
                  <a:cubicBezTo>
                    <a:pt x="528" y="649"/>
                    <a:pt x="674" y="509"/>
                    <a:pt x="674" y="336"/>
                  </a:cubicBezTo>
                  <a:cubicBezTo>
                    <a:pt x="674" y="164"/>
                    <a:pt x="528" y="24"/>
                    <a:pt x="349" y="24"/>
                  </a:cubicBezTo>
                  <a:cubicBezTo>
                    <a:pt x="169" y="24"/>
                    <a:pt x="24" y="163"/>
                    <a:pt x="24" y="33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9" name="Freeform 92">
              <a:extLst>
                <a:ext uri="{FF2B5EF4-FFF2-40B4-BE49-F238E27FC236}">
                  <a16:creationId xmlns:a16="http://schemas.microsoft.com/office/drawing/2014/main" id="{6728E8C8-F69C-F34D-BF4B-44DECBD28F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2124075"/>
              <a:ext cx="20638" cy="20638"/>
            </a:xfrm>
            <a:custGeom>
              <a:avLst/>
              <a:gdLst>
                <a:gd name="T0" fmla="*/ 32 w 59"/>
                <a:gd name="T1" fmla="*/ 0 h 57"/>
                <a:gd name="T2" fmla="*/ 37 w 59"/>
                <a:gd name="T3" fmla="*/ 24 h 57"/>
                <a:gd name="T4" fmla="*/ 58 w 59"/>
                <a:gd name="T5" fmla="*/ 24 h 57"/>
                <a:gd name="T6" fmla="*/ 42 w 59"/>
                <a:gd name="T7" fmla="*/ 34 h 57"/>
                <a:gd name="T8" fmla="*/ 50 w 59"/>
                <a:gd name="T9" fmla="*/ 56 h 57"/>
                <a:gd name="T10" fmla="*/ 29 w 59"/>
                <a:gd name="T11" fmla="*/ 40 h 57"/>
                <a:gd name="T12" fmla="*/ 10 w 59"/>
                <a:gd name="T13" fmla="*/ 56 h 57"/>
                <a:gd name="T14" fmla="*/ 18 w 59"/>
                <a:gd name="T15" fmla="*/ 34 h 57"/>
                <a:gd name="T16" fmla="*/ 0 w 59"/>
                <a:gd name="T17" fmla="*/ 24 h 57"/>
                <a:gd name="T18" fmla="*/ 21 w 59"/>
                <a:gd name="T19" fmla="*/ 24 h 57"/>
                <a:gd name="T20" fmla="*/ 32 w 59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57">
                  <a:moveTo>
                    <a:pt x="32" y="0"/>
                  </a:moveTo>
                  <a:lnTo>
                    <a:pt x="37" y="24"/>
                  </a:lnTo>
                  <a:lnTo>
                    <a:pt x="58" y="24"/>
                  </a:lnTo>
                  <a:lnTo>
                    <a:pt x="42" y="34"/>
                  </a:lnTo>
                  <a:lnTo>
                    <a:pt x="50" y="56"/>
                  </a:lnTo>
                  <a:lnTo>
                    <a:pt x="29" y="40"/>
                  </a:lnTo>
                  <a:lnTo>
                    <a:pt x="10" y="56"/>
                  </a:lnTo>
                  <a:lnTo>
                    <a:pt x="18" y="34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0" name="Freeform 93">
              <a:extLst>
                <a:ext uri="{FF2B5EF4-FFF2-40B4-BE49-F238E27FC236}">
                  <a16:creationId xmlns:a16="http://schemas.microsoft.com/office/drawing/2014/main" id="{7512744A-08FB-9045-8E47-1F12EB53E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2122488"/>
              <a:ext cx="25400" cy="23812"/>
            </a:xfrm>
            <a:custGeom>
              <a:avLst/>
              <a:gdLst>
                <a:gd name="T0" fmla="*/ 56 w 70"/>
                <a:gd name="T1" fmla="*/ 63 h 64"/>
                <a:gd name="T2" fmla="*/ 35 w 70"/>
                <a:gd name="T3" fmla="*/ 45 h 64"/>
                <a:gd name="T4" fmla="*/ 16 w 70"/>
                <a:gd name="T5" fmla="*/ 61 h 64"/>
                <a:gd name="T6" fmla="*/ 14 w 70"/>
                <a:gd name="T7" fmla="*/ 61 h 64"/>
                <a:gd name="T8" fmla="*/ 22 w 70"/>
                <a:gd name="T9" fmla="*/ 39 h 64"/>
                <a:gd name="T10" fmla="*/ 0 w 70"/>
                <a:gd name="T11" fmla="*/ 26 h 64"/>
                <a:gd name="T12" fmla="*/ 25 w 70"/>
                <a:gd name="T13" fmla="*/ 26 h 64"/>
                <a:gd name="T14" fmla="*/ 24 w 70"/>
                <a:gd name="T15" fmla="*/ 29 h 64"/>
                <a:gd name="T16" fmla="*/ 8 w 70"/>
                <a:gd name="T17" fmla="*/ 29 h 64"/>
                <a:gd name="T18" fmla="*/ 24 w 70"/>
                <a:gd name="T19" fmla="*/ 39 h 64"/>
                <a:gd name="T20" fmla="*/ 19 w 70"/>
                <a:gd name="T21" fmla="*/ 58 h 64"/>
                <a:gd name="T22" fmla="*/ 35 w 70"/>
                <a:gd name="T23" fmla="*/ 42 h 64"/>
                <a:gd name="T24" fmla="*/ 51 w 70"/>
                <a:gd name="T25" fmla="*/ 55 h 64"/>
                <a:gd name="T26" fmla="*/ 46 w 70"/>
                <a:gd name="T27" fmla="*/ 39 h 64"/>
                <a:gd name="T28" fmla="*/ 59 w 70"/>
                <a:gd name="T29" fmla="*/ 29 h 64"/>
                <a:gd name="T30" fmla="*/ 38 w 70"/>
                <a:gd name="T31" fmla="*/ 29 h 64"/>
                <a:gd name="T32" fmla="*/ 33 w 70"/>
                <a:gd name="T33" fmla="*/ 11 h 64"/>
                <a:gd name="T34" fmla="*/ 38 w 70"/>
                <a:gd name="T35" fmla="*/ 0 h 64"/>
                <a:gd name="T36" fmla="*/ 46 w 70"/>
                <a:gd name="T37" fmla="*/ 26 h 64"/>
                <a:gd name="T38" fmla="*/ 69 w 70"/>
                <a:gd name="T39" fmla="*/ 26 h 64"/>
                <a:gd name="T40" fmla="*/ 51 w 70"/>
                <a:gd name="T41" fmla="*/ 42 h 64"/>
                <a:gd name="T42" fmla="*/ 56 w 70"/>
                <a:gd name="T43" fmla="*/ 63 h 64"/>
                <a:gd name="T44" fmla="*/ 27 w 70"/>
                <a:gd name="T45" fmla="*/ 26 h 64"/>
                <a:gd name="T46" fmla="*/ 33 w 70"/>
                <a:gd name="T47" fmla="*/ 11 h 64"/>
                <a:gd name="T48" fmla="*/ 32 w 70"/>
                <a:gd name="T49" fmla="*/ 8 h 64"/>
                <a:gd name="T50" fmla="*/ 25 w 70"/>
                <a:gd name="T51" fmla="*/ 26 h 64"/>
                <a:gd name="T52" fmla="*/ 27 w 70"/>
                <a:gd name="T53" fmla="*/ 2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4">
                  <a:moveTo>
                    <a:pt x="56" y="63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4" y="61"/>
                  </a:lnTo>
                  <a:lnTo>
                    <a:pt x="22" y="39"/>
                  </a:lnTo>
                  <a:lnTo>
                    <a:pt x="0" y="26"/>
                  </a:lnTo>
                  <a:lnTo>
                    <a:pt x="25" y="26"/>
                  </a:lnTo>
                  <a:lnTo>
                    <a:pt x="24" y="29"/>
                  </a:lnTo>
                  <a:lnTo>
                    <a:pt x="8" y="29"/>
                  </a:ln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1" y="55"/>
                  </a:lnTo>
                  <a:lnTo>
                    <a:pt x="46" y="39"/>
                  </a:lnTo>
                  <a:lnTo>
                    <a:pt x="59" y="29"/>
                  </a:lnTo>
                  <a:lnTo>
                    <a:pt x="38" y="29"/>
                  </a:lnTo>
                  <a:lnTo>
                    <a:pt x="33" y="11"/>
                  </a:lnTo>
                  <a:lnTo>
                    <a:pt x="38" y="0"/>
                  </a:lnTo>
                  <a:lnTo>
                    <a:pt x="46" y="26"/>
                  </a:lnTo>
                  <a:lnTo>
                    <a:pt x="69" y="26"/>
                  </a:lnTo>
                  <a:lnTo>
                    <a:pt x="51" y="42"/>
                  </a:lnTo>
                  <a:lnTo>
                    <a:pt x="56" y="63"/>
                  </a:lnTo>
                  <a:close/>
                  <a:moveTo>
                    <a:pt x="27" y="26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6"/>
                  </a:ln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1" name="Freeform 94">
              <a:extLst>
                <a:ext uri="{FF2B5EF4-FFF2-40B4-BE49-F238E27FC236}">
                  <a16:creationId xmlns:a16="http://schemas.microsoft.com/office/drawing/2014/main" id="{23282274-9230-F04E-8A42-EC94E4804E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239963"/>
              <a:ext cx="22225" cy="20637"/>
            </a:xfrm>
            <a:custGeom>
              <a:avLst/>
              <a:gdLst>
                <a:gd name="T0" fmla="*/ 32 w 62"/>
                <a:gd name="T1" fmla="*/ 0 h 57"/>
                <a:gd name="T2" fmla="*/ 37 w 62"/>
                <a:gd name="T3" fmla="*/ 21 h 57"/>
                <a:gd name="T4" fmla="*/ 61 w 62"/>
                <a:gd name="T5" fmla="*/ 21 h 57"/>
                <a:gd name="T6" fmla="*/ 45 w 62"/>
                <a:gd name="T7" fmla="*/ 34 h 57"/>
                <a:gd name="T8" fmla="*/ 51 w 62"/>
                <a:gd name="T9" fmla="*/ 56 h 57"/>
                <a:gd name="T10" fmla="*/ 32 w 62"/>
                <a:gd name="T11" fmla="*/ 40 h 57"/>
                <a:gd name="T12" fmla="*/ 11 w 62"/>
                <a:gd name="T13" fmla="*/ 56 h 57"/>
                <a:gd name="T14" fmla="*/ 19 w 62"/>
                <a:gd name="T15" fmla="*/ 34 h 57"/>
                <a:gd name="T16" fmla="*/ 0 w 62"/>
                <a:gd name="T17" fmla="*/ 21 h 57"/>
                <a:gd name="T18" fmla="*/ 22 w 62"/>
                <a:gd name="T19" fmla="*/ 24 h 57"/>
                <a:gd name="T20" fmla="*/ 32 w 62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7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6"/>
                  </a:lnTo>
                  <a:lnTo>
                    <a:pt x="32" y="40"/>
                  </a:lnTo>
                  <a:lnTo>
                    <a:pt x="11" y="56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2" name="Freeform 95">
              <a:extLst>
                <a:ext uri="{FF2B5EF4-FFF2-40B4-BE49-F238E27FC236}">
                  <a16:creationId xmlns:a16="http://schemas.microsoft.com/office/drawing/2014/main" id="{20A7A106-B05D-8F40-B180-0C77FED79A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238375"/>
              <a:ext cx="25400" cy="23813"/>
            </a:xfrm>
            <a:custGeom>
              <a:avLst/>
              <a:gdLst>
                <a:gd name="T0" fmla="*/ 55 w 70"/>
                <a:gd name="T1" fmla="*/ 63 h 64"/>
                <a:gd name="T2" fmla="*/ 34 w 70"/>
                <a:gd name="T3" fmla="*/ 45 h 64"/>
                <a:gd name="T4" fmla="*/ 16 w 70"/>
                <a:gd name="T5" fmla="*/ 61 h 64"/>
                <a:gd name="T6" fmla="*/ 13 w 70"/>
                <a:gd name="T7" fmla="*/ 61 h 64"/>
                <a:gd name="T8" fmla="*/ 21 w 70"/>
                <a:gd name="T9" fmla="*/ 39 h 64"/>
                <a:gd name="T10" fmla="*/ 0 w 70"/>
                <a:gd name="T11" fmla="*/ 26 h 64"/>
                <a:gd name="T12" fmla="*/ 22 w 70"/>
                <a:gd name="T13" fmla="*/ 26 h 64"/>
                <a:gd name="T14" fmla="*/ 21 w 70"/>
                <a:gd name="T15" fmla="*/ 29 h 64"/>
                <a:gd name="T16" fmla="*/ 5 w 70"/>
                <a:gd name="T17" fmla="*/ 29 h 64"/>
                <a:gd name="T18" fmla="*/ 21 w 70"/>
                <a:gd name="T19" fmla="*/ 39 h 64"/>
                <a:gd name="T20" fmla="*/ 16 w 70"/>
                <a:gd name="T21" fmla="*/ 58 h 64"/>
                <a:gd name="T22" fmla="*/ 32 w 70"/>
                <a:gd name="T23" fmla="*/ 42 h 64"/>
                <a:gd name="T24" fmla="*/ 47 w 70"/>
                <a:gd name="T25" fmla="*/ 55 h 64"/>
                <a:gd name="T26" fmla="*/ 42 w 70"/>
                <a:gd name="T27" fmla="*/ 39 h 64"/>
                <a:gd name="T28" fmla="*/ 55 w 70"/>
                <a:gd name="T29" fmla="*/ 29 h 64"/>
                <a:gd name="T30" fmla="*/ 34 w 70"/>
                <a:gd name="T31" fmla="*/ 29 h 64"/>
                <a:gd name="T32" fmla="*/ 31 w 70"/>
                <a:gd name="T33" fmla="*/ 15 h 64"/>
                <a:gd name="T34" fmla="*/ 37 w 70"/>
                <a:gd name="T35" fmla="*/ 0 h 64"/>
                <a:gd name="T36" fmla="*/ 45 w 70"/>
                <a:gd name="T37" fmla="*/ 26 h 64"/>
                <a:gd name="T38" fmla="*/ 69 w 70"/>
                <a:gd name="T39" fmla="*/ 26 h 64"/>
                <a:gd name="T40" fmla="*/ 50 w 70"/>
                <a:gd name="T41" fmla="*/ 39 h 64"/>
                <a:gd name="T42" fmla="*/ 55 w 70"/>
                <a:gd name="T43" fmla="*/ 63 h 64"/>
                <a:gd name="T44" fmla="*/ 26 w 70"/>
                <a:gd name="T45" fmla="*/ 26 h 64"/>
                <a:gd name="T46" fmla="*/ 31 w 70"/>
                <a:gd name="T47" fmla="*/ 15 h 64"/>
                <a:gd name="T48" fmla="*/ 29 w 70"/>
                <a:gd name="T49" fmla="*/ 8 h 64"/>
                <a:gd name="T50" fmla="*/ 22 w 70"/>
                <a:gd name="T51" fmla="*/ 26 h 64"/>
                <a:gd name="T52" fmla="*/ 26 w 70"/>
                <a:gd name="T53" fmla="*/ 2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4">
                  <a:moveTo>
                    <a:pt x="55" y="63"/>
                  </a:moveTo>
                  <a:lnTo>
                    <a:pt x="34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39"/>
                  </a:lnTo>
                  <a:lnTo>
                    <a:pt x="0" y="26"/>
                  </a:lnTo>
                  <a:lnTo>
                    <a:pt x="22" y="26"/>
                  </a:lnTo>
                  <a:lnTo>
                    <a:pt x="21" y="29"/>
                  </a:lnTo>
                  <a:lnTo>
                    <a:pt x="5" y="29"/>
                  </a:lnTo>
                  <a:lnTo>
                    <a:pt x="21" y="39"/>
                  </a:lnTo>
                  <a:lnTo>
                    <a:pt x="16" y="58"/>
                  </a:lnTo>
                  <a:lnTo>
                    <a:pt x="32" y="42"/>
                  </a:lnTo>
                  <a:lnTo>
                    <a:pt x="47" y="55"/>
                  </a:lnTo>
                  <a:lnTo>
                    <a:pt x="42" y="39"/>
                  </a:lnTo>
                  <a:lnTo>
                    <a:pt x="55" y="29"/>
                  </a:lnTo>
                  <a:lnTo>
                    <a:pt x="34" y="29"/>
                  </a:lnTo>
                  <a:lnTo>
                    <a:pt x="31" y="15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69" y="26"/>
                  </a:lnTo>
                  <a:lnTo>
                    <a:pt x="50" y="39"/>
                  </a:lnTo>
                  <a:lnTo>
                    <a:pt x="55" y="63"/>
                  </a:lnTo>
                  <a:close/>
                  <a:moveTo>
                    <a:pt x="26" y="26"/>
                  </a:moveTo>
                  <a:lnTo>
                    <a:pt x="31" y="15"/>
                  </a:lnTo>
                  <a:lnTo>
                    <a:pt x="29" y="8"/>
                  </a:lnTo>
                  <a:lnTo>
                    <a:pt x="22" y="26"/>
                  </a:lnTo>
                  <a:lnTo>
                    <a:pt x="26" y="2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3" name="Freeform 96">
              <a:extLst>
                <a:ext uri="{FF2B5EF4-FFF2-40B4-BE49-F238E27FC236}">
                  <a16:creationId xmlns:a16="http://schemas.microsoft.com/office/drawing/2014/main" id="{F3EED985-89CB-BC4C-B481-34A6D6DDE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9188" y="2238375"/>
              <a:ext cx="20637" cy="20638"/>
            </a:xfrm>
            <a:custGeom>
              <a:avLst/>
              <a:gdLst>
                <a:gd name="T0" fmla="*/ 31 w 59"/>
                <a:gd name="T1" fmla="*/ 0 h 56"/>
                <a:gd name="T2" fmla="*/ 37 w 59"/>
                <a:gd name="T3" fmla="*/ 21 h 56"/>
                <a:gd name="T4" fmla="*/ 58 w 59"/>
                <a:gd name="T5" fmla="*/ 21 h 56"/>
                <a:gd name="T6" fmla="*/ 42 w 59"/>
                <a:gd name="T7" fmla="*/ 34 h 56"/>
                <a:gd name="T8" fmla="*/ 50 w 59"/>
                <a:gd name="T9" fmla="*/ 55 h 56"/>
                <a:gd name="T10" fmla="*/ 29 w 59"/>
                <a:gd name="T11" fmla="*/ 39 h 56"/>
                <a:gd name="T12" fmla="*/ 10 w 59"/>
                <a:gd name="T13" fmla="*/ 55 h 56"/>
                <a:gd name="T14" fmla="*/ 18 w 59"/>
                <a:gd name="T15" fmla="*/ 34 h 56"/>
                <a:gd name="T16" fmla="*/ 0 w 59"/>
                <a:gd name="T17" fmla="*/ 21 h 56"/>
                <a:gd name="T18" fmla="*/ 21 w 59"/>
                <a:gd name="T19" fmla="*/ 24 h 56"/>
                <a:gd name="T20" fmla="*/ 31 w 59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56">
                  <a:moveTo>
                    <a:pt x="31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50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4" name="Freeform 97">
              <a:extLst>
                <a:ext uri="{FF2B5EF4-FFF2-40B4-BE49-F238E27FC236}">
                  <a16:creationId xmlns:a16="http://schemas.microsoft.com/office/drawing/2014/main" id="{BB8AE918-1D59-2E44-9F51-3C763DE669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2236788"/>
              <a:ext cx="25400" cy="23812"/>
            </a:xfrm>
            <a:custGeom>
              <a:avLst/>
              <a:gdLst>
                <a:gd name="T0" fmla="*/ 56 w 70"/>
                <a:gd name="T1" fmla="*/ 64 h 65"/>
                <a:gd name="T2" fmla="*/ 35 w 70"/>
                <a:gd name="T3" fmla="*/ 45 h 65"/>
                <a:gd name="T4" fmla="*/ 16 w 70"/>
                <a:gd name="T5" fmla="*/ 61 h 65"/>
                <a:gd name="T6" fmla="*/ 14 w 70"/>
                <a:gd name="T7" fmla="*/ 61 h 65"/>
                <a:gd name="T8" fmla="*/ 22 w 70"/>
                <a:gd name="T9" fmla="*/ 40 h 65"/>
                <a:gd name="T10" fmla="*/ 0 w 70"/>
                <a:gd name="T11" fmla="*/ 27 h 65"/>
                <a:gd name="T12" fmla="*/ 25 w 70"/>
                <a:gd name="T13" fmla="*/ 27 h 65"/>
                <a:gd name="T14" fmla="*/ 24 w 70"/>
                <a:gd name="T15" fmla="*/ 30 h 65"/>
                <a:gd name="T16" fmla="*/ 8 w 70"/>
                <a:gd name="T17" fmla="*/ 30 h 65"/>
                <a:gd name="T18" fmla="*/ 24 w 70"/>
                <a:gd name="T19" fmla="*/ 40 h 65"/>
                <a:gd name="T20" fmla="*/ 19 w 70"/>
                <a:gd name="T21" fmla="*/ 59 h 65"/>
                <a:gd name="T22" fmla="*/ 35 w 70"/>
                <a:gd name="T23" fmla="*/ 43 h 65"/>
                <a:gd name="T24" fmla="*/ 51 w 70"/>
                <a:gd name="T25" fmla="*/ 56 h 65"/>
                <a:gd name="T26" fmla="*/ 45 w 70"/>
                <a:gd name="T27" fmla="*/ 40 h 65"/>
                <a:gd name="T28" fmla="*/ 59 w 70"/>
                <a:gd name="T29" fmla="*/ 30 h 65"/>
                <a:gd name="T30" fmla="*/ 37 w 70"/>
                <a:gd name="T31" fmla="*/ 30 h 65"/>
                <a:gd name="T32" fmla="*/ 33 w 70"/>
                <a:gd name="T33" fmla="*/ 12 h 65"/>
                <a:gd name="T34" fmla="*/ 37 w 70"/>
                <a:gd name="T35" fmla="*/ 0 h 65"/>
                <a:gd name="T36" fmla="*/ 45 w 70"/>
                <a:gd name="T37" fmla="*/ 27 h 65"/>
                <a:gd name="T38" fmla="*/ 69 w 70"/>
                <a:gd name="T39" fmla="*/ 27 h 65"/>
                <a:gd name="T40" fmla="*/ 51 w 70"/>
                <a:gd name="T41" fmla="*/ 40 h 65"/>
                <a:gd name="T42" fmla="*/ 56 w 70"/>
                <a:gd name="T43" fmla="*/ 64 h 65"/>
                <a:gd name="T44" fmla="*/ 27 w 70"/>
                <a:gd name="T45" fmla="*/ 27 h 65"/>
                <a:gd name="T46" fmla="*/ 33 w 70"/>
                <a:gd name="T47" fmla="*/ 12 h 65"/>
                <a:gd name="T48" fmla="*/ 32 w 70"/>
                <a:gd name="T49" fmla="*/ 8 h 65"/>
                <a:gd name="T50" fmla="*/ 25 w 70"/>
                <a:gd name="T51" fmla="*/ 27 h 65"/>
                <a:gd name="T52" fmla="*/ 27 w 70"/>
                <a:gd name="T53" fmla="*/ 2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4" y="61"/>
                  </a:lnTo>
                  <a:lnTo>
                    <a:pt x="22" y="40"/>
                  </a:lnTo>
                  <a:lnTo>
                    <a:pt x="0" y="27"/>
                  </a:lnTo>
                  <a:lnTo>
                    <a:pt x="25" y="27"/>
                  </a:lnTo>
                  <a:lnTo>
                    <a:pt x="24" y="30"/>
                  </a:lnTo>
                  <a:lnTo>
                    <a:pt x="8" y="30"/>
                  </a:ln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37" y="30"/>
                  </a:lnTo>
                  <a:lnTo>
                    <a:pt x="33" y="12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27" y="27"/>
                  </a:moveTo>
                  <a:lnTo>
                    <a:pt x="33" y="12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5" name="Freeform 98">
              <a:extLst>
                <a:ext uri="{FF2B5EF4-FFF2-40B4-BE49-F238E27FC236}">
                  <a16:creationId xmlns:a16="http://schemas.microsoft.com/office/drawing/2014/main" id="{2A15964B-F5E8-6A44-8F73-7C80C288A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7950" y="2117725"/>
              <a:ext cx="22225" cy="20638"/>
            </a:xfrm>
            <a:custGeom>
              <a:avLst/>
              <a:gdLst>
                <a:gd name="T0" fmla="*/ 32 w 62"/>
                <a:gd name="T1" fmla="*/ 0 h 57"/>
                <a:gd name="T2" fmla="*/ 42 w 62"/>
                <a:gd name="T3" fmla="*/ 21 h 57"/>
                <a:gd name="T4" fmla="*/ 61 w 62"/>
                <a:gd name="T5" fmla="*/ 21 h 57"/>
                <a:gd name="T6" fmla="*/ 45 w 62"/>
                <a:gd name="T7" fmla="*/ 34 h 57"/>
                <a:gd name="T8" fmla="*/ 50 w 62"/>
                <a:gd name="T9" fmla="*/ 56 h 57"/>
                <a:gd name="T10" fmla="*/ 32 w 62"/>
                <a:gd name="T11" fmla="*/ 37 h 57"/>
                <a:gd name="T12" fmla="*/ 13 w 62"/>
                <a:gd name="T13" fmla="*/ 56 h 57"/>
                <a:gd name="T14" fmla="*/ 21 w 62"/>
                <a:gd name="T15" fmla="*/ 34 h 57"/>
                <a:gd name="T16" fmla="*/ 0 w 62"/>
                <a:gd name="T17" fmla="*/ 21 h 57"/>
                <a:gd name="T18" fmla="*/ 24 w 62"/>
                <a:gd name="T19" fmla="*/ 24 h 57"/>
                <a:gd name="T20" fmla="*/ 32 w 62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7">
                  <a:moveTo>
                    <a:pt x="32" y="0"/>
                  </a:moveTo>
                  <a:lnTo>
                    <a:pt x="42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0" y="56"/>
                  </a:lnTo>
                  <a:lnTo>
                    <a:pt x="32" y="37"/>
                  </a:lnTo>
                  <a:lnTo>
                    <a:pt x="13" y="56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6" name="Freeform 99">
              <a:extLst>
                <a:ext uri="{FF2B5EF4-FFF2-40B4-BE49-F238E27FC236}">
                  <a16:creationId xmlns:a16="http://schemas.microsoft.com/office/drawing/2014/main" id="{4E2EBEEF-0327-BC45-8908-602FC3D6D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7950" y="2117725"/>
              <a:ext cx="25400" cy="22225"/>
            </a:xfrm>
            <a:custGeom>
              <a:avLst/>
              <a:gdLst>
                <a:gd name="T0" fmla="*/ 56 w 70"/>
                <a:gd name="T1" fmla="*/ 61 h 62"/>
                <a:gd name="T2" fmla="*/ 35 w 70"/>
                <a:gd name="T3" fmla="*/ 43 h 62"/>
                <a:gd name="T4" fmla="*/ 16 w 70"/>
                <a:gd name="T5" fmla="*/ 61 h 62"/>
                <a:gd name="T6" fmla="*/ 13 w 70"/>
                <a:gd name="T7" fmla="*/ 61 h 62"/>
                <a:gd name="T8" fmla="*/ 21 w 70"/>
                <a:gd name="T9" fmla="*/ 40 h 62"/>
                <a:gd name="T10" fmla="*/ 0 w 70"/>
                <a:gd name="T11" fmla="*/ 27 h 62"/>
                <a:gd name="T12" fmla="*/ 25 w 70"/>
                <a:gd name="T13" fmla="*/ 27 h 62"/>
                <a:gd name="T14" fmla="*/ 24 w 70"/>
                <a:gd name="T15" fmla="*/ 29 h 62"/>
                <a:gd name="T16" fmla="*/ 8 w 70"/>
                <a:gd name="T17" fmla="*/ 27 h 62"/>
                <a:gd name="T18" fmla="*/ 24 w 70"/>
                <a:gd name="T19" fmla="*/ 37 h 62"/>
                <a:gd name="T20" fmla="*/ 19 w 70"/>
                <a:gd name="T21" fmla="*/ 56 h 62"/>
                <a:gd name="T22" fmla="*/ 35 w 70"/>
                <a:gd name="T23" fmla="*/ 40 h 62"/>
                <a:gd name="T24" fmla="*/ 51 w 70"/>
                <a:gd name="T25" fmla="*/ 56 h 62"/>
                <a:gd name="T26" fmla="*/ 45 w 70"/>
                <a:gd name="T27" fmla="*/ 40 h 62"/>
                <a:gd name="T28" fmla="*/ 58 w 70"/>
                <a:gd name="T29" fmla="*/ 29 h 62"/>
                <a:gd name="T30" fmla="*/ 40 w 70"/>
                <a:gd name="T31" fmla="*/ 29 h 62"/>
                <a:gd name="T32" fmla="*/ 33 w 70"/>
                <a:gd name="T33" fmla="*/ 11 h 62"/>
                <a:gd name="T34" fmla="*/ 37 w 70"/>
                <a:gd name="T35" fmla="*/ 0 h 62"/>
                <a:gd name="T36" fmla="*/ 45 w 70"/>
                <a:gd name="T37" fmla="*/ 24 h 62"/>
                <a:gd name="T38" fmla="*/ 69 w 70"/>
                <a:gd name="T39" fmla="*/ 24 h 62"/>
                <a:gd name="T40" fmla="*/ 51 w 70"/>
                <a:gd name="T41" fmla="*/ 37 h 62"/>
                <a:gd name="T42" fmla="*/ 56 w 70"/>
                <a:gd name="T43" fmla="*/ 61 h 62"/>
                <a:gd name="T44" fmla="*/ 27 w 70"/>
                <a:gd name="T45" fmla="*/ 27 h 62"/>
                <a:gd name="T46" fmla="*/ 33 w 70"/>
                <a:gd name="T47" fmla="*/ 11 h 62"/>
                <a:gd name="T48" fmla="*/ 32 w 70"/>
                <a:gd name="T49" fmla="*/ 8 h 62"/>
                <a:gd name="T50" fmla="*/ 25 w 70"/>
                <a:gd name="T51" fmla="*/ 27 h 62"/>
                <a:gd name="T52" fmla="*/ 27 w 70"/>
                <a:gd name="T5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5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5" y="40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1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7" name="Freeform 100">
              <a:extLst>
                <a:ext uri="{FF2B5EF4-FFF2-40B4-BE49-F238E27FC236}">
                  <a16:creationId xmlns:a16="http://schemas.microsoft.com/office/drawing/2014/main" id="{F7CB393A-342D-DE42-BDA9-49A1CD49A6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2266950"/>
              <a:ext cx="33337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1 w 91"/>
                <a:gd name="T7" fmla="*/ 77 h 88"/>
                <a:gd name="T8" fmla="*/ 45 w 91"/>
                <a:gd name="T9" fmla="*/ 24 h 88"/>
                <a:gd name="T10" fmla="*/ 45 w 91"/>
                <a:gd name="T11" fmla="*/ 24 h 88"/>
                <a:gd name="T12" fmla="*/ 10 w 91"/>
                <a:gd name="T13" fmla="*/ 58 h 88"/>
                <a:gd name="T14" fmla="*/ 0 w 91"/>
                <a:gd name="T15" fmla="*/ 50 h 88"/>
                <a:gd name="T16" fmla="*/ 47 w 91"/>
                <a:gd name="T17" fmla="*/ 0 h 88"/>
                <a:gd name="T18" fmla="*/ 58 w 91"/>
                <a:gd name="T19" fmla="*/ 11 h 88"/>
                <a:gd name="T20" fmla="*/ 47 w 91"/>
                <a:gd name="T21" fmla="*/ 64 h 88"/>
                <a:gd name="T22" fmla="*/ 47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1" y="77"/>
                  </a:lnTo>
                  <a:lnTo>
                    <a:pt x="45" y="24"/>
                  </a:lnTo>
                  <a:lnTo>
                    <a:pt x="45" y="24"/>
                  </a:lnTo>
                  <a:lnTo>
                    <a:pt x="10" y="58"/>
                  </a:lnTo>
                  <a:lnTo>
                    <a:pt x="0" y="50"/>
                  </a:lnTo>
                  <a:lnTo>
                    <a:pt x="47" y="0"/>
                  </a:lnTo>
                  <a:lnTo>
                    <a:pt x="58" y="11"/>
                  </a:lnTo>
                  <a:lnTo>
                    <a:pt x="47" y="64"/>
                  </a:lnTo>
                  <a:lnTo>
                    <a:pt x="47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8" name="Freeform 101">
              <a:extLst>
                <a:ext uri="{FF2B5EF4-FFF2-40B4-BE49-F238E27FC236}">
                  <a16:creationId xmlns:a16="http://schemas.microsoft.com/office/drawing/2014/main" id="{10AEB1BA-D186-5F4C-A52F-B23514848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300" y="2030413"/>
              <a:ext cx="23813" cy="26987"/>
            </a:xfrm>
            <a:custGeom>
              <a:avLst/>
              <a:gdLst>
                <a:gd name="T0" fmla="*/ 16 w 66"/>
                <a:gd name="T1" fmla="*/ 67 h 73"/>
                <a:gd name="T2" fmla="*/ 0 w 66"/>
                <a:gd name="T3" fmla="*/ 64 h 73"/>
                <a:gd name="T4" fmla="*/ 32 w 66"/>
                <a:gd name="T5" fmla="*/ 0 h 73"/>
                <a:gd name="T6" fmla="*/ 47 w 66"/>
                <a:gd name="T7" fmla="*/ 3 h 73"/>
                <a:gd name="T8" fmla="*/ 65 w 66"/>
                <a:gd name="T9" fmla="*/ 72 h 73"/>
                <a:gd name="T10" fmla="*/ 49 w 66"/>
                <a:gd name="T11" fmla="*/ 69 h 73"/>
                <a:gd name="T12" fmla="*/ 47 w 66"/>
                <a:gd name="T13" fmla="*/ 56 h 73"/>
                <a:gd name="T14" fmla="*/ 21 w 66"/>
                <a:gd name="T15" fmla="*/ 53 h 73"/>
                <a:gd name="T16" fmla="*/ 16 w 66"/>
                <a:gd name="T17" fmla="*/ 67 h 73"/>
                <a:gd name="T18" fmla="*/ 26 w 66"/>
                <a:gd name="T19" fmla="*/ 40 h 73"/>
                <a:gd name="T20" fmla="*/ 44 w 66"/>
                <a:gd name="T21" fmla="*/ 43 h 73"/>
                <a:gd name="T22" fmla="*/ 39 w 66"/>
                <a:gd name="T23" fmla="*/ 16 h 73"/>
                <a:gd name="T24" fmla="*/ 39 w 66"/>
                <a:gd name="T25" fmla="*/ 16 h 73"/>
                <a:gd name="T26" fmla="*/ 26 w 66"/>
                <a:gd name="T27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73">
                  <a:moveTo>
                    <a:pt x="16" y="67"/>
                  </a:moveTo>
                  <a:lnTo>
                    <a:pt x="0" y="64"/>
                  </a:lnTo>
                  <a:lnTo>
                    <a:pt x="32" y="0"/>
                  </a:lnTo>
                  <a:lnTo>
                    <a:pt x="47" y="3"/>
                  </a:lnTo>
                  <a:lnTo>
                    <a:pt x="65" y="72"/>
                  </a:lnTo>
                  <a:lnTo>
                    <a:pt x="49" y="69"/>
                  </a:lnTo>
                  <a:lnTo>
                    <a:pt x="47" y="56"/>
                  </a:lnTo>
                  <a:lnTo>
                    <a:pt x="21" y="53"/>
                  </a:lnTo>
                  <a:lnTo>
                    <a:pt x="16" y="67"/>
                  </a:lnTo>
                  <a:close/>
                  <a:moveTo>
                    <a:pt x="26" y="40"/>
                  </a:moveTo>
                  <a:lnTo>
                    <a:pt x="44" y="43"/>
                  </a:lnTo>
                  <a:lnTo>
                    <a:pt x="39" y="16"/>
                  </a:lnTo>
                  <a:lnTo>
                    <a:pt x="39" y="16"/>
                  </a:lnTo>
                  <a:lnTo>
                    <a:pt x="26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9" name="Freeform 102">
              <a:extLst>
                <a:ext uri="{FF2B5EF4-FFF2-40B4-BE49-F238E27FC236}">
                  <a16:creationId xmlns:a16="http://schemas.microsoft.com/office/drawing/2014/main" id="{06143B24-0B13-D84C-AD78-6695D45C0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9050" y="2033588"/>
              <a:ext cx="19050" cy="28575"/>
            </a:xfrm>
            <a:custGeom>
              <a:avLst/>
              <a:gdLst>
                <a:gd name="T0" fmla="*/ 18 w 54"/>
                <a:gd name="T1" fmla="*/ 58 h 80"/>
                <a:gd name="T2" fmla="*/ 53 w 54"/>
                <a:gd name="T3" fmla="*/ 69 h 80"/>
                <a:gd name="T4" fmla="*/ 48 w 54"/>
                <a:gd name="T5" fmla="*/ 79 h 80"/>
                <a:gd name="T6" fmla="*/ 0 w 54"/>
                <a:gd name="T7" fmla="*/ 66 h 80"/>
                <a:gd name="T8" fmla="*/ 24 w 54"/>
                <a:gd name="T9" fmla="*/ 0 h 80"/>
                <a:gd name="T10" fmla="*/ 37 w 54"/>
                <a:gd name="T11" fmla="*/ 5 h 80"/>
                <a:gd name="T12" fmla="*/ 18 w 54"/>
                <a:gd name="T13" fmla="*/ 5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80">
                  <a:moveTo>
                    <a:pt x="18" y="58"/>
                  </a:moveTo>
                  <a:lnTo>
                    <a:pt x="53" y="69"/>
                  </a:lnTo>
                  <a:lnTo>
                    <a:pt x="48" y="79"/>
                  </a:lnTo>
                  <a:lnTo>
                    <a:pt x="0" y="66"/>
                  </a:lnTo>
                  <a:lnTo>
                    <a:pt x="24" y="0"/>
                  </a:lnTo>
                  <a:lnTo>
                    <a:pt x="37" y="5"/>
                  </a:lnTo>
                  <a:lnTo>
                    <a:pt x="18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0" name="Freeform 103">
              <a:extLst>
                <a:ext uri="{FF2B5EF4-FFF2-40B4-BE49-F238E27FC236}">
                  <a16:creationId xmlns:a16="http://schemas.microsoft.com/office/drawing/2014/main" id="{3470839F-65B9-414A-8BB3-C9BB1A5D6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038" y="2046288"/>
              <a:ext cx="28575" cy="30162"/>
            </a:xfrm>
            <a:custGeom>
              <a:avLst/>
              <a:gdLst>
                <a:gd name="T0" fmla="*/ 50 w 81"/>
                <a:gd name="T1" fmla="*/ 66 h 83"/>
                <a:gd name="T2" fmla="*/ 13 w 81"/>
                <a:gd name="T3" fmla="*/ 71 h 83"/>
                <a:gd name="T4" fmla="*/ 0 w 81"/>
                <a:gd name="T5" fmla="*/ 53 h 83"/>
                <a:gd name="T6" fmla="*/ 5 w 81"/>
                <a:gd name="T7" fmla="*/ 37 h 83"/>
                <a:gd name="T8" fmla="*/ 32 w 81"/>
                <a:gd name="T9" fmla="*/ 0 h 83"/>
                <a:gd name="T10" fmla="*/ 45 w 81"/>
                <a:gd name="T11" fmla="*/ 8 h 83"/>
                <a:gd name="T12" fmla="*/ 21 w 81"/>
                <a:gd name="T13" fmla="*/ 45 h 83"/>
                <a:gd name="T14" fmla="*/ 24 w 81"/>
                <a:gd name="T15" fmla="*/ 63 h 83"/>
                <a:gd name="T16" fmla="*/ 42 w 81"/>
                <a:gd name="T17" fmla="*/ 61 h 83"/>
                <a:gd name="T18" fmla="*/ 66 w 81"/>
                <a:gd name="T19" fmla="*/ 24 h 83"/>
                <a:gd name="T20" fmla="*/ 80 w 81"/>
                <a:gd name="T21" fmla="*/ 32 h 83"/>
                <a:gd name="T22" fmla="*/ 50 w 81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" h="83">
                  <a:moveTo>
                    <a:pt x="50" y="66"/>
                  </a:moveTo>
                  <a:cubicBezTo>
                    <a:pt x="40" y="82"/>
                    <a:pt x="27" y="82"/>
                    <a:pt x="13" y="71"/>
                  </a:cubicBezTo>
                  <a:cubicBezTo>
                    <a:pt x="8" y="69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2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6" y="53"/>
                    <a:pt x="19" y="58"/>
                    <a:pt x="24" y="63"/>
                  </a:cubicBezTo>
                  <a:cubicBezTo>
                    <a:pt x="32" y="69"/>
                    <a:pt x="37" y="66"/>
                    <a:pt x="42" y="61"/>
                  </a:cubicBezTo>
                  <a:lnTo>
                    <a:pt x="66" y="24"/>
                  </a:lnTo>
                  <a:lnTo>
                    <a:pt x="80" y="32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1" name="Freeform 104">
              <a:extLst>
                <a:ext uri="{FF2B5EF4-FFF2-40B4-BE49-F238E27FC236}">
                  <a16:creationId xmlns:a16="http://schemas.microsoft.com/office/drawing/2014/main" id="{3F3C0101-C0B1-3749-A5E7-D2E2557C74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2062163"/>
              <a:ext cx="25400" cy="26987"/>
            </a:xfrm>
            <a:custGeom>
              <a:avLst/>
              <a:gdLst>
                <a:gd name="T0" fmla="*/ 10 w 72"/>
                <a:gd name="T1" fmla="*/ 75 h 76"/>
                <a:gd name="T2" fmla="*/ 0 w 72"/>
                <a:gd name="T3" fmla="*/ 64 h 76"/>
                <a:gd name="T4" fmla="*/ 37 w 72"/>
                <a:gd name="T5" fmla="*/ 22 h 76"/>
                <a:gd name="T6" fmla="*/ 21 w 72"/>
                <a:gd name="T7" fmla="*/ 8 h 76"/>
                <a:gd name="T8" fmla="*/ 29 w 72"/>
                <a:gd name="T9" fmla="*/ 0 h 76"/>
                <a:gd name="T10" fmla="*/ 71 w 72"/>
                <a:gd name="T11" fmla="*/ 35 h 76"/>
                <a:gd name="T12" fmla="*/ 63 w 72"/>
                <a:gd name="T13" fmla="*/ 43 h 76"/>
                <a:gd name="T14" fmla="*/ 47 w 72"/>
                <a:gd name="T15" fmla="*/ 32 h 76"/>
                <a:gd name="T16" fmla="*/ 10 w 72"/>
                <a:gd name="T17" fmla="*/ 7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6">
                  <a:moveTo>
                    <a:pt x="10" y="75"/>
                  </a:moveTo>
                  <a:lnTo>
                    <a:pt x="0" y="64"/>
                  </a:lnTo>
                  <a:lnTo>
                    <a:pt x="37" y="22"/>
                  </a:lnTo>
                  <a:lnTo>
                    <a:pt x="21" y="8"/>
                  </a:lnTo>
                  <a:lnTo>
                    <a:pt x="29" y="0"/>
                  </a:lnTo>
                  <a:lnTo>
                    <a:pt x="71" y="35"/>
                  </a:lnTo>
                  <a:lnTo>
                    <a:pt x="63" y="43"/>
                  </a:lnTo>
                  <a:lnTo>
                    <a:pt x="47" y="32"/>
                  </a:lnTo>
                  <a:lnTo>
                    <a:pt x="10" y="7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2" name="Freeform 105">
              <a:extLst>
                <a:ext uri="{FF2B5EF4-FFF2-40B4-BE49-F238E27FC236}">
                  <a16:creationId xmlns:a16="http://schemas.microsoft.com/office/drawing/2014/main" id="{F8B26C2E-9137-6943-B6FA-3C9AE9AAC6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8725" y="2030413"/>
              <a:ext cx="23813" cy="28575"/>
            </a:xfrm>
            <a:custGeom>
              <a:avLst/>
              <a:gdLst>
                <a:gd name="T0" fmla="*/ 16 w 65"/>
                <a:gd name="T1" fmla="*/ 51 h 81"/>
                <a:gd name="T2" fmla="*/ 32 w 65"/>
                <a:gd name="T3" fmla="*/ 59 h 81"/>
                <a:gd name="T4" fmla="*/ 45 w 65"/>
                <a:gd name="T5" fmla="*/ 48 h 81"/>
                <a:gd name="T6" fmla="*/ 32 w 65"/>
                <a:gd name="T7" fmla="*/ 43 h 81"/>
                <a:gd name="T8" fmla="*/ 24 w 65"/>
                <a:gd name="T9" fmla="*/ 43 h 81"/>
                <a:gd name="T10" fmla="*/ 0 w 65"/>
                <a:gd name="T11" fmla="*/ 27 h 81"/>
                <a:gd name="T12" fmla="*/ 24 w 65"/>
                <a:gd name="T13" fmla="*/ 3 h 81"/>
                <a:gd name="T14" fmla="*/ 53 w 65"/>
                <a:gd name="T15" fmla="*/ 22 h 81"/>
                <a:gd name="T16" fmla="*/ 40 w 65"/>
                <a:gd name="T17" fmla="*/ 24 h 81"/>
                <a:gd name="T18" fmla="*/ 24 w 65"/>
                <a:gd name="T19" fmla="*/ 16 h 81"/>
                <a:gd name="T20" fmla="*/ 13 w 65"/>
                <a:gd name="T21" fmla="*/ 27 h 81"/>
                <a:gd name="T22" fmla="*/ 21 w 65"/>
                <a:gd name="T23" fmla="*/ 32 h 81"/>
                <a:gd name="T24" fmla="*/ 40 w 65"/>
                <a:gd name="T25" fmla="*/ 35 h 81"/>
                <a:gd name="T26" fmla="*/ 61 w 65"/>
                <a:gd name="T27" fmla="*/ 51 h 81"/>
                <a:gd name="T28" fmla="*/ 37 w 65"/>
                <a:gd name="T29" fmla="*/ 77 h 81"/>
                <a:gd name="T30" fmla="*/ 3 w 65"/>
                <a:gd name="T31" fmla="*/ 59 h 81"/>
                <a:gd name="T32" fmla="*/ 16 w 65"/>
                <a:gd name="T33" fmla="*/ 5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81">
                  <a:moveTo>
                    <a:pt x="16" y="51"/>
                  </a:moveTo>
                  <a:cubicBezTo>
                    <a:pt x="16" y="53"/>
                    <a:pt x="19" y="61"/>
                    <a:pt x="32" y="59"/>
                  </a:cubicBezTo>
                  <a:cubicBezTo>
                    <a:pt x="40" y="59"/>
                    <a:pt x="45" y="56"/>
                    <a:pt x="45" y="48"/>
                  </a:cubicBezTo>
                  <a:cubicBezTo>
                    <a:pt x="45" y="43"/>
                    <a:pt x="40" y="43"/>
                    <a:pt x="32" y="43"/>
                  </a:cubicBezTo>
                  <a:lnTo>
                    <a:pt x="24" y="43"/>
                  </a:lnTo>
                  <a:cubicBezTo>
                    <a:pt x="13" y="43"/>
                    <a:pt x="0" y="40"/>
                    <a:pt x="0" y="27"/>
                  </a:cubicBezTo>
                  <a:cubicBezTo>
                    <a:pt x="0" y="19"/>
                    <a:pt x="0" y="6"/>
                    <a:pt x="24" y="3"/>
                  </a:cubicBezTo>
                  <a:cubicBezTo>
                    <a:pt x="45" y="0"/>
                    <a:pt x="53" y="14"/>
                    <a:pt x="53" y="22"/>
                  </a:cubicBezTo>
                  <a:lnTo>
                    <a:pt x="40" y="24"/>
                  </a:lnTo>
                  <a:cubicBezTo>
                    <a:pt x="40" y="22"/>
                    <a:pt x="37" y="14"/>
                    <a:pt x="24" y="16"/>
                  </a:cubicBezTo>
                  <a:cubicBezTo>
                    <a:pt x="19" y="16"/>
                    <a:pt x="13" y="19"/>
                    <a:pt x="13" y="27"/>
                  </a:cubicBezTo>
                  <a:cubicBezTo>
                    <a:pt x="13" y="32"/>
                    <a:pt x="19" y="32"/>
                    <a:pt x="21" y="32"/>
                  </a:cubicBezTo>
                  <a:lnTo>
                    <a:pt x="40" y="35"/>
                  </a:lnTo>
                  <a:cubicBezTo>
                    <a:pt x="50" y="35"/>
                    <a:pt x="58" y="37"/>
                    <a:pt x="61" y="51"/>
                  </a:cubicBezTo>
                  <a:cubicBezTo>
                    <a:pt x="64" y="72"/>
                    <a:pt x="43" y="75"/>
                    <a:pt x="37" y="77"/>
                  </a:cubicBezTo>
                  <a:cubicBezTo>
                    <a:pt x="13" y="80"/>
                    <a:pt x="5" y="67"/>
                    <a:pt x="3" y="59"/>
                  </a:cubicBezTo>
                  <a:lnTo>
                    <a:pt x="16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3" name="Freeform 106">
              <a:extLst>
                <a:ext uri="{FF2B5EF4-FFF2-40B4-BE49-F238E27FC236}">
                  <a16:creationId xmlns:a16="http://schemas.microsoft.com/office/drawing/2014/main" id="{60A51F62-497D-4C4B-864A-BE2A6F32F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8400" y="2044700"/>
              <a:ext cx="33338" cy="31750"/>
            </a:xfrm>
            <a:custGeom>
              <a:avLst/>
              <a:gdLst>
                <a:gd name="T0" fmla="*/ 74 w 91"/>
                <a:gd name="T1" fmla="*/ 27 h 86"/>
                <a:gd name="T2" fmla="*/ 61 w 91"/>
                <a:gd name="T3" fmla="*/ 74 h 86"/>
                <a:gd name="T4" fmla="*/ 13 w 91"/>
                <a:gd name="T5" fmla="*/ 58 h 86"/>
                <a:gd name="T6" fmla="*/ 26 w 91"/>
                <a:gd name="T7" fmla="*/ 11 h 86"/>
                <a:gd name="T8" fmla="*/ 74 w 91"/>
                <a:gd name="T9" fmla="*/ 27 h 86"/>
                <a:gd name="T10" fmla="*/ 61 w 91"/>
                <a:gd name="T11" fmla="*/ 35 h 86"/>
                <a:gd name="T12" fmla="*/ 31 w 91"/>
                <a:gd name="T13" fmla="*/ 21 h 86"/>
                <a:gd name="T14" fmla="*/ 26 w 91"/>
                <a:gd name="T15" fmla="*/ 50 h 86"/>
                <a:gd name="T16" fmla="*/ 55 w 91"/>
                <a:gd name="T17" fmla="*/ 64 h 86"/>
                <a:gd name="T18" fmla="*/ 61 w 91"/>
                <a:gd name="T19" fmla="*/ 3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86">
                  <a:moveTo>
                    <a:pt x="74" y="27"/>
                  </a:moveTo>
                  <a:cubicBezTo>
                    <a:pt x="90" y="56"/>
                    <a:pt x="69" y="69"/>
                    <a:pt x="61" y="74"/>
                  </a:cubicBezTo>
                  <a:cubicBezTo>
                    <a:pt x="53" y="80"/>
                    <a:pt x="29" y="85"/>
                    <a:pt x="13" y="58"/>
                  </a:cubicBezTo>
                  <a:cubicBezTo>
                    <a:pt x="0" y="29"/>
                    <a:pt x="18" y="16"/>
                    <a:pt x="26" y="11"/>
                  </a:cubicBezTo>
                  <a:cubicBezTo>
                    <a:pt x="34" y="5"/>
                    <a:pt x="58" y="0"/>
                    <a:pt x="74" y="27"/>
                  </a:cubicBezTo>
                  <a:close/>
                  <a:moveTo>
                    <a:pt x="61" y="35"/>
                  </a:moveTo>
                  <a:cubicBezTo>
                    <a:pt x="53" y="19"/>
                    <a:pt x="39" y="18"/>
                    <a:pt x="31" y="21"/>
                  </a:cubicBezTo>
                  <a:cubicBezTo>
                    <a:pt x="23" y="23"/>
                    <a:pt x="18" y="35"/>
                    <a:pt x="26" y="50"/>
                  </a:cubicBezTo>
                  <a:cubicBezTo>
                    <a:pt x="34" y="69"/>
                    <a:pt x="47" y="69"/>
                    <a:pt x="55" y="64"/>
                  </a:cubicBezTo>
                  <a:cubicBezTo>
                    <a:pt x="63" y="61"/>
                    <a:pt x="69" y="50"/>
                    <a:pt x="61" y="3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4" name="Freeform 107">
              <a:extLst>
                <a:ext uri="{FF2B5EF4-FFF2-40B4-BE49-F238E27FC236}">
                  <a16:creationId xmlns:a16="http://schemas.microsoft.com/office/drawing/2014/main" id="{A21A2A32-06BD-3041-814B-A3CD9405B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2065338"/>
              <a:ext cx="33337" cy="30162"/>
            </a:xfrm>
            <a:custGeom>
              <a:avLst/>
              <a:gdLst>
                <a:gd name="T0" fmla="*/ 0 w 91"/>
                <a:gd name="T1" fmla="*/ 37 h 85"/>
                <a:gd name="T2" fmla="*/ 23 w 91"/>
                <a:gd name="T3" fmla="*/ 13 h 85"/>
                <a:gd name="T4" fmla="*/ 52 w 91"/>
                <a:gd name="T5" fmla="*/ 10 h 85"/>
                <a:gd name="T6" fmla="*/ 58 w 91"/>
                <a:gd name="T7" fmla="*/ 29 h 85"/>
                <a:gd name="T8" fmla="*/ 76 w 91"/>
                <a:gd name="T9" fmla="*/ 34 h 85"/>
                <a:gd name="T10" fmla="*/ 90 w 91"/>
                <a:gd name="T11" fmla="*/ 42 h 85"/>
                <a:gd name="T12" fmla="*/ 90 w 91"/>
                <a:gd name="T13" fmla="*/ 42 h 85"/>
                <a:gd name="T14" fmla="*/ 79 w 91"/>
                <a:gd name="T15" fmla="*/ 53 h 85"/>
                <a:gd name="T16" fmla="*/ 68 w 91"/>
                <a:gd name="T17" fmla="*/ 45 h 85"/>
                <a:gd name="T18" fmla="*/ 52 w 91"/>
                <a:gd name="T19" fmla="*/ 45 h 85"/>
                <a:gd name="T20" fmla="*/ 42 w 91"/>
                <a:gd name="T21" fmla="*/ 55 h 85"/>
                <a:gd name="T22" fmla="*/ 60 w 91"/>
                <a:gd name="T23" fmla="*/ 74 h 85"/>
                <a:gd name="T24" fmla="*/ 50 w 91"/>
                <a:gd name="T25" fmla="*/ 84 h 85"/>
                <a:gd name="T26" fmla="*/ 0 w 91"/>
                <a:gd name="T27" fmla="*/ 37 h 85"/>
                <a:gd name="T28" fmla="*/ 42 w 91"/>
                <a:gd name="T29" fmla="*/ 34 h 85"/>
                <a:gd name="T30" fmla="*/ 42 w 91"/>
                <a:gd name="T31" fmla="*/ 21 h 85"/>
                <a:gd name="T32" fmla="*/ 29 w 91"/>
                <a:gd name="T33" fmla="*/ 21 h 85"/>
                <a:gd name="T34" fmla="*/ 15 w 91"/>
                <a:gd name="T35" fmla="*/ 34 h 85"/>
                <a:gd name="T36" fmla="*/ 29 w 91"/>
                <a:gd name="T37" fmla="*/ 47 h 85"/>
                <a:gd name="T38" fmla="*/ 42 w 91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1" h="85">
                  <a:moveTo>
                    <a:pt x="0" y="37"/>
                  </a:moveTo>
                  <a:lnTo>
                    <a:pt x="23" y="13"/>
                  </a:lnTo>
                  <a:cubicBezTo>
                    <a:pt x="37" y="0"/>
                    <a:pt x="47" y="8"/>
                    <a:pt x="52" y="10"/>
                  </a:cubicBezTo>
                  <a:cubicBezTo>
                    <a:pt x="58" y="16"/>
                    <a:pt x="60" y="24"/>
                    <a:pt x="58" y="29"/>
                  </a:cubicBezTo>
                  <a:cubicBezTo>
                    <a:pt x="63" y="26"/>
                    <a:pt x="68" y="26"/>
                    <a:pt x="76" y="34"/>
                  </a:cubicBezTo>
                  <a:cubicBezTo>
                    <a:pt x="84" y="42"/>
                    <a:pt x="84" y="42"/>
                    <a:pt x="90" y="42"/>
                  </a:cubicBezTo>
                  <a:lnTo>
                    <a:pt x="90" y="42"/>
                  </a:lnTo>
                  <a:lnTo>
                    <a:pt x="79" y="53"/>
                  </a:lnTo>
                  <a:cubicBezTo>
                    <a:pt x="76" y="50"/>
                    <a:pt x="74" y="50"/>
                    <a:pt x="68" y="45"/>
                  </a:cubicBezTo>
                  <a:cubicBezTo>
                    <a:pt x="60" y="39"/>
                    <a:pt x="58" y="37"/>
                    <a:pt x="52" y="45"/>
                  </a:cubicBezTo>
                  <a:lnTo>
                    <a:pt x="42" y="55"/>
                  </a:lnTo>
                  <a:lnTo>
                    <a:pt x="60" y="74"/>
                  </a:lnTo>
                  <a:lnTo>
                    <a:pt x="50" y="84"/>
                  </a:lnTo>
                  <a:lnTo>
                    <a:pt x="0" y="37"/>
                  </a:lnTo>
                  <a:close/>
                  <a:moveTo>
                    <a:pt x="42" y="34"/>
                  </a:moveTo>
                  <a:cubicBezTo>
                    <a:pt x="47" y="29"/>
                    <a:pt x="47" y="24"/>
                    <a:pt x="42" y="21"/>
                  </a:cubicBezTo>
                  <a:cubicBezTo>
                    <a:pt x="39" y="18"/>
                    <a:pt x="34" y="16"/>
                    <a:pt x="29" y="21"/>
                  </a:cubicBezTo>
                  <a:lnTo>
                    <a:pt x="15" y="34"/>
                  </a:lnTo>
                  <a:lnTo>
                    <a:pt x="29" y="47"/>
                  </a:lnTo>
                  <a:lnTo>
                    <a:pt x="42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5" name="Freeform 108">
              <a:extLst>
                <a:ext uri="{FF2B5EF4-FFF2-40B4-BE49-F238E27FC236}">
                  <a16:creationId xmlns:a16="http://schemas.microsoft.com/office/drawing/2014/main" id="{4666142D-37EA-A84A-ADA3-740C83EE4B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9688" y="2289175"/>
              <a:ext cx="31750" cy="31750"/>
            </a:xfrm>
            <a:custGeom>
              <a:avLst/>
              <a:gdLst>
                <a:gd name="T0" fmla="*/ 37 w 86"/>
                <a:gd name="T1" fmla="*/ 8 h 88"/>
                <a:gd name="T2" fmla="*/ 51 w 86"/>
                <a:gd name="T3" fmla="*/ 0 h 88"/>
                <a:gd name="T4" fmla="*/ 85 w 86"/>
                <a:gd name="T5" fmla="*/ 58 h 88"/>
                <a:gd name="T6" fmla="*/ 72 w 86"/>
                <a:gd name="T7" fmla="*/ 66 h 88"/>
                <a:gd name="T8" fmla="*/ 21 w 86"/>
                <a:gd name="T9" fmla="*/ 37 h 88"/>
                <a:gd name="T10" fmla="*/ 21 w 86"/>
                <a:gd name="T11" fmla="*/ 37 h 88"/>
                <a:gd name="T12" fmla="*/ 45 w 86"/>
                <a:gd name="T13" fmla="*/ 79 h 88"/>
                <a:gd name="T14" fmla="*/ 35 w 86"/>
                <a:gd name="T15" fmla="*/ 87 h 88"/>
                <a:gd name="T16" fmla="*/ 0 w 86"/>
                <a:gd name="T17" fmla="*/ 29 h 88"/>
                <a:gd name="T18" fmla="*/ 13 w 86"/>
                <a:gd name="T19" fmla="*/ 21 h 88"/>
                <a:gd name="T20" fmla="*/ 61 w 86"/>
                <a:gd name="T21" fmla="*/ 48 h 88"/>
                <a:gd name="T22" fmla="*/ 61 w 86"/>
                <a:gd name="T23" fmla="*/ 48 h 88"/>
                <a:gd name="T24" fmla="*/ 37 w 86"/>
                <a:gd name="T25" fmla="*/ 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88">
                  <a:moveTo>
                    <a:pt x="37" y="8"/>
                  </a:moveTo>
                  <a:lnTo>
                    <a:pt x="51" y="0"/>
                  </a:lnTo>
                  <a:lnTo>
                    <a:pt x="85" y="58"/>
                  </a:lnTo>
                  <a:lnTo>
                    <a:pt x="72" y="66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5" y="87"/>
                  </a:lnTo>
                  <a:lnTo>
                    <a:pt x="0" y="29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6" name="Freeform 109">
              <a:extLst>
                <a:ext uri="{FF2B5EF4-FFF2-40B4-BE49-F238E27FC236}">
                  <a16:creationId xmlns:a16="http://schemas.microsoft.com/office/drawing/2014/main" id="{F1E521E5-B8CC-AF48-9245-8014858018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1913" y="2273300"/>
              <a:ext cx="31750" cy="30163"/>
            </a:xfrm>
            <a:custGeom>
              <a:avLst/>
              <a:gdLst>
                <a:gd name="T0" fmla="*/ 0 w 86"/>
                <a:gd name="T1" fmla="*/ 31 h 85"/>
                <a:gd name="T2" fmla="*/ 24 w 86"/>
                <a:gd name="T3" fmla="*/ 13 h 85"/>
                <a:gd name="T4" fmla="*/ 66 w 86"/>
                <a:gd name="T5" fmla="*/ 21 h 85"/>
                <a:gd name="T6" fmla="*/ 66 w 86"/>
                <a:gd name="T7" fmla="*/ 66 h 85"/>
                <a:gd name="T8" fmla="*/ 42 w 86"/>
                <a:gd name="T9" fmla="*/ 84 h 85"/>
                <a:gd name="T10" fmla="*/ 0 w 86"/>
                <a:gd name="T11" fmla="*/ 31 h 85"/>
                <a:gd name="T12" fmla="*/ 47 w 86"/>
                <a:gd name="T13" fmla="*/ 66 h 85"/>
                <a:gd name="T14" fmla="*/ 58 w 86"/>
                <a:gd name="T15" fmla="*/ 58 h 85"/>
                <a:gd name="T16" fmla="*/ 55 w 86"/>
                <a:gd name="T17" fmla="*/ 31 h 85"/>
                <a:gd name="T18" fmla="*/ 29 w 86"/>
                <a:gd name="T19" fmla="*/ 23 h 85"/>
                <a:gd name="T20" fmla="*/ 18 w 86"/>
                <a:gd name="T21" fmla="*/ 31 h 85"/>
                <a:gd name="T22" fmla="*/ 47 w 86"/>
                <a:gd name="T23" fmla="*/ 6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5">
                  <a:moveTo>
                    <a:pt x="0" y="31"/>
                  </a:moveTo>
                  <a:lnTo>
                    <a:pt x="24" y="13"/>
                  </a:lnTo>
                  <a:cubicBezTo>
                    <a:pt x="42" y="0"/>
                    <a:pt x="58" y="10"/>
                    <a:pt x="66" y="21"/>
                  </a:cubicBezTo>
                  <a:cubicBezTo>
                    <a:pt x="74" y="31"/>
                    <a:pt x="85" y="53"/>
                    <a:pt x="66" y="66"/>
                  </a:cubicBezTo>
                  <a:lnTo>
                    <a:pt x="42" y="84"/>
                  </a:lnTo>
                  <a:lnTo>
                    <a:pt x="0" y="31"/>
                  </a:lnTo>
                  <a:close/>
                  <a:moveTo>
                    <a:pt x="47" y="66"/>
                  </a:moveTo>
                  <a:lnTo>
                    <a:pt x="58" y="58"/>
                  </a:lnTo>
                  <a:cubicBezTo>
                    <a:pt x="69" y="50"/>
                    <a:pt x="63" y="39"/>
                    <a:pt x="55" y="31"/>
                  </a:cubicBezTo>
                  <a:cubicBezTo>
                    <a:pt x="42" y="16"/>
                    <a:pt x="34" y="21"/>
                    <a:pt x="29" y="23"/>
                  </a:cubicBezTo>
                  <a:lnTo>
                    <a:pt x="18" y="31"/>
                  </a:lnTo>
                  <a:lnTo>
                    <a:pt x="47" y="6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7" name="Freeform 110">
              <a:extLst>
                <a:ext uri="{FF2B5EF4-FFF2-40B4-BE49-F238E27FC236}">
                  <a16:creationId xmlns:a16="http://schemas.microsoft.com/office/drawing/2014/main" id="{FAE7D9F6-2586-F843-AEA8-FDFD1DCA3D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963" y="2265363"/>
              <a:ext cx="23812" cy="20637"/>
            </a:xfrm>
            <a:custGeom>
              <a:avLst/>
              <a:gdLst>
                <a:gd name="T0" fmla="*/ 63 w 64"/>
                <a:gd name="T1" fmla="*/ 45 h 56"/>
                <a:gd name="T2" fmla="*/ 53 w 64"/>
                <a:gd name="T3" fmla="*/ 55 h 56"/>
                <a:gd name="T4" fmla="*/ 0 w 64"/>
                <a:gd name="T5" fmla="*/ 10 h 56"/>
                <a:gd name="T6" fmla="*/ 10 w 64"/>
                <a:gd name="T7" fmla="*/ 0 h 56"/>
                <a:gd name="T8" fmla="*/ 63 w 64"/>
                <a:gd name="T9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6">
                  <a:moveTo>
                    <a:pt x="63" y="45"/>
                  </a:moveTo>
                  <a:lnTo>
                    <a:pt x="53" y="55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63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8" name="Freeform 111">
              <a:extLst>
                <a:ext uri="{FF2B5EF4-FFF2-40B4-BE49-F238E27FC236}">
                  <a16:creationId xmlns:a16="http://schemas.microsoft.com/office/drawing/2014/main" id="{F5A5A85B-EEDF-0542-AFBA-7A0F9EC79B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4138" y="2084388"/>
              <a:ext cx="31750" cy="28575"/>
            </a:xfrm>
            <a:custGeom>
              <a:avLst/>
              <a:gdLst>
                <a:gd name="T0" fmla="*/ 76 w 88"/>
                <a:gd name="T1" fmla="*/ 45 h 81"/>
                <a:gd name="T2" fmla="*/ 55 w 88"/>
                <a:gd name="T3" fmla="*/ 16 h 81"/>
                <a:gd name="T4" fmla="*/ 42 w 88"/>
                <a:gd name="T5" fmla="*/ 27 h 81"/>
                <a:gd name="T6" fmla="*/ 63 w 88"/>
                <a:gd name="T7" fmla="*/ 53 h 81"/>
                <a:gd name="T8" fmla="*/ 53 w 88"/>
                <a:gd name="T9" fmla="*/ 59 h 81"/>
                <a:gd name="T10" fmla="*/ 34 w 88"/>
                <a:gd name="T11" fmla="*/ 32 h 81"/>
                <a:gd name="T12" fmla="*/ 18 w 88"/>
                <a:gd name="T13" fmla="*/ 43 h 81"/>
                <a:gd name="T14" fmla="*/ 42 w 88"/>
                <a:gd name="T15" fmla="*/ 74 h 81"/>
                <a:gd name="T16" fmla="*/ 31 w 88"/>
                <a:gd name="T17" fmla="*/ 80 h 81"/>
                <a:gd name="T18" fmla="*/ 0 w 88"/>
                <a:gd name="T19" fmla="*/ 40 h 81"/>
                <a:gd name="T20" fmla="*/ 55 w 88"/>
                <a:gd name="T21" fmla="*/ 0 h 81"/>
                <a:gd name="T22" fmla="*/ 87 w 88"/>
                <a:gd name="T23" fmla="*/ 37 h 81"/>
                <a:gd name="T24" fmla="*/ 76 w 88"/>
                <a:gd name="T25" fmla="*/ 4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1">
                  <a:moveTo>
                    <a:pt x="76" y="45"/>
                  </a:moveTo>
                  <a:lnTo>
                    <a:pt x="55" y="16"/>
                  </a:lnTo>
                  <a:lnTo>
                    <a:pt x="42" y="27"/>
                  </a:lnTo>
                  <a:lnTo>
                    <a:pt x="63" y="53"/>
                  </a:lnTo>
                  <a:lnTo>
                    <a:pt x="53" y="59"/>
                  </a:lnTo>
                  <a:lnTo>
                    <a:pt x="34" y="32"/>
                  </a:lnTo>
                  <a:lnTo>
                    <a:pt x="18" y="43"/>
                  </a:lnTo>
                  <a:lnTo>
                    <a:pt x="42" y="74"/>
                  </a:lnTo>
                  <a:lnTo>
                    <a:pt x="31" y="80"/>
                  </a:lnTo>
                  <a:lnTo>
                    <a:pt x="0" y="40"/>
                  </a:lnTo>
                  <a:lnTo>
                    <a:pt x="55" y="0"/>
                  </a:lnTo>
                  <a:lnTo>
                    <a:pt x="87" y="37"/>
                  </a:lnTo>
                  <a:lnTo>
                    <a:pt x="76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9" name="Freeform 112">
              <a:extLst>
                <a:ext uri="{FF2B5EF4-FFF2-40B4-BE49-F238E27FC236}">
                  <a16:creationId xmlns:a16="http://schemas.microsoft.com/office/drawing/2014/main" id="{8FEABD87-3ADA-0E42-B078-5577717F3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2050" y="2284413"/>
              <a:ext cx="31750" cy="31750"/>
            </a:xfrm>
            <a:custGeom>
              <a:avLst/>
              <a:gdLst>
                <a:gd name="T0" fmla="*/ 71 w 90"/>
                <a:gd name="T1" fmla="*/ 63 h 90"/>
                <a:gd name="T2" fmla="*/ 24 w 90"/>
                <a:gd name="T3" fmla="*/ 74 h 90"/>
                <a:gd name="T4" fmla="*/ 18 w 90"/>
                <a:gd name="T5" fmla="*/ 26 h 90"/>
                <a:gd name="T6" fmla="*/ 66 w 90"/>
                <a:gd name="T7" fmla="*/ 16 h 90"/>
                <a:gd name="T8" fmla="*/ 71 w 90"/>
                <a:gd name="T9" fmla="*/ 63 h 90"/>
                <a:gd name="T10" fmla="*/ 61 w 90"/>
                <a:gd name="T11" fmla="*/ 55 h 90"/>
                <a:gd name="T12" fmla="*/ 58 w 90"/>
                <a:gd name="T13" fmla="*/ 26 h 90"/>
                <a:gd name="T14" fmla="*/ 29 w 90"/>
                <a:gd name="T15" fmla="*/ 34 h 90"/>
                <a:gd name="T16" fmla="*/ 32 w 90"/>
                <a:gd name="T17" fmla="*/ 63 h 90"/>
                <a:gd name="T18" fmla="*/ 61 w 90"/>
                <a:gd name="T19" fmla="*/ 5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0">
                  <a:moveTo>
                    <a:pt x="71" y="63"/>
                  </a:moveTo>
                  <a:cubicBezTo>
                    <a:pt x="52" y="89"/>
                    <a:pt x="32" y="79"/>
                    <a:pt x="24" y="74"/>
                  </a:cubicBezTo>
                  <a:cubicBezTo>
                    <a:pt x="16" y="69"/>
                    <a:pt x="0" y="53"/>
                    <a:pt x="18" y="26"/>
                  </a:cubicBezTo>
                  <a:cubicBezTo>
                    <a:pt x="37" y="0"/>
                    <a:pt x="61" y="10"/>
                    <a:pt x="66" y="16"/>
                  </a:cubicBezTo>
                  <a:cubicBezTo>
                    <a:pt x="74" y="21"/>
                    <a:pt x="89" y="36"/>
                    <a:pt x="71" y="63"/>
                  </a:cubicBezTo>
                  <a:close/>
                  <a:moveTo>
                    <a:pt x="61" y="55"/>
                  </a:moveTo>
                  <a:cubicBezTo>
                    <a:pt x="71" y="39"/>
                    <a:pt x="66" y="29"/>
                    <a:pt x="58" y="26"/>
                  </a:cubicBezTo>
                  <a:cubicBezTo>
                    <a:pt x="53" y="21"/>
                    <a:pt x="39" y="21"/>
                    <a:pt x="29" y="34"/>
                  </a:cubicBezTo>
                  <a:cubicBezTo>
                    <a:pt x="18" y="50"/>
                    <a:pt x="26" y="61"/>
                    <a:pt x="32" y="63"/>
                  </a:cubicBezTo>
                  <a:cubicBezTo>
                    <a:pt x="37" y="69"/>
                    <a:pt x="50" y="71"/>
                    <a:pt x="61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0" name="Freeform 113">
              <a:extLst>
                <a:ext uri="{FF2B5EF4-FFF2-40B4-BE49-F238E27FC236}">
                  <a16:creationId xmlns:a16="http://schemas.microsoft.com/office/drawing/2014/main" id="{63FA83A3-9448-CE4C-A942-4012F99E6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6975" y="2297113"/>
              <a:ext cx="20638" cy="26987"/>
            </a:xfrm>
            <a:custGeom>
              <a:avLst/>
              <a:gdLst>
                <a:gd name="T0" fmla="*/ 45 w 59"/>
                <a:gd name="T1" fmla="*/ 16 h 75"/>
                <a:gd name="T2" fmla="*/ 58 w 59"/>
                <a:gd name="T3" fmla="*/ 21 h 75"/>
                <a:gd name="T4" fmla="*/ 13 w 59"/>
                <a:gd name="T5" fmla="*/ 74 h 75"/>
                <a:gd name="T6" fmla="*/ 0 w 59"/>
                <a:gd name="T7" fmla="*/ 71 h 75"/>
                <a:gd name="T8" fmla="*/ 3 w 59"/>
                <a:gd name="T9" fmla="*/ 0 h 75"/>
                <a:gd name="T10" fmla="*/ 19 w 59"/>
                <a:gd name="T11" fmla="*/ 5 h 75"/>
                <a:gd name="T12" fmla="*/ 13 w 59"/>
                <a:gd name="T13" fmla="*/ 58 h 75"/>
                <a:gd name="T14" fmla="*/ 13 w 59"/>
                <a:gd name="T15" fmla="*/ 58 h 75"/>
                <a:gd name="T16" fmla="*/ 45 w 59"/>
                <a:gd name="T17" fmla="*/ 1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1" name="Freeform 114">
              <a:extLst>
                <a:ext uri="{FF2B5EF4-FFF2-40B4-BE49-F238E27FC236}">
                  <a16:creationId xmlns:a16="http://schemas.microsoft.com/office/drawing/2014/main" id="{FF568545-58C0-294C-89A3-ECDA4962AD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6025" y="2306638"/>
              <a:ext cx="11113" cy="25400"/>
            </a:xfrm>
            <a:custGeom>
              <a:avLst/>
              <a:gdLst>
                <a:gd name="T0" fmla="*/ 13 w 32"/>
                <a:gd name="T1" fmla="*/ 69 h 70"/>
                <a:gd name="T2" fmla="*/ 0 w 32"/>
                <a:gd name="T3" fmla="*/ 63 h 70"/>
                <a:gd name="T4" fmla="*/ 18 w 32"/>
                <a:gd name="T5" fmla="*/ 0 h 70"/>
                <a:gd name="T6" fmla="*/ 31 w 32"/>
                <a:gd name="T7" fmla="*/ 2 h 70"/>
                <a:gd name="T8" fmla="*/ 13 w 32"/>
                <a:gd name="T9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70">
                  <a:moveTo>
                    <a:pt x="13" y="69"/>
                  </a:moveTo>
                  <a:lnTo>
                    <a:pt x="0" y="63"/>
                  </a:lnTo>
                  <a:lnTo>
                    <a:pt x="18" y="0"/>
                  </a:lnTo>
                  <a:lnTo>
                    <a:pt x="31" y="2"/>
                  </a:lnTo>
                  <a:lnTo>
                    <a:pt x="13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2" name="Freeform 115">
              <a:extLst>
                <a:ext uri="{FF2B5EF4-FFF2-40B4-BE49-F238E27FC236}">
                  <a16:creationId xmlns:a16="http://schemas.microsoft.com/office/drawing/2014/main" id="{95F36D07-1346-0F4B-B462-6CA2F860D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2308225"/>
              <a:ext cx="25400" cy="25400"/>
            </a:xfrm>
            <a:custGeom>
              <a:avLst/>
              <a:gdLst>
                <a:gd name="T0" fmla="*/ 70 w 71"/>
                <a:gd name="T1" fmla="*/ 69 h 72"/>
                <a:gd name="T2" fmla="*/ 57 w 71"/>
                <a:gd name="T3" fmla="*/ 69 h 72"/>
                <a:gd name="T4" fmla="*/ 54 w 71"/>
                <a:gd name="T5" fmla="*/ 13 h 72"/>
                <a:gd name="T6" fmla="*/ 54 w 71"/>
                <a:gd name="T7" fmla="*/ 13 h 72"/>
                <a:gd name="T8" fmla="*/ 44 w 71"/>
                <a:gd name="T9" fmla="*/ 69 h 72"/>
                <a:gd name="T10" fmla="*/ 31 w 71"/>
                <a:gd name="T11" fmla="*/ 71 h 72"/>
                <a:gd name="T12" fmla="*/ 13 w 71"/>
                <a:gd name="T13" fmla="*/ 16 h 72"/>
                <a:gd name="T14" fmla="*/ 13 w 71"/>
                <a:gd name="T15" fmla="*/ 16 h 72"/>
                <a:gd name="T16" fmla="*/ 18 w 71"/>
                <a:gd name="T17" fmla="*/ 71 h 72"/>
                <a:gd name="T18" fmla="*/ 5 w 71"/>
                <a:gd name="T19" fmla="*/ 71 h 72"/>
                <a:gd name="T20" fmla="*/ 0 w 71"/>
                <a:gd name="T21" fmla="*/ 5 h 72"/>
                <a:gd name="T22" fmla="*/ 21 w 71"/>
                <a:gd name="T23" fmla="*/ 3 h 72"/>
                <a:gd name="T24" fmla="*/ 37 w 71"/>
                <a:gd name="T25" fmla="*/ 56 h 72"/>
                <a:gd name="T26" fmla="*/ 37 w 71"/>
                <a:gd name="T27" fmla="*/ 56 h 72"/>
                <a:gd name="T28" fmla="*/ 46 w 71"/>
                <a:gd name="T29" fmla="*/ 3 h 72"/>
                <a:gd name="T30" fmla="*/ 65 w 71"/>
                <a:gd name="T31" fmla="*/ 0 h 72"/>
                <a:gd name="T32" fmla="*/ 70 w 71"/>
                <a:gd name="T33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2">
                  <a:moveTo>
                    <a:pt x="70" y="69"/>
                  </a:moveTo>
                  <a:lnTo>
                    <a:pt x="57" y="69"/>
                  </a:lnTo>
                  <a:lnTo>
                    <a:pt x="54" y="13"/>
                  </a:lnTo>
                  <a:lnTo>
                    <a:pt x="54" y="13"/>
                  </a:lnTo>
                  <a:lnTo>
                    <a:pt x="44" y="69"/>
                  </a:lnTo>
                  <a:lnTo>
                    <a:pt x="31" y="71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8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3"/>
                  </a:lnTo>
                  <a:lnTo>
                    <a:pt x="37" y="56"/>
                  </a:lnTo>
                  <a:lnTo>
                    <a:pt x="37" y="56"/>
                  </a:lnTo>
                  <a:lnTo>
                    <a:pt x="46" y="3"/>
                  </a:lnTo>
                  <a:lnTo>
                    <a:pt x="65" y="0"/>
                  </a:lnTo>
                  <a:lnTo>
                    <a:pt x="70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3" name="Freeform 116">
              <a:extLst>
                <a:ext uri="{FF2B5EF4-FFF2-40B4-BE49-F238E27FC236}">
                  <a16:creationId xmlns:a16="http://schemas.microsoft.com/office/drawing/2014/main" id="{A414DD44-4D3C-4347-B151-EC0EAAEE13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5875" y="2303463"/>
              <a:ext cx="26988" cy="26987"/>
            </a:xfrm>
            <a:custGeom>
              <a:avLst/>
              <a:gdLst>
                <a:gd name="T0" fmla="*/ 66 w 73"/>
                <a:gd name="T1" fmla="*/ 39 h 75"/>
                <a:gd name="T2" fmla="*/ 45 w 73"/>
                <a:gd name="T3" fmla="*/ 71 h 75"/>
                <a:gd name="T4" fmla="*/ 21 w 73"/>
                <a:gd name="T5" fmla="*/ 69 h 75"/>
                <a:gd name="T6" fmla="*/ 11 w 73"/>
                <a:gd name="T7" fmla="*/ 53 h 75"/>
                <a:gd name="T8" fmla="*/ 0 w 73"/>
                <a:gd name="T9" fmla="*/ 10 h 75"/>
                <a:gd name="T10" fmla="*/ 13 w 73"/>
                <a:gd name="T11" fmla="*/ 8 h 75"/>
                <a:gd name="T12" fmla="*/ 24 w 73"/>
                <a:gd name="T13" fmla="*/ 50 h 75"/>
                <a:gd name="T14" fmla="*/ 40 w 73"/>
                <a:gd name="T15" fmla="*/ 61 h 75"/>
                <a:gd name="T16" fmla="*/ 50 w 73"/>
                <a:gd name="T17" fmla="*/ 45 h 75"/>
                <a:gd name="T18" fmla="*/ 40 w 73"/>
                <a:gd name="T19" fmla="*/ 2 h 75"/>
                <a:gd name="T20" fmla="*/ 53 w 73"/>
                <a:gd name="T21" fmla="*/ 0 h 75"/>
                <a:gd name="T22" fmla="*/ 66 w 73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75">
                  <a:moveTo>
                    <a:pt x="66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29" y="74"/>
                    <a:pt x="21" y="69"/>
                  </a:cubicBezTo>
                  <a:cubicBezTo>
                    <a:pt x="16" y="66"/>
                    <a:pt x="13" y="61"/>
                    <a:pt x="11" y="53"/>
                  </a:cubicBezTo>
                  <a:lnTo>
                    <a:pt x="0" y="10"/>
                  </a:lnTo>
                  <a:lnTo>
                    <a:pt x="13" y="8"/>
                  </a:lnTo>
                  <a:lnTo>
                    <a:pt x="24" y="50"/>
                  </a:lnTo>
                  <a:cubicBezTo>
                    <a:pt x="26" y="58"/>
                    <a:pt x="32" y="61"/>
                    <a:pt x="40" y="61"/>
                  </a:cubicBezTo>
                  <a:cubicBezTo>
                    <a:pt x="50" y="58"/>
                    <a:pt x="53" y="53"/>
                    <a:pt x="50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4" name="Freeform 117">
              <a:extLst>
                <a:ext uri="{FF2B5EF4-FFF2-40B4-BE49-F238E27FC236}">
                  <a16:creationId xmlns:a16="http://schemas.microsoft.com/office/drawing/2014/main" id="{9BFC709C-9B53-A84F-8ECB-7A812C597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0775" y="2089150"/>
              <a:ext cx="23813" cy="26988"/>
            </a:xfrm>
            <a:custGeom>
              <a:avLst/>
              <a:gdLst>
                <a:gd name="T0" fmla="*/ 66 w 67"/>
                <a:gd name="T1" fmla="*/ 66 h 77"/>
                <a:gd name="T2" fmla="*/ 59 w 67"/>
                <a:gd name="T3" fmla="*/ 76 h 77"/>
                <a:gd name="T4" fmla="*/ 0 w 67"/>
                <a:gd name="T5" fmla="*/ 39 h 77"/>
                <a:gd name="T6" fmla="*/ 19 w 67"/>
                <a:gd name="T7" fmla="*/ 13 h 77"/>
                <a:gd name="T8" fmla="*/ 51 w 67"/>
                <a:gd name="T9" fmla="*/ 8 h 77"/>
                <a:gd name="T10" fmla="*/ 56 w 67"/>
                <a:gd name="T11" fmla="*/ 37 h 77"/>
                <a:gd name="T12" fmla="*/ 45 w 67"/>
                <a:gd name="T13" fmla="*/ 53 h 77"/>
                <a:gd name="T14" fmla="*/ 66 w 67"/>
                <a:gd name="T15" fmla="*/ 66 h 77"/>
                <a:gd name="T16" fmla="*/ 43 w 67"/>
                <a:gd name="T17" fmla="*/ 37 h 77"/>
                <a:gd name="T18" fmla="*/ 40 w 67"/>
                <a:gd name="T19" fmla="*/ 21 h 77"/>
                <a:gd name="T20" fmla="*/ 24 w 67"/>
                <a:gd name="T21" fmla="*/ 26 h 77"/>
                <a:gd name="T22" fmla="*/ 19 w 67"/>
                <a:gd name="T23" fmla="*/ 37 h 77"/>
                <a:gd name="T24" fmla="*/ 35 w 67"/>
                <a:gd name="T25" fmla="*/ 47 h 77"/>
                <a:gd name="T26" fmla="*/ 43 w 67"/>
                <a:gd name="T27" fmla="*/ 3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7">
                  <a:moveTo>
                    <a:pt x="66" y="66"/>
                  </a:moveTo>
                  <a:lnTo>
                    <a:pt x="59" y="76"/>
                  </a:lnTo>
                  <a:lnTo>
                    <a:pt x="0" y="39"/>
                  </a:lnTo>
                  <a:lnTo>
                    <a:pt x="19" y="13"/>
                  </a:lnTo>
                  <a:cubicBezTo>
                    <a:pt x="27" y="2"/>
                    <a:pt x="37" y="0"/>
                    <a:pt x="51" y="8"/>
                  </a:cubicBezTo>
                  <a:cubicBezTo>
                    <a:pt x="56" y="10"/>
                    <a:pt x="66" y="23"/>
                    <a:pt x="56" y="37"/>
                  </a:cubicBezTo>
                  <a:lnTo>
                    <a:pt x="45" y="53"/>
                  </a:lnTo>
                  <a:lnTo>
                    <a:pt x="66" y="66"/>
                  </a:lnTo>
                  <a:close/>
                  <a:moveTo>
                    <a:pt x="43" y="37"/>
                  </a:moveTo>
                  <a:cubicBezTo>
                    <a:pt x="48" y="29"/>
                    <a:pt x="43" y="23"/>
                    <a:pt x="40" y="21"/>
                  </a:cubicBezTo>
                  <a:cubicBezTo>
                    <a:pt x="35" y="18"/>
                    <a:pt x="29" y="18"/>
                    <a:pt x="24" y="26"/>
                  </a:cubicBezTo>
                  <a:lnTo>
                    <a:pt x="19" y="37"/>
                  </a:lnTo>
                  <a:lnTo>
                    <a:pt x="35" y="47"/>
                  </a:lnTo>
                  <a:lnTo>
                    <a:pt x="43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5" name="Freeform 118">
              <a:extLst>
                <a:ext uri="{FF2B5EF4-FFF2-40B4-BE49-F238E27FC236}">
                  <a16:creationId xmlns:a16="http://schemas.microsoft.com/office/drawing/2014/main" id="{2D802B90-008F-CF4D-A04B-18B5E7106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2274888"/>
              <a:ext cx="7938" cy="6350"/>
            </a:xfrm>
            <a:custGeom>
              <a:avLst/>
              <a:gdLst>
                <a:gd name="T0" fmla="*/ 5 w 24"/>
                <a:gd name="T1" fmla="*/ 18 h 19"/>
                <a:gd name="T2" fmla="*/ 0 w 24"/>
                <a:gd name="T3" fmla="*/ 18 h 19"/>
                <a:gd name="T4" fmla="*/ 18 w 24"/>
                <a:gd name="T5" fmla="*/ 5 h 19"/>
                <a:gd name="T6" fmla="*/ 5 w 24"/>
                <a:gd name="T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9">
                  <a:moveTo>
                    <a:pt x="5" y="18"/>
                  </a:moveTo>
                  <a:lnTo>
                    <a:pt x="0" y="18"/>
                  </a:lnTo>
                  <a:cubicBezTo>
                    <a:pt x="2" y="11"/>
                    <a:pt x="8" y="0"/>
                    <a:pt x="18" y="5"/>
                  </a:cubicBezTo>
                  <a:cubicBezTo>
                    <a:pt x="23" y="16"/>
                    <a:pt x="10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6" name="Freeform 119">
              <a:extLst>
                <a:ext uri="{FF2B5EF4-FFF2-40B4-BE49-F238E27FC236}">
                  <a16:creationId xmlns:a16="http://schemas.microsoft.com/office/drawing/2014/main" id="{18873E9F-DBAE-7545-B4E2-5FED75B25D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2200275"/>
              <a:ext cx="7937" cy="4763"/>
            </a:xfrm>
            <a:custGeom>
              <a:avLst/>
              <a:gdLst>
                <a:gd name="T0" fmla="*/ 21 w 22"/>
                <a:gd name="T1" fmla="*/ 14 h 15"/>
                <a:gd name="T2" fmla="*/ 2 w 22"/>
                <a:gd name="T3" fmla="*/ 14 h 15"/>
                <a:gd name="T4" fmla="*/ 21 w 22"/>
                <a:gd name="T5" fmla="*/ 8 h 15"/>
                <a:gd name="T6" fmla="*/ 21 w 22"/>
                <a:gd name="T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5">
                  <a:moveTo>
                    <a:pt x="21" y="14"/>
                  </a:moveTo>
                  <a:lnTo>
                    <a:pt x="2" y="14"/>
                  </a:lnTo>
                  <a:cubicBezTo>
                    <a:pt x="0" y="3"/>
                    <a:pt x="16" y="0"/>
                    <a:pt x="21" y="8"/>
                  </a:cubicBezTo>
                  <a:lnTo>
                    <a:pt x="21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7" name="Freeform 120">
              <a:extLst>
                <a:ext uri="{FF2B5EF4-FFF2-40B4-BE49-F238E27FC236}">
                  <a16:creationId xmlns:a16="http://schemas.microsoft.com/office/drawing/2014/main" id="{AA570838-675B-CA48-8C44-B563EA9AA2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50" y="2155825"/>
              <a:ext cx="15875" cy="4763"/>
            </a:xfrm>
            <a:custGeom>
              <a:avLst/>
              <a:gdLst>
                <a:gd name="T0" fmla="*/ 0 w 42"/>
                <a:gd name="T1" fmla="*/ 13 h 14"/>
                <a:gd name="T2" fmla="*/ 11 w 42"/>
                <a:gd name="T3" fmla="*/ 3 h 14"/>
                <a:gd name="T4" fmla="*/ 31 w 42"/>
                <a:gd name="T5" fmla="*/ 0 h 14"/>
                <a:gd name="T6" fmla="*/ 41 w 42"/>
                <a:gd name="T7" fmla="*/ 0 h 14"/>
                <a:gd name="T8" fmla="*/ 39 w 42"/>
                <a:gd name="T9" fmla="*/ 8 h 14"/>
                <a:gd name="T10" fmla="*/ 26 w 42"/>
                <a:gd name="T11" fmla="*/ 13 h 14"/>
                <a:gd name="T12" fmla="*/ 28 w 42"/>
                <a:gd name="T13" fmla="*/ 8 h 14"/>
                <a:gd name="T14" fmla="*/ 13 w 42"/>
                <a:gd name="T15" fmla="*/ 8 h 14"/>
                <a:gd name="T16" fmla="*/ 5 w 42"/>
                <a:gd name="T17" fmla="*/ 13 h 14"/>
                <a:gd name="T18" fmla="*/ 0 w 42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14">
                  <a:moveTo>
                    <a:pt x="0" y="13"/>
                  </a:moveTo>
                  <a:lnTo>
                    <a:pt x="11" y="3"/>
                  </a:lnTo>
                  <a:lnTo>
                    <a:pt x="31" y="0"/>
                  </a:lnTo>
                  <a:lnTo>
                    <a:pt x="41" y="0"/>
                  </a:lnTo>
                  <a:lnTo>
                    <a:pt x="39" y="8"/>
                  </a:lnTo>
                  <a:lnTo>
                    <a:pt x="26" y="13"/>
                  </a:lnTo>
                  <a:lnTo>
                    <a:pt x="28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8" name="Freeform 121">
              <a:extLst>
                <a:ext uri="{FF2B5EF4-FFF2-40B4-BE49-F238E27FC236}">
                  <a16:creationId xmlns:a16="http://schemas.microsoft.com/office/drawing/2014/main" id="{FAE823F5-5C32-2E4B-9F3F-D1A8B701C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2155825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3 h 17"/>
                <a:gd name="T6" fmla="*/ 27 w 33"/>
                <a:gd name="T7" fmla="*/ 8 h 17"/>
                <a:gd name="T8" fmla="*/ 19 w 33"/>
                <a:gd name="T9" fmla="*/ 11 h 17"/>
                <a:gd name="T10" fmla="*/ 14 w 33"/>
                <a:gd name="T11" fmla="*/ 16 h 17"/>
                <a:gd name="T12" fmla="*/ 11 w 33"/>
                <a:gd name="T13" fmla="*/ 11 h 17"/>
                <a:gd name="T14" fmla="*/ 3 w 33"/>
                <a:gd name="T15" fmla="*/ 13 h 17"/>
                <a:gd name="T16" fmla="*/ 0 w 33"/>
                <a:gd name="T17" fmla="*/ 11 h 17"/>
                <a:gd name="T18" fmla="*/ 8 w 33"/>
                <a:gd name="T19" fmla="*/ 8 h 17"/>
                <a:gd name="T20" fmla="*/ 6 w 33"/>
                <a:gd name="T21" fmla="*/ 5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3"/>
                  </a:lnTo>
                  <a:lnTo>
                    <a:pt x="27" y="8"/>
                  </a:lnTo>
                  <a:lnTo>
                    <a:pt x="19" y="11"/>
                  </a:lnTo>
                  <a:lnTo>
                    <a:pt x="14" y="16"/>
                  </a:lnTo>
                  <a:lnTo>
                    <a:pt x="11" y="11"/>
                  </a:lnTo>
                  <a:lnTo>
                    <a:pt x="3" y="13"/>
                  </a:lnTo>
                  <a:lnTo>
                    <a:pt x="0" y="11"/>
                  </a:lnTo>
                  <a:lnTo>
                    <a:pt x="8" y="8"/>
                  </a:lnTo>
                  <a:lnTo>
                    <a:pt x="6" y="5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9" name="Freeform 122">
              <a:extLst>
                <a:ext uri="{FF2B5EF4-FFF2-40B4-BE49-F238E27FC236}">
                  <a16:creationId xmlns:a16="http://schemas.microsoft.com/office/drawing/2014/main" id="{3A545659-974F-1244-83B2-9EEB6C8E7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157413"/>
              <a:ext cx="6350" cy="3175"/>
            </a:xfrm>
            <a:custGeom>
              <a:avLst/>
              <a:gdLst>
                <a:gd name="T0" fmla="*/ 2 w 16"/>
                <a:gd name="T1" fmla="*/ 3 h 9"/>
                <a:gd name="T2" fmla="*/ 5 w 16"/>
                <a:gd name="T3" fmla="*/ 0 h 9"/>
                <a:gd name="T4" fmla="*/ 15 w 16"/>
                <a:gd name="T5" fmla="*/ 0 h 9"/>
                <a:gd name="T6" fmla="*/ 13 w 16"/>
                <a:gd name="T7" fmla="*/ 6 h 9"/>
                <a:gd name="T8" fmla="*/ 0 w 16"/>
                <a:gd name="T9" fmla="*/ 8 h 9"/>
                <a:gd name="T10" fmla="*/ 2 w 16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2" y="3"/>
                  </a:moveTo>
                  <a:lnTo>
                    <a:pt x="5" y="0"/>
                  </a:lnTo>
                  <a:lnTo>
                    <a:pt x="15" y="0"/>
                  </a:lnTo>
                  <a:lnTo>
                    <a:pt x="13" y="6"/>
                  </a:lnTo>
                  <a:lnTo>
                    <a:pt x="0" y="8"/>
                  </a:lnTo>
                  <a:lnTo>
                    <a:pt x="2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0" name="Freeform 123">
              <a:extLst>
                <a:ext uri="{FF2B5EF4-FFF2-40B4-BE49-F238E27FC236}">
                  <a16:creationId xmlns:a16="http://schemas.microsoft.com/office/drawing/2014/main" id="{08DC1AE3-380A-204B-8FED-D7969BA40C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8413" y="2162175"/>
              <a:ext cx="4762" cy="3175"/>
            </a:xfrm>
            <a:custGeom>
              <a:avLst/>
              <a:gdLst>
                <a:gd name="T0" fmla="*/ 2 w 13"/>
                <a:gd name="T1" fmla="*/ 3 h 7"/>
                <a:gd name="T2" fmla="*/ 12 w 13"/>
                <a:gd name="T3" fmla="*/ 0 h 7"/>
                <a:gd name="T4" fmla="*/ 9 w 13"/>
                <a:gd name="T5" fmla="*/ 6 h 7"/>
                <a:gd name="T6" fmla="*/ 0 w 13"/>
                <a:gd name="T7" fmla="*/ 6 h 7"/>
                <a:gd name="T8" fmla="*/ 2 w 1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7">
                  <a:moveTo>
                    <a:pt x="2" y="3"/>
                  </a:moveTo>
                  <a:lnTo>
                    <a:pt x="12" y="0"/>
                  </a:lnTo>
                  <a:lnTo>
                    <a:pt x="9" y="6"/>
                  </a:lnTo>
                  <a:lnTo>
                    <a:pt x="0" y="6"/>
                  </a:lnTo>
                  <a:lnTo>
                    <a:pt x="2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1" name="Freeform 124">
              <a:extLst>
                <a:ext uri="{FF2B5EF4-FFF2-40B4-BE49-F238E27FC236}">
                  <a16:creationId xmlns:a16="http://schemas.microsoft.com/office/drawing/2014/main" id="{B6A313DE-DBDC-4A45-BE6C-D8BB840E5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160588"/>
              <a:ext cx="3175" cy="3175"/>
            </a:xfrm>
            <a:custGeom>
              <a:avLst/>
              <a:gdLst>
                <a:gd name="T0" fmla="*/ 0 w 8"/>
                <a:gd name="T1" fmla="*/ 5 h 9"/>
                <a:gd name="T2" fmla="*/ 5 w 8"/>
                <a:gd name="T3" fmla="*/ 0 h 9"/>
                <a:gd name="T4" fmla="*/ 7 w 8"/>
                <a:gd name="T5" fmla="*/ 5 h 9"/>
                <a:gd name="T6" fmla="*/ 5 w 8"/>
                <a:gd name="T7" fmla="*/ 8 h 9"/>
                <a:gd name="T8" fmla="*/ 0 w 8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0" y="5"/>
                  </a:moveTo>
                  <a:lnTo>
                    <a:pt x="5" y="0"/>
                  </a:lnTo>
                  <a:lnTo>
                    <a:pt x="7" y="5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2" name="Freeform 125">
              <a:extLst>
                <a:ext uri="{FF2B5EF4-FFF2-40B4-BE49-F238E27FC236}">
                  <a16:creationId xmlns:a16="http://schemas.microsoft.com/office/drawing/2014/main" id="{41729B1D-A438-EC42-BAD0-570C702D2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0638" y="2163763"/>
              <a:ext cx="3175" cy="4762"/>
            </a:xfrm>
            <a:custGeom>
              <a:avLst/>
              <a:gdLst>
                <a:gd name="T0" fmla="*/ 0 w 9"/>
                <a:gd name="T1" fmla="*/ 8 h 14"/>
                <a:gd name="T2" fmla="*/ 6 w 9"/>
                <a:gd name="T3" fmla="*/ 13 h 14"/>
                <a:gd name="T4" fmla="*/ 8 w 9"/>
                <a:gd name="T5" fmla="*/ 11 h 14"/>
                <a:gd name="T6" fmla="*/ 6 w 9"/>
                <a:gd name="T7" fmla="*/ 0 h 14"/>
                <a:gd name="T8" fmla="*/ 0 w 9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8"/>
                  </a:moveTo>
                  <a:lnTo>
                    <a:pt x="6" y="13"/>
                  </a:lnTo>
                  <a:lnTo>
                    <a:pt x="8" y="11"/>
                  </a:lnTo>
                  <a:lnTo>
                    <a:pt x="6" y="0"/>
                  </a:lnTo>
                  <a:lnTo>
                    <a:pt x="0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3" name="Freeform 126">
              <a:extLst>
                <a:ext uri="{FF2B5EF4-FFF2-40B4-BE49-F238E27FC236}">
                  <a16:creationId xmlns:a16="http://schemas.microsoft.com/office/drawing/2014/main" id="{DE2B7C9E-B142-0D4D-9F95-576FAE16E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3813" y="2165350"/>
              <a:ext cx="3175" cy="3175"/>
            </a:xfrm>
            <a:custGeom>
              <a:avLst/>
              <a:gdLst>
                <a:gd name="T0" fmla="*/ 5 w 11"/>
                <a:gd name="T1" fmla="*/ 8 h 9"/>
                <a:gd name="T2" fmla="*/ 10 w 11"/>
                <a:gd name="T3" fmla="*/ 2 h 9"/>
                <a:gd name="T4" fmla="*/ 0 w 11"/>
                <a:gd name="T5" fmla="*/ 0 h 9"/>
                <a:gd name="T6" fmla="*/ 5 w 11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5" y="8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5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4" name="Freeform 127">
              <a:extLst>
                <a:ext uri="{FF2B5EF4-FFF2-40B4-BE49-F238E27FC236}">
                  <a16:creationId xmlns:a16="http://schemas.microsoft.com/office/drawing/2014/main" id="{92EA9F58-C6C7-2643-84AE-4FC448AB54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2165350"/>
              <a:ext cx="1588" cy="6350"/>
            </a:xfrm>
            <a:custGeom>
              <a:avLst/>
              <a:gdLst>
                <a:gd name="T0" fmla="*/ 3 w 6"/>
                <a:gd name="T1" fmla="*/ 0 h 17"/>
                <a:gd name="T2" fmla="*/ 5 w 6"/>
                <a:gd name="T3" fmla="*/ 3 h 17"/>
                <a:gd name="T4" fmla="*/ 5 w 6"/>
                <a:gd name="T5" fmla="*/ 16 h 17"/>
                <a:gd name="T6" fmla="*/ 0 w 6"/>
                <a:gd name="T7" fmla="*/ 3 h 17"/>
                <a:gd name="T8" fmla="*/ 3 w 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7">
                  <a:moveTo>
                    <a:pt x="3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5" name="Freeform 128">
              <a:extLst>
                <a:ext uri="{FF2B5EF4-FFF2-40B4-BE49-F238E27FC236}">
                  <a16:creationId xmlns:a16="http://schemas.microsoft.com/office/drawing/2014/main" id="{63EEF57C-2863-1148-86F6-040CFE7EE9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1575" y="2074863"/>
              <a:ext cx="171450" cy="211137"/>
            </a:xfrm>
            <a:custGeom>
              <a:avLst/>
              <a:gdLst>
                <a:gd name="T0" fmla="*/ 199 w 477"/>
                <a:gd name="T1" fmla="*/ 18 h 586"/>
                <a:gd name="T2" fmla="*/ 204 w 477"/>
                <a:gd name="T3" fmla="*/ 40 h 586"/>
                <a:gd name="T4" fmla="*/ 220 w 477"/>
                <a:gd name="T5" fmla="*/ 74 h 586"/>
                <a:gd name="T6" fmla="*/ 209 w 477"/>
                <a:gd name="T7" fmla="*/ 66 h 586"/>
                <a:gd name="T8" fmla="*/ 215 w 477"/>
                <a:gd name="T9" fmla="*/ 71 h 586"/>
                <a:gd name="T10" fmla="*/ 202 w 477"/>
                <a:gd name="T11" fmla="*/ 90 h 586"/>
                <a:gd name="T12" fmla="*/ 215 w 477"/>
                <a:gd name="T13" fmla="*/ 98 h 586"/>
                <a:gd name="T14" fmla="*/ 236 w 477"/>
                <a:gd name="T15" fmla="*/ 93 h 586"/>
                <a:gd name="T16" fmla="*/ 241 w 477"/>
                <a:gd name="T17" fmla="*/ 58 h 586"/>
                <a:gd name="T18" fmla="*/ 241 w 477"/>
                <a:gd name="T19" fmla="*/ 58 h 586"/>
                <a:gd name="T20" fmla="*/ 239 w 477"/>
                <a:gd name="T21" fmla="*/ 45 h 586"/>
                <a:gd name="T22" fmla="*/ 237 w 477"/>
                <a:gd name="T23" fmla="*/ 68 h 586"/>
                <a:gd name="T24" fmla="*/ 312 w 477"/>
                <a:gd name="T25" fmla="*/ 283 h 586"/>
                <a:gd name="T26" fmla="*/ 341 w 477"/>
                <a:gd name="T27" fmla="*/ 296 h 586"/>
                <a:gd name="T28" fmla="*/ 357 w 477"/>
                <a:gd name="T29" fmla="*/ 296 h 586"/>
                <a:gd name="T30" fmla="*/ 396 w 477"/>
                <a:gd name="T31" fmla="*/ 339 h 586"/>
                <a:gd name="T32" fmla="*/ 418 w 477"/>
                <a:gd name="T33" fmla="*/ 437 h 586"/>
                <a:gd name="T34" fmla="*/ 338 w 477"/>
                <a:gd name="T35" fmla="*/ 500 h 586"/>
                <a:gd name="T36" fmla="*/ 262 w 477"/>
                <a:gd name="T37" fmla="*/ 572 h 586"/>
                <a:gd name="T38" fmla="*/ 241 w 477"/>
                <a:gd name="T39" fmla="*/ 559 h 586"/>
                <a:gd name="T40" fmla="*/ 260 w 477"/>
                <a:gd name="T41" fmla="*/ 344 h 586"/>
                <a:gd name="T42" fmla="*/ 270 w 477"/>
                <a:gd name="T43" fmla="*/ 302 h 586"/>
                <a:gd name="T44" fmla="*/ 239 w 477"/>
                <a:gd name="T45" fmla="*/ 294 h 586"/>
                <a:gd name="T46" fmla="*/ 167 w 477"/>
                <a:gd name="T47" fmla="*/ 259 h 586"/>
                <a:gd name="T48" fmla="*/ 135 w 477"/>
                <a:gd name="T49" fmla="*/ 238 h 586"/>
                <a:gd name="T50" fmla="*/ 104 w 477"/>
                <a:gd name="T51" fmla="*/ 148 h 586"/>
                <a:gd name="T52" fmla="*/ 0 w 477"/>
                <a:gd name="T53" fmla="*/ 132 h 586"/>
                <a:gd name="T54" fmla="*/ 24 w 477"/>
                <a:gd name="T55" fmla="*/ 103 h 586"/>
                <a:gd name="T56" fmla="*/ 24 w 477"/>
                <a:gd name="T57" fmla="*/ 93 h 586"/>
                <a:gd name="T58" fmla="*/ 24 w 477"/>
                <a:gd name="T59" fmla="*/ 79 h 586"/>
                <a:gd name="T60" fmla="*/ 156 w 477"/>
                <a:gd name="T61" fmla="*/ 42 h 586"/>
                <a:gd name="T62" fmla="*/ 167 w 477"/>
                <a:gd name="T63" fmla="*/ 21 h 586"/>
                <a:gd name="T64" fmla="*/ 207 w 477"/>
                <a:gd name="T65" fmla="*/ 3 h 586"/>
                <a:gd name="T66" fmla="*/ 220 w 477"/>
                <a:gd name="T67" fmla="*/ 10 h 586"/>
                <a:gd name="T68" fmla="*/ 231 w 477"/>
                <a:gd name="T69" fmla="*/ 10 h 586"/>
                <a:gd name="T70" fmla="*/ 285 w 477"/>
                <a:gd name="T71" fmla="*/ 55 h 586"/>
                <a:gd name="T72" fmla="*/ 291 w 477"/>
                <a:gd name="T73" fmla="*/ 79 h 586"/>
                <a:gd name="T74" fmla="*/ 341 w 477"/>
                <a:gd name="T75" fmla="*/ 116 h 586"/>
                <a:gd name="T76" fmla="*/ 265 w 477"/>
                <a:gd name="T77" fmla="*/ 220 h 586"/>
                <a:gd name="T78" fmla="*/ 249 w 477"/>
                <a:gd name="T79" fmla="*/ 206 h 586"/>
                <a:gd name="T80" fmla="*/ 204 w 477"/>
                <a:gd name="T81" fmla="*/ 251 h 586"/>
                <a:gd name="T82" fmla="*/ 225 w 477"/>
                <a:gd name="T83" fmla="*/ 233 h 586"/>
                <a:gd name="T84" fmla="*/ 252 w 477"/>
                <a:gd name="T85" fmla="*/ 270 h 586"/>
                <a:gd name="T86" fmla="*/ 257 w 477"/>
                <a:gd name="T87" fmla="*/ 291 h 586"/>
                <a:gd name="T88" fmla="*/ 273 w 477"/>
                <a:gd name="T89" fmla="*/ 291 h 586"/>
                <a:gd name="T90" fmla="*/ 283 w 477"/>
                <a:gd name="T91" fmla="*/ 296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7" h="586">
                  <a:moveTo>
                    <a:pt x="204" y="40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2"/>
                    <a:pt x="199" y="40"/>
                  </a:cubicBezTo>
                  <a:lnTo>
                    <a:pt x="204" y="40"/>
                  </a:lnTo>
                  <a:close/>
                  <a:moveTo>
                    <a:pt x="237" y="69"/>
                  </a:moveTo>
                  <a:cubicBezTo>
                    <a:pt x="236" y="72"/>
                    <a:pt x="231" y="74"/>
                    <a:pt x="220" y="74"/>
                  </a:cubicBezTo>
                  <a:cubicBezTo>
                    <a:pt x="217" y="71"/>
                    <a:pt x="215" y="69"/>
                    <a:pt x="215" y="66"/>
                  </a:cubicBezTo>
                  <a:lnTo>
                    <a:pt x="209" y="66"/>
                  </a:lnTo>
                  <a:lnTo>
                    <a:pt x="209" y="71"/>
                  </a:lnTo>
                  <a:lnTo>
                    <a:pt x="215" y="71"/>
                  </a:lnTo>
                  <a:cubicBezTo>
                    <a:pt x="212" y="74"/>
                    <a:pt x="209" y="77"/>
                    <a:pt x="207" y="77"/>
                  </a:cubicBezTo>
                  <a:cubicBezTo>
                    <a:pt x="207" y="82"/>
                    <a:pt x="207" y="87"/>
                    <a:pt x="202" y="90"/>
                  </a:cubicBezTo>
                  <a:lnTo>
                    <a:pt x="209" y="90"/>
                  </a:lnTo>
                  <a:cubicBezTo>
                    <a:pt x="212" y="93"/>
                    <a:pt x="215" y="95"/>
                    <a:pt x="215" y="98"/>
                  </a:cubicBezTo>
                  <a:cubicBezTo>
                    <a:pt x="220" y="100"/>
                    <a:pt x="231" y="95"/>
                    <a:pt x="233" y="103"/>
                  </a:cubicBezTo>
                  <a:cubicBezTo>
                    <a:pt x="231" y="95"/>
                    <a:pt x="233" y="93"/>
                    <a:pt x="236" y="93"/>
                  </a:cubicBezTo>
                  <a:cubicBezTo>
                    <a:pt x="236" y="87"/>
                    <a:pt x="235" y="78"/>
                    <a:pt x="237" y="69"/>
                  </a:cubicBezTo>
                  <a:close/>
                  <a:moveTo>
                    <a:pt x="241" y="58"/>
                  </a:moveTo>
                  <a:lnTo>
                    <a:pt x="247" y="53"/>
                  </a:lnTo>
                  <a:cubicBezTo>
                    <a:pt x="244" y="53"/>
                    <a:pt x="244" y="55"/>
                    <a:pt x="241" y="58"/>
                  </a:cubicBezTo>
                  <a:lnTo>
                    <a:pt x="233" y="50"/>
                  </a:lnTo>
                  <a:lnTo>
                    <a:pt x="239" y="45"/>
                  </a:lnTo>
                  <a:cubicBezTo>
                    <a:pt x="233" y="48"/>
                    <a:pt x="231" y="40"/>
                    <a:pt x="225" y="37"/>
                  </a:cubicBezTo>
                  <a:cubicBezTo>
                    <a:pt x="222" y="48"/>
                    <a:pt x="238" y="61"/>
                    <a:pt x="237" y="68"/>
                  </a:cubicBezTo>
                  <a:cubicBezTo>
                    <a:pt x="238" y="65"/>
                    <a:pt x="239" y="61"/>
                    <a:pt x="241" y="58"/>
                  </a:cubicBezTo>
                  <a:close/>
                  <a:moveTo>
                    <a:pt x="312" y="283"/>
                  </a:moveTo>
                  <a:cubicBezTo>
                    <a:pt x="312" y="288"/>
                    <a:pt x="314" y="288"/>
                    <a:pt x="317" y="291"/>
                  </a:cubicBezTo>
                  <a:cubicBezTo>
                    <a:pt x="328" y="281"/>
                    <a:pt x="333" y="288"/>
                    <a:pt x="341" y="296"/>
                  </a:cubicBezTo>
                  <a:cubicBezTo>
                    <a:pt x="343" y="299"/>
                    <a:pt x="349" y="302"/>
                    <a:pt x="354" y="302"/>
                  </a:cubicBezTo>
                  <a:cubicBezTo>
                    <a:pt x="354" y="299"/>
                    <a:pt x="354" y="299"/>
                    <a:pt x="357" y="296"/>
                  </a:cubicBezTo>
                  <a:lnTo>
                    <a:pt x="362" y="296"/>
                  </a:lnTo>
                  <a:cubicBezTo>
                    <a:pt x="367" y="312"/>
                    <a:pt x="394" y="323"/>
                    <a:pt x="396" y="339"/>
                  </a:cubicBezTo>
                  <a:cubicBezTo>
                    <a:pt x="412" y="347"/>
                    <a:pt x="434" y="339"/>
                    <a:pt x="444" y="355"/>
                  </a:cubicBezTo>
                  <a:cubicBezTo>
                    <a:pt x="476" y="389"/>
                    <a:pt x="407" y="402"/>
                    <a:pt x="418" y="437"/>
                  </a:cubicBezTo>
                  <a:cubicBezTo>
                    <a:pt x="412" y="461"/>
                    <a:pt x="394" y="463"/>
                    <a:pt x="373" y="466"/>
                  </a:cubicBezTo>
                  <a:cubicBezTo>
                    <a:pt x="365" y="484"/>
                    <a:pt x="351" y="490"/>
                    <a:pt x="338" y="500"/>
                  </a:cubicBezTo>
                  <a:cubicBezTo>
                    <a:pt x="317" y="500"/>
                    <a:pt x="314" y="516"/>
                    <a:pt x="293" y="522"/>
                  </a:cubicBezTo>
                  <a:cubicBezTo>
                    <a:pt x="285" y="543"/>
                    <a:pt x="268" y="551"/>
                    <a:pt x="262" y="572"/>
                  </a:cubicBezTo>
                  <a:cubicBezTo>
                    <a:pt x="265" y="580"/>
                    <a:pt x="277" y="574"/>
                    <a:pt x="275" y="585"/>
                  </a:cubicBezTo>
                  <a:cubicBezTo>
                    <a:pt x="260" y="585"/>
                    <a:pt x="241" y="577"/>
                    <a:pt x="241" y="559"/>
                  </a:cubicBezTo>
                  <a:cubicBezTo>
                    <a:pt x="247" y="511"/>
                    <a:pt x="283" y="474"/>
                    <a:pt x="285" y="426"/>
                  </a:cubicBezTo>
                  <a:cubicBezTo>
                    <a:pt x="262" y="408"/>
                    <a:pt x="260" y="376"/>
                    <a:pt x="260" y="344"/>
                  </a:cubicBezTo>
                  <a:cubicBezTo>
                    <a:pt x="275" y="336"/>
                    <a:pt x="270" y="320"/>
                    <a:pt x="277" y="310"/>
                  </a:cubicBezTo>
                  <a:lnTo>
                    <a:pt x="270" y="302"/>
                  </a:lnTo>
                  <a:cubicBezTo>
                    <a:pt x="262" y="315"/>
                    <a:pt x="254" y="296"/>
                    <a:pt x="244" y="302"/>
                  </a:cubicBezTo>
                  <a:cubicBezTo>
                    <a:pt x="244" y="299"/>
                    <a:pt x="241" y="296"/>
                    <a:pt x="239" y="294"/>
                  </a:cubicBezTo>
                  <a:cubicBezTo>
                    <a:pt x="233" y="288"/>
                    <a:pt x="225" y="283"/>
                    <a:pt x="220" y="275"/>
                  </a:cubicBezTo>
                  <a:cubicBezTo>
                    <a:pt x="202" y="270"/>
                    <a:pt x="183" y="270"/>
                    <a:pt x="167" y="259"/>
                  </a:cubicBezTo>
                  <a:cubicBezTo>
                    <a:pt x="146" y="257"/>
                    <a:pt x="159" y="236"/>
                    <a:pt x="141" y="230"/>
                  </a:cubicBezTo>
                  <a:cubicBezTo>
                    <a:pt x="138" y="233"/>
                    <a:pt x="135" y="236"/>
                    <a:pt x="135" y="238"/>
                  </a:cubicBezTo>
                  <a:cubicBezTo>
                    <a:pt x="106" y="230"/>
                    <a:pt x="119" y="201"/>
                    <a:pt x="104" y="183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4" y="95"/>
                    <a:pt x="35" y="148"/>
                    <a:pt x="0" y="132"/>
                  </a:cubicBezTo>
                  <a:cubicBezTo>
                    <a:pt x="13" y="132"/>
                    <a:pt x="24" y="127"/>
                    <a:pt x="32" y="116"/>
                  </a:cubicBezTo>
                  <a:cubicBezTo>
                    <a:pt x="29" y="111"/>
                    <a:pt x="21" y="111"/>
                    <a:pt x="24" y="103"/>
                  </a:cubicBezTo>
                  <a:lnTo>
                    <a:pt x="29" y="98"/>
                  </a:lnTo>
                  <a:lnTo>
                    <a:pt x="24" y="93"/>
                  </a:lnTo>
                  <a:lnTo>
                    <a:pt x="29" y="87"/>
                  </a:lnTo>
                  <a:cubicBezTo>
                    <a:pt x="27" y="85"/>
                    <a:pt x="24" y="82"/>
                    <a:pt x="24" y="79"/>
                  </a:cubicBezTo>
                  <a:cubicBezTo>
                    <a:pt x="40" y="66"/>
                    <a:pt x="64" y="48"/>
                    <a:pt x="90" y="50"/>
                  </a:cubicBezTo>
                  <a:cubicBezTo>
                    <a:pt x="111" y="42"/>
                    <a:pt x="138" y="66"/>
                    <a:pt x="156" y="42"/>
                  </a:cubicBezTo>
                  <a:cubicBezTo>
                    <a:pt x="146" y="42"/>
                    <a:pt x="138" y="29"/>
                    <a:pt x="149" y="21"/>
                  </a:cubicBezTo>
                  <a:cubicBezTo>
                    <a:pt x="154" y="21"/>
                    <a:pt x="162" y="10"/>
                    <a:pt x="167" y="21"/>
                  </a:cubicBezTo>
                  <a:cubicBezTo>
                    <a:pt x="172" y="18"/>
                    <a:pt x="172" y="13"/>
                    <a:pt x="172" y="8"/>
                  </a:cubicBezTo>
                  <a:cubicBezTo>
                    <a:pt x="186" y="0"/>
                    <a:pt x="202" y="24"/>
                    <a:pt x="207" y="3"/>
                  </a:cubicBezTo>
                  <a:lnTo>
                    <a:pt x="215" y="3"/>
                  </a:lnTo>
                  <a:cubicBezTo>
                    <a:pt x="215" y="8"/>
                    <a:pt x="217" y="8"/>
                    <a:pt x="220" y="10"/>
                  </a:cubicBezTo>
                  <a:lnTo>
                    <a:pt x="225" y="5"/>
                  </a:lnTo>
                  <a:lnTo>
                    <a:pt x="231" y="10"/>
                  </a:lnTo>
                  <a:cubicBezTo>
                    <a:pt x="241" y="0"/>
                    <a:pt x="249" y="24"/>
                    <a:pt x="265" y="16"/>
                  </a:cubicBezTo>
                  <a:cubicBezTo>
                    <a:pt x="275" y="24"/>
                    <a:pt x="283" y="40"/>
                    <a:pt x="285" y="55"/>
                  </a:cubicBezTo>
                  <a:cubicBezTo>
                    <a:pt x="280" y="55"/>
                    <a:pt x="275" y="55"/>
                    <a:pt x="273" y="61"/>
                  </a:cubicBezTo>
                  <a:lnTo>
                    <a:pt x="291" y="79"/>
                  </a:lnTo>
                  <a:cubicBezTo>
                    <a:pt x="296" y="77"/>
                    <a:pt x="296" y="71"/>
                    <a:pt x="296" y="66"/>
                  </a:cubicBezTo>
                  <a:cubicBezTo>
                    <a:pt x="317" y="77"/>
                    <a:pt x="330" y="98"/>
                    <a:pt x="341" y="116"/>
                  </a:cubicBezTo>
                  <a:cubicBezTo>
                    <a:pt x="317" y="119"/>
                    <a:pt x="296" y="130"/>
                    <a:pt x="283" y="151"/>
                  </a:cubicBezTo>
                  <a:cubicBezTo>
                    <a:pt x="296" y="185"/>
                    <a:pt x="239" y="185"/>
                    <a:pt x="265" y="220"/>
                  </a:cubicBezTo>
                  <a:lnTo>
                    <a:pt x="257" y="228"/>
                  </a:lnTo>
                  <a:cubicBezTo>
                    <a:pt x="257" y="220"/>
                    <a:pt x="254" y="212"/>
                    <a:pt x="249" y="206"/>
                  </a:cubicBezTo>
                  <a:cubicBezTo>
                    <a:pt x="225" y="220"/>
                    <a:pt x="186" y="193"/>
                    <a:pt x="191" y="236"/>
                  </a:cubicBezTo>
                  <a:cubicBezTo>
                    <a:pt x="196" y="241"/>
                    <a:pt x="196" y="249"/>
                    <a:pt x="204" y="251"/>
                  </a:cubicBezTo>
                  <a:cubicBezTo>
                    <a:pt x="215" y="257"/>
                    <a:pt x="220" y="243"/>
                    <a:pt x="225" y="238"/>
                  </a:cubicBezTo>
                  <a:lnTo>
                    <a:pt x="225" y="233"/>
                  </a:lnTo>
                  <a:lnTo>
                    <a:pt x="244" y="233"/>
                  </a:lnTo>
                  <a:cubicBezTo>
                    <a:pt x="254" y="249"/>
                    <a:pt x="225" y="267"/>
                    <a:pt x="252" y="270"/>
                  </a:cubicBezTo>
                  <a:cubicBezTo>
                    <a:pt x="252" y="275"/>
                    <a:pt x="252" y="281"/>
                    <a:pt x="247" y="283"/>
                  </a:cubicBezTo>
                  <a:cubicBezTo>
                    <a:pt x="249" y="288"/>
                    <a:pt x="252" y="291"/>
                    <a:pt x="257" y="291"/>
                  </a:cubicBezTo>
                  <a:lnTo>
                    <a:pt x="268" y="291"/>
                  </a:lnTo>
                  <a:lnTo>
                    <a:pt x="273" y="291"/>
                  </a:lnTo>
                  <a:cubicBezTo>
                    <a:pt x="275" y="291"/>
                    <a:pt x="280" y="291"/>
                    <a:pt x="280" y="296"/>
                  </a:cubicBezTo>
                  <a:cubicBezTo>
                    <a:pt x="277" y="299"/>
                    <a:pt x="280" y="296"/>
                    <a:pt x="283" y="296"/>
                  </a:cubicBezTo>
                  <a:cubicBezTo>
                    <a:pt x="293" y="291"/>
                    <a:pt x="298" y="286"/>
                    <a:pt x="312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6" name="Freeform 129">
              <a:extLst>
                <a:ext uri="{FF2B5EF4-FFF2-40B4-BE49-F238E27FC236}">
                  <a16:creationId xmlns:a16="http://schemas.microsoft.com/office/drawing/2014/main" id="{3B4CC61D-2360-B040-8839-951AFAAE3E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063" y="2151063"/>
              <a:ext cx="14287" cy="17462"/>
            </a:xfrm>
            <a:custGeom>
              <a:avLst/>
              <a:gdLst>
                <a:gd name="T0" fmla="*/ 2 w 38"/>
                <a:gd name="T1" fmla="*/ 1 h 47"/>
                <a:gd name="T2" fmla="*/ 18 w 38"/>
                <a:gd name="T3" fmla="*/ 1 h 47"/>
                <a:gd name="T4" fmla="*/ 31 w 38"/>
                <a:gd name="T5" fmla="*/ 3 h 47"/>
                <a:gd name="T6" fmla="*/ 37 w 38"/>
                <a:gd name="T7" fmla="*/ 14 h 47"/>
                <a:gd name="T8" fmla="*/ 31 w 38"/>
                <a:gd name="T9" fmla="*/ 25 h 47"/>
                <a:gd name="T10" fmla="*/ 16 w 38"/>
                <a:gd name="T11" fmla="*/ 30 h 47"/>
                <a:gd name="T12" fmla="*/ 13 w 38"/>
                <a:gd name="T13" fmla="*/ 30 h 47"/>
                <a:gd name="T14" fmla="*/ 13 w 38"/>
                <a:gd name="T15" fmla="*/ 46 h 47"/>
                <a:gd name="T16" fmla="*/ 0 w 38"/>
                <a:gd name="T17" fmla="*/ 46 h 47"/>
                <a:gd name="T18" fmla="*/ 2 w 38"/>
                <a:gd name="T19" fmla="*/ 1 h 47"/>
                <a:gd name="T20" fmla="*/ 13 w 38"/>
                <a:gd name="T21" fmla="*/ 22 h 47"/>
                <a:gd name="T22" fmla="*/ 16 w 38"/>
                <a:gd name="T23" fmla="*/ 22 h 47"/>
                <a:gd name="T24" fmla="*/ 23 w 38"/>
                <a:gd name="T25" fmla="*/ 17 h 47"/>
                <a:gd name="T26" fmla="*/ 16 w 38"/>
                <a:gd name="T27" fmla="*/ 11 h 47"/>
                <a:gd name="T28" fmla="*/ 13 w 38"/>
                <a:gd name="T29" fmla="*/ 11 h 47"/>
                <a:gd name="T30" fmla="*/ 13 w 38"/>
                <a:gd name="T31" fmla="*/ 2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7">
                  <a:moveTo>
                    <a:pt x="2" y="1"/>
                  </a:moveTo>
                  <a:cubicBezTo>
                    <a:pt x="5" y="1"/>
                    <a:pt x="10" y="1"/>
                    <a:pt x="18" y="1"/>
                  </a:cubicBezTo>
                  <a:cubicBezTo>
                    <a:pt x="23" y="1"/>
                    <a:pt x="29" y="0"/>
                    <a:pt x="31" y="3"/>
                  </a:cubicBezTo>
                  <a:cubicBezTo>
                    <a:pt x="34" y="5"/>
                    <a:pt x="37" y="9"/>
                    <a:pt x="37" y="14"/>
                  </a:cubicBezTo>
                  <a:cubicBezTo>
                    <a:pt x="37" y="19"/>
                    <a:pt x="34" y="22"/>
                    <a:pt x="31" y="25"/>
                  </a:cubicBezTo>
                  <a:cubicBezTo>
                    <a:pt x="29" y="27"/>
                    <a:pt x="23" y="30"/>
                    <a:pt x="16" y="30"/>
                  </a:cubicBezTo>
                  <a:lnTo>
                    <a:pt x="13" y="30"/>
                  </a:lnTo>
                  <a:lnTo>
                    <a:pt x="13" y="46"/>
                  </a:lnTo>
                  <a:lnTo>
                    <a:pt x="0" y="46"/>
                  </a:lnTo>
                  <a:lnTo>
                    <a:pt x="2" y="1"/>
                  </a:lnTo>
                  <a:close/>
                  <a:moveTo>
                    <a:pt x="13" y="22"/>
                  </a:moveTo>
                  <a:lnTo>
                    <a:pt x="16" y="22"/>
                  </a:lnTo>
                  <a:cubicBezTo>
                    <a:pt x="21" y="22"/>
                    <a:pt x="23" y="19"/>
                    <a:pt x="23" y="17"/>
                  </a:cubicBezTo>
                  <a:cubicBezTo>
                    <a:pt x="23" y="14"/>
                    <a:pt x="21" y="11"/>
                    <a:pt x="16" y="11"/>
                  </a:cubicBezTo>
                  <a:cubicBezTo>
                    <a:pt x="13" y="11"/>
                    <a:pt x="13" y="11"/>
                    <a:pt x="13" y="11"/>
                  </a:cubicBezTo>
                  <a:lnTo>
                    <a:pt x="13" y="2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7" name="Freeform 130">
              <a:extLst>
                <a:ext uri="{FF2B5EF4-FFF2-40B4-BE49-F238E27FC236}">
                  <a16:creationId xmlns:a16="http://schemas.microsoft.com/office/drawing/2014/main" id="{13BAFEC5-3B78-8A44-9506-6782D37D7E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2174875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32 w 43"/>
                <a:gd name="T13" fmla="*/ 45 h 46"/>
                <a:gd name="T14" fmla="*/ 29 w 43"/>
                <a:gd name="T15" fmla="*/ 35 h 46"/>
                <a:gd name="T16" fmla="*/ 16 w 43"/>
                <a:gd name="T17" fmla="*/ 35 h 46"/>
                <a:gd name="T18" fmla="*/ 26 w 43"/>
                <a:gd name="T19" fmla="*/ 24 h 46"/>
                <a:gd name="T20" fmla="*/ 24 w 43"/>
                <a:gd name="T21" fmla="*/ 16 h 46"/>
                <a:gd name="T22" fmla="*/ 21 w 43"/>
                <a:gd name="T23" fmla="*/ 8 h 46"/>
                <a:gd name="T24" fmla="*/ 21 w 43"/>
                <a:gd name="T25" fmla="*/ 8 h 46"/>
                <a:gd name="T26" fmla="*/ 18 w 43"/>
                <a:gd name="T27" fmla="*/ 16 h 46"/>
                <a:gd name="T28" fmla="*/ 16 w 43"/>
                <a:gd name="T29" fmla="*/ 24 h 46"/>
                <a:gd name="T30" fmla="*/ 26 w 43"/>
                <a:gd name="T31" fmla="*/ 2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32" y="45"/>
                  </a:lnTo>
                  <a:lnTo>
                    <a:pt x="29" y="35"/>
                  </a:lnTo>
                  <a:lnTo>
                    <a:pt x="16" y="35"/>
                  </a:lnTo>
                  <a:close/>
                  <a:moveTo>
                    <a:pt x="26" y="24"/>
                  </a:moveTo>
                  <a:lnTo>
                    <a:pt x="24" y="16"/>
                  </a:lnTo>
                  <a:cubicBezTo>
                    <a:pt x="24" y="13"/>
                    <a:pt x="21" y="11"/>
                    <a:pt x="21" y="8"/>
                  </a:cubicBezTo>
                  <a:lnTo>
                    <a:pt x="21" y="8"/>
                  </a:lnTo>
                  <a:cubicBezTo>
                    <a:pt x="21" y="11"/>
                    <a:pt x="18" y="13"/>
                    <a:pt x="18" y="16"/>
                  </a:cubicBezTo>
                  <a:lnTo>
                    <a:pt x="16" y="24"/>
                  </a:lnTo>
                  <a:lnTo>
                    <a:pt x="26" y="2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8" name="Freeform 131">
              <a:extLst>
                <a:ext uri="{FF2B5EF4-FFF2-40B4-BE49-F238E27FC236}">
                  <a16:creationId xmlns:a16="http://schemas.microsoft.com/office/drawing/2014/main" id="{5F595B25-9F84-FA47-A6E7-28AC11761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063" y="2197100"/>
              <a:ext cx="14287" cy="15875"/>
            </a:xfrm>
            <a:custGeom>
              <a:avLst/>
              <a:gdLst>
                <a:gd name="T0" fmla="*/ 10 w 40"/>
                <a:gd name="T1" fmla="*/ 0 h 46"/>
                <a:gd name="T2" fmla="*/ 10 w 40"/>
                <a:gd name="T3" fmla="*/ 16 h 46"/>
                <a:gd name="T4" fmla="*/ 26 w 40"/>
                <a:gd name="T5" fmla="*/ 16 h 46"/>
                <a:gd name="T6" fmla="*/ 26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6 w 40"/>
                <a:gd name="T13" fmla="*/ 45 h 46"/>
                <a:gd name="T14" fmla="*/ 26 w 40"/>
                <a:gd name="T15" fmla="*/ 26 h 46"/>
                <a:gd name="T16" fmla="*/ 10 w 40"/>
                <a:gd name="T17" fmla="*/ 26 h 46"/>
                <a:gd name="T18" fmla="*/ 10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0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0" y="0"/>
                  </a:moveTo>
                  <a:lnTo>
                    <a:pt x="10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6" y="45"/>
                  </a:lnTo>
                  <a:lnTo>
                    <a:pt x="26" y="26"/>
                  </a:lnTo>
                  <a:lnTo>
                    <a:pt x="10" y="26"/>
                  </a:lnTo>
                  <a:lnTo>
                    <a:pt x="10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9" name="Freeform 132">
              <a:extLst>
                <a:ext uri="{FF2B5EF4-FFF2-40B4-BE49-F238E27FC236}">
                  <a16:creationId xmlns:a16="http://schemas.microsoft.com/office/drawing/2014/main" id="{E85888C4-97D5-314B-BB93-102A8B211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22193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4 h 48"/>
                <a:gd name="T14" fmla="*/ 24 w 46"/>
                <a:gd name="T15" fmla="*/ 10 h 48"/>
                <a:gd name="T16" fmla="*/ 13 w 46"/>
                <a:gd name="T17" fmla="*/ 24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4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4"/>
                  </a:cubicBezTo>
                  <a:cubicBezTo>
                    <a:pt x="34" y="16"/>
                    <a:pt x="32" y="10"/>
                    <a:pt x="24" y="10"/>
                  </a:cubicBezTo>
                  <a:cubicBezTo>
                    <a:pt x="16" y="10"/>
                    <a:pt x="13" y="16"/>
                    <a:pt x="13" y="24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0" name="Freeform 133">
              <a:extLst>
                <a:ext uri="{FF2B5EF4-FFF2-40B4-BE49-F238E27FC236}">
                  <a16:creationId xmlns:a16="http://schemas.microsoft.com/office/drawing/2014/main" id="{E4BE503B-0F6D-254E-B2DF-028B106502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6488" y="2159000"/>
              <a:ext cx="15875" cy="17463"/>
            </a:xfrm>
            <a:custGeom>
              <a:avLst/>
              <a:gdLst>
                <a:gd name="T0" fmla="*/ 21 w 46"/>
                <a:gd name="T1" fmla="*/ 48 h 49"/>
                <a:gd name="T2" fmla="*/ 0 w 46"/>
                <a:gd name="T3" fmla="*/ 24 h 49"/>
                <a:gd name="T4" fmla="*/ 24 w 46"/>
                <a:gd name="T5" fmla="*/ 0 h 49"/>
                <a:gd name="T6" fmla="*/ 45 w 46"/>
                <a:gd name="T7" fmla="*/ 24 h 49"/>
                <a:gd name="T8" fmla="*/ 21 w 46"/>
                <a:gd name="T9" fmla="*/ 48 h 49"/>
                <a:gd name="T10" fmla="*/ 24 w 46"/>
                <a:gd name="T11" fmla="*/ 37 h 49"/>
                <a:gd name="T12" fmla="*/ 35 w 46"/>
                <a:gd name="T13" fmla="*/ 24 h 49"/>
                <a:gd name="T14" fmla="*/ 24 w 46"/>
                <a:gd name="T15" fmla="*/ 10 h 49"/>
                <a:gd name="T16" fmla="*/ 13 w 46"/>
                <a:gd name="T17" fmla="*/ 24 h 49"/>
                <a:gd name="T18" fmla="*/ 24 w 46"/>
                <a:gd name="T19" fmla="*/ 3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9">
                  <a:moveTo>
                    <a:pt x="21" y="48"/>
                  </a:moveTo>
                  <a:cubicBezTo>
                    <a:pt x="8" y="48"/>
                    <a:pt x="0" y="37"/>
                    <a:pt x="0" y="24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3"/>
                    <a:pt x="45" y="13"/>
                    <a:pt x="45" y="24"/>
                  </a:cubicBezTo>
                  <a:cubicBezTo>
                    <a:pt x="45" y="37"/>
                    <a:pt x="37" y="48"/>
                    <a:pt x="21" y="48"/>
                  </a:cubicBezTo>
                  <a:close/>
                  <a:moveTo>
                    <a:pt x="24" y="37"/>
                  </a:moveTo>
                  <a:cubicBezTo>
                    <a:pt x="29" y="37"/>
                    <a:pt x="35" y="32"/>
                    <a:pt x="35" y="24"/>
                  </a:cubicBezTo>
                  <a:cubicBezTo>
                    <a:pt x="35" y="16"/>
                    <a:pt x="32" y="10"/>
                    <a:pt x="24" y="10"/>
                  </a:cubicBezTo>
                  <a:cubicBezTo>
                    <a:pt x="16" y="10"/>
                    <a:pt x="13" y="16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1" name="Freeform 134">
              <a:extLst>
                <a:ext uri="{FF2B5EF4-FFF2-40B4-BE49-F238E27FC236}">
                  <a16:creationId xmlns:a16="http://schemas.microsoft.com/office/drawing/2014/main" id="{5076A58E-EF35-3542-BB2F-B6DDC82F86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6488" y="2185988"/>
              <a:ext cx="14287" cy="15875"/>
            </a:xfrm>
            <a:custGeom>
              <a:avLst/>
              <a:gdLst>
                <a:gd name="T0" fmla="*/ 2 w 38"/>
                <a:gd name="T1" fmla="*/ 0 h 46"/>
                <a:gd name="T2" fmla="*/ 18 w 38"/>
                <a:gd name="T3" fmla="*/ 0 h 46"/>
                <a:gd name="T4" fmla="*/ 31 w 38"/>
                <a:gd name="T5" fmla="*/ 3 h 46"/>
                <a:gd name="T6" fmla="*/ 37 w 38"/>
                <a:gd name="T7" fmla="*/ 13 h 46"/>
                <a:gd name="T8" fmla="*/ 31 w 38"/>
                <a:gd name="T9" fmla="*/ 24 h 46"/>
                <a:gd name="T10" fmla="*/ 15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2 w 38"/>
                <a:gd name="T19" fmla="*/ 0 h 46"/>
                <a:gd name="T20" fmla="*/ 13 w 38"/>
                <a:gd name="T21" fmla="*/ 21 h 46"/>
                <a:gd name="T22" fmla="*/ 15 w 38"/>
                <a:gd name="T23" fmla="*/ 21 h 46"/>
                <a:gd name="T24" fmla="*/ 23 w 38"/>
                <a:gd name="T25" fmla="*/ 16 h 46"/>
                <a:gd name="T26" fmla="*/ 15 w 38"/>
                <a:gd name="T27" fmla="*/ 11 h 46"/>
                <a:gd name="T28" fmla="*/ 13 w 38"/>
                <a:gd name="T29" fmla="*/ 11 h 46"/>
                <a:gd name="T30" fmla="*/ 13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2" y="0"/>
                  </a:moveTo>
                  <a:cubicBezTo>
                    <a:pt x="5" y="0"/>
                    <a:pt x="10" y="0"/>
                    <a:pt x="18" y="0"/>
                  </a:cubicBezTo>
                  <a:cubicBezTo>
                    <a:pt x="23" y="0"/>
                    <a:pt x="28" y="0"/>
                    <a:pt x="31" y="3"/>
                  </a:cubicBezTo>
                  <a:cubicBezTo>
                    <a:pt x="33" y="5"/>
                    <a:pt x="37" y="8"/>
                    <a:pt x="37" y="13"/>
                  </a:cubicBezTo>
                  <a:cubicBezTo>
                    <a:pt x="37" y="19"/>
                    <a:pt x="34" y="21"/>
                    <a:pt x="31" y="24"/>
                  </a:cubicBezTo>
                  <a:cubicBezTo>
                    <a:pt x="29" y="27"/>
                    <a:pt x="23" y="29"/>
                    <a:pt x="15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2" y="0"/>
                  </a:lnTo>
                  <a:close/>
                  <a:moveTo>
                    <a:pt x="13" y="21"/>
                  </a:moveTo>
                  <a:lnTo>
                    <a:pt x="15" y="21"/>
                  </a:lnTo>
                  <a:cubicBezTo>
                    <a:pt x="21" y="21"/>
                    <a:pt x="23" y="19"/>
                    <a:pt x="23" y="16"/>
                  </a:cubicBezTo>
                  <a:cubicBezTo>
                    <a:pt x="23" y="13"/>
                    <a:pt x="21" y="11"/>
                    <a:pt x="15" y="11"/>
                  </a:cubicBezTo>
                  <a:cubicBezTo>
                    <a:pt x="13" y="11"/>
                    <a:pt x="13" y="11"/>
                    <a:pt x="13" y="11"/>
                  </a:cubicBezTo>
                  <a:lnTo>
                    <a:pt x="13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2" name="Freeform 135">
              <a:extLst>
                <a:ext uri="{FF2B5EF4-FFF2-40B4-BE49-F238E27FC236}">
                  <a16:creationId xmlns:a16="http://schemas.microsoft.com/office/drawing/2014/main" id="{8EDCA132-C3DA-4646-9840-0E4A8A78C4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2208213"/>
              <a:ext cx="11113" cy="15875"/>
            </a:xfrm>
            <a:custGeom>
              <a:avLst/>
              <a:gdLst>
                <a:gd name="T0" fmla="*/ 6 w 33"/>
                <a:gd name="T1" fmla="*/ 31 h 46"/>
                <a:gd name="T2" fmla="*/ 16 w 33"/>
                <a:gd name="T3" fmla="*/ 34 h 46"/>
                <a:gd name="T4" fmla="*/ 22 w 33"/>
                <a:gd name="T5" fmla="*/ 31 h 46"/>
                <a:gd name="T6" fmla="*/ 14 w 33"/>
                <a:gd name="T7" fmla="*/ 26 h 46"/>
                <a:gd name="T8" fmla="*/ 0 w 33"/>
                <a:gd name="T9" fmla="*/ 13 h 46"/>
                <a:gd name="T10" fmla="*/ 19 w 33"/>
                <a:gd name="T11" fmla="*/ 0 h 46"/>
                <a:gd name="T12" fmla="*/ 32 w 33"/>
                <a:gd name="T13" fmla="*/ 2 h 46"/>
                <a:gd name="T14" fmla="*/ 30 w 33"/>
                <a:gd name="T15" fmla="*/ 13 h 46"/>
                <a:gd name="T16" fmla="*/ 19 w 33"/>
                <a:gd name="T17" fmla="*/ 10 h 46"/>
                <a:gd name="T18" fmla="*/ 14 w 33"/>
                <a:gd name="T19" fmla="*/ 13 h 46"/>
                <a:gd name="T20" fmla="*/ 22 w 33"/>
                <a:gd name="T21" fmla="*/ 18 h 46"/>
                <a:gd name="T22" fmla="*/ 32 w 33"/>
                <a:gd name="T23" fmla="*/ 31 h 46"/>
                <a:gd name="T24" fmla="*/ 14 w 33"/>
                <a:gd name="T25" fmla="*/ 45 h 46"/>
                <a:gd name="T26" fmla="*/ 0 w 33"/>
                <a:gd name="T27" fmla="*/ 42 h 46"/>
                <a:gd name="T28" fmla="*/ 6 w 33"/>
                <a:gd name="T29" fmla="*/ 3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46">
                  <a:moveTo>
                    <a:pt x="6" y="31"/>
                  </a:moveTo>
                  <a:cubicBezTo>
                    <a:pt x="8" y="34"/>
                    <a:pt x="14" y="34"/>
                    <a:pt x="16" y="34"/>
                  </a:cubicBezTo>
                  <a:cubicBezTo>
                    <a:pt x="22" y="34"/>
                    <a:pt x="22" y="31"/>
                    <a:pt x="22" y="31"/>
                  </a:cubicBezTo>
                  <a:cubicBezTo>
                    <a:pt x="22" y="29"/>
                    <a:pt x="19" y="29"/>
                    <a:pt x="14" y="26"/>
                  </a:cubicBezTo>
                  <a:cubicBezTo>
                    <a:pt x="6" y="23"/>
                    <a:pt x="0" y="18"/>
                    <a:pt x="0" y="13"/>
                  </a:cubicBezTo>
                  <a:cubicBezTo>
                    <a:pt x="0" y="5"/>
                    <a:pt x="8" y="0"/>
                    <a:pt x="19" y="0"/>
                  </a:cubicBezTo>
                  <a:cubicBezTo>
                    <a:pt x="24" y="0"/>
                    <a:pt x="30" y="0"/>
                    <a:pt x="32" y="2"/>
                  </a:cubicBezTo>
                  <a:lnTo>
                    <a:pt x="30" y="13"/>
                  </a:lnTo>
                  <a:cubicBezTo>
                    <a:pt x="27" y="13"/>
                    <a:pt x="24" y="10"/>
                    <a:pt x="19" y="10"/>
                  </a:cubicBezTo>
                  <a:cubicBezTo>
                    <a:pt x="16" y="10"/>
                    <a:pt x="14" y="13"/>
                    <a:pt x="14" y="13"/>
                  </a:cubicBezTo>
                  <a:cubicBezTo>
                    <a:pt x="14" y="15"/>
                    <a:pt x="16" y="15"/>
                    <a:pt x="22" y="18"/>
                  </a:cubicBezTo>
                  <a:cubicBezTo>
                    <a:pt x="30" y="21"/>
                    <a:pt x="32" y="26"/>
                    <a:pt x="32" y="31"/>
                  </a:cubicBezTo>
                  <a:cubicBezTo>
                    <a:pt x="32" y="39"/>
                    <a:pt x="27" y="45"/>
                    <a:pt x="14" y="45"/>
                  </a:cubicBezTo>
                  <a:cubicBezTo>
                    <a:pt x="8" y="45"/>
                    <a:pt x="3" y="42"/>
                    <a:pt x="0" y="42"/>
                  </a:cubicBezTo>
                  <a:lnTo>
                    <a:pt x="6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3" name="Freeform 136">
              <a:extLst>
                <a:ext uri="{FF2B5EF4-FFF2-40B4-BE49-F238E27FC236}">
                  <a16:creationId xmlns:a16="http://schemas.microsoft.com/office/drawing/2014/main" id="{629A0BF0-9188-1446-92F8-060CF8A9A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2017713"/>
              <a:ext cx="438150" cy="381000"/>
            </a:xfrm>
            <a:custGeom>
              <a:avLst/>
              <a:gdLst>
                <a:gd name="T0" fmla="*/ 0 w 1219"/>
                <a:gd name="T1" fmla="*/ 0 h 1060"/>
                <a:gd name="T2" fmla="*/ 784 w 1219"/>
                <a:gd name="T3" fmla="*/ 0 h 1060"/>
                <a:gd name="T4" fmla="*/ 1218 w 1219"/>
                <a:gd name="T5" fmla="*/ 365 h 1060"/>
                <a:gd name="T6" fmla="*/ 781 w 1219"/>
                <a:gd name="T7" fmla="*/ 755 h 1060"/>
                <a:gd name="T8" fmla="*/ 455 w 1219"/>
                <a:gd name="T9" fmla="*/ 755 h 1060"/>
                <a:gd name="T10" fmla="*/ 455 w 1219"/>
                <a:gd name="T11" fmla="*/ 1059 h 1060"/>
                <a:gd name="T12" fmla="*/ 0 w 1219"/>
                <a:gd name="T13" fmla="*/ 1059 h 1060"/>
                <a:gd name="T14" fmla="*/ 0 w 1219"/>
                <a:gd name="T15" fmla="*/ 0 h 1060"/>
                <a:gd name="T16" fmla="*/ 543 w 1219"/>
                <a:gd name="T17" fmla="*/ 508 h 1060"/>
                <a:gd name="T18" fmla="*/ 762 w 1219"/>
                <a:gd name="T19" fmla="*/ 371 h 1060"/>
                <a:gd name="T20" fmla="*/ 543 w 1219"/>
                <a:gd name="T21" fmla="*/ 244 h 1060"/>
                <a:gd name="T22" fmla="*/ 445 w 1219"/>
                <a:gd name="T23" fmla="*/ 244 h 1060"/>
                <a:gd name="T24" fmla="*/ 445 w 1219"/>
                <a:gd name="T25" fmla="*/ 508 h 1060"/>
                <a:gd name="T26" fmla="*/ 543 w 1219"/>
                <a:gd name="T27" fmla="*/ 508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9" h="1060">
                  <a:moveTo>
                    <a:pt x="0" y="0"/>
                  </a:moveTo>
                  <a:lnTo>
                    <a:pt x="784" y="0"/>
                  </a:lnTo>
                  <a:cubicBezTo>
                    <a:pt x="969" y="0"/>
                    <a:pt x="1218" y="79"/>
                    <a:pt x="1218" y="365"/>
                  </a:cubicBezTo>
                  <a:cubicBezTo>
                    <a:pt x="1218" y="641"/>
                    <a:pt x="1019" y="755"/>
                    <a:pt x="781" y="755"/>
                  </a:cubicBezTo>
                  <a:lnTo>
                    <a:pt x="455" y="755"/>
                  </a:lnTo>
                  <a:lnTo>
                    <a:pt x="455" y="1059"/>
                  </a:lnTo>
                  <a:lnTo>
                    <a:pt x="0" y="1059"/>
                  </a:lnTo>
                  <a:lnTo>
                    <a:pt x="0" y="0"/>
                  </a:lnTo>
                  <a:close/>
                  <a:moveTo>
                    <a:pt x="543" y="508"/>
                  </a:moveTo>
                  <a:cubicBezTo>
                    <a:pt x="651" y="508"/>
                    <a:pt x="762" y="490"/>
                    <a:pt x="762" y="371"/>
                  </a:cubicBezTo>
                  <a:cubicBezTo>
                    <a:pt x="762" y="259"/>
                    <a:pt x="651" y="244"/>
                    <a:pt x="543" y="244"/>
                  </a:cubicBezTo>
                  <a:lnTo>
                    <a:pt x="445" y="244"/>
                  </a:lnTo>
                  <a:lnTo>
                    <a:pt x="445" y="508"/>
                  </a:lnTo>
                  <a:lnTo>
                    <a:pt x="543" y="50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4" name="Freeform 137">
              <a:extLst>
                <a:ext uri="{FF2B5EF4-FFF2-40B4-BE49-F238E27FC236}">
                  <a16:creationId xmlns:a16="http://schemas.microsoft.com/office/drawing/2014/main" id="{FBC41AEA-5F86-CC46-A9EA-190B3D86B9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338" y="2017713"/>
              <a:ext cx="528637" cy="381000"/>
            </a:xfrm>
            <a:custGeom>
              <a:avLst/>
              <a:gdLst>
                <a:gd name="T0" fmla="*/ 416 w 1468"/>
                <a:gd name="T1" fmla="*/ 0 h 1060"/>
                <a:gd name="T2" fmla="*/ 1044 w 1468"/>
                <a:gd name="T3" fmla="*/ 0 h 1060"/>
                <a:gd name="T4" fmla="*/ 1467 w 1468"/>
                <a:gd name="T5" fmla="*/ 1059 h 1060"/>
                <a:gd name="T6" fmla="*/ 991 w 1468"/>
                <a:gd name="T7" fmla="*/ 1059 h 1060"/>
                <a:gd name="T8" fmla="*/ 911 w 1468"/>
                <a:gd name="T9" fmla="*/ 829 h 1060"/>
                <a:gd name="T10" fmla="*/ 527 w 1468"/>
                <a:gd name="T11" fmla="*/ 829 h 1060"/>
                <a:gd name="T12" fmla="*/ 453 w 1468"/>
                <a:gd name="T13" fmla="*/ 1059 h 1060"/>
                <a:gd name="T14" fmla="*/ 0 w 1468"/>
                <a:gd name="T15" fmla="*/ 1059 h 1060"/>
                <a:gd name="T16" fmla="*/ 416 w 1468"/>
                <a:gd name="T17" fmla="*/ 0 h 1060"/>
                <a:gd name="T18" fmla="*/ 591 w 1468"/>
                <a:gd name="T19" fmla="*/ 575 h 1060"/>
                <a:gd name="T20" fmla="*/ 856 w 1468"/>
                <a:gd name="T21" fmla="*/ 575 h 1060"/>
                <a:gd name="T22" fmla="*/ 726 w 1468"/>
                <a:gd name="T23" fmla="*/ 228 h 1060"/>
                <a:gd name="T24" fmla="*/ 723 w 1468"/>
                <a:gd name="T25" fmla="*/ 228 h 1060"/>
                <a:gd name="T26" fmla="*/ 591 w 1468"/>
                <a:gd name="T27" fmla="*/ 575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68" h="1060">
                  <a:moveTo>
                    <a:pt x="416" y="0"/>
                  </a:moveTo>
                  <a:lnTo>
                    <a:pt x="1044" y="0"/>
                  </a:lnTo>
                  <a:lnTo>
                    <a:pt x="1467" y="1059"/>
                  </a:lnTo>
                  <a:lnTo>
                    <a:pt x="991" y="1059"/>
                  </a:lnTo>
                  <a:lnTo>
                    <a:pt x="911" y="829"/>
                  </a:lnTo>
                  <a:lnTo>
                    <a:pt x="527" y="829"/>
                  </a:lnTo>
                  <a:lnTo>
                    <a:pt x="453" y="1059"/>
                  </a:lnTo>
                  <a:lnTo>
                    <a:pt x="0" y="1059"/>
                  </a:lnTo>
                  <a:lnTo>
                    <a:pt x="416" y="0"/>
                  </a:lnTo>
                  <a:close/>
                  <a:moveTo>
                    <a:pt x="591" y="575"/>
                  </a:moveTo>
                  <a:lnTo>
                    <a:pt x="856" y="575"/>
                  </a:lnTo>
                  <a:lnTo>
                    <a:pt x="726" y="228"/>
                  </a:lnTo>
                  <a:lnTo>
                    <a:pt x="723" y="228"/>
                  </a:lnTo>
                  <a:lnTo>
                    <a:pt x="591" y="57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5" name="Freeform 138">
              <a:extLst>
                <a:ext uri="{FF2B5EF4-FFF2-40B4-BE49-F238E27FC236}">
                  <a16:creationId xmlns:a16="http://schemas.microsoft.com/office/drawing/2014/main" id="{3AE34876-77F9-6345-BFA0-0B212B9056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6200" y="2017713"/>
              <a:ext cx="438150" cy="381000"/>
            </a:xfrm>
            <a:custGeom>
              <a:avLst/>
              <a:gdLst>
                <a:gd name="T0" fmla="*/ 760 w 1217"/>
                <a:gd name="T1" fmla="*/ 0 h 1060"/>
                <a:gd name="T2" fmla="*/ 1216 w 1217"/>
                <a:gd name="T3" fmla="*/ 0 h 1060"/>
                <a:gd name="T4" fmla="*/ 1216 w 1217"/>
                <a:gd name="T5" fmla="*/ 1059 h 1060"/>
                <a:gd name="T6" fmla="*/ 760 w 1217"/>
                <a:gd name="T7" fmla="*/ 1059 h 1060"/>
                <a:gd name="T8" fmla="*/ 760 w 1217"/>
                <a:gd name="T9" fmla="*/ 678 h 1060"/>
                <a:gd name="T10" fmla="*/ 456 w 1217"/>
                <a:gd name="T11" fmla="*/ 678 h 1060"/>
                <a:gd name="T12" fmla="*/ 456 w 1217"/>
                <a:gd name="T13" fmla="*/ 1059 h 1060"/>
                <a:gd name="T14" fmla="*/ 0 w 1217"/>
                <a:gd name="T15" fmla="*/ 1059 h 1060"/>
                <a:gd name="T16" fmla="*/ 0 w 1217"/>
                <a:gd name="T17" fmla="*/ 0 h 1060"/>
                <a:gd name="T18" fmla="*/ 456 w 1217"/>
                <a:gd name="T19" fmla="*/ 0 h 1060"/>
                <a:gd name="T20" fmla="*/ 456 w 1217"/>
                <a:gd name="T21" fmla="*/ 365 h 1060"/>
                <a:gd name="T22" fmla="*/ 760 w 1217"/>
                <a:gd name="T23" fmla="*/ 365 h 1060"/>
                <a:gd name="T24" fmla="*/ 760 w 1217"/>
                <a:gd name="T25" fmla="*/ 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7" h="1060">
                  <a:moveTo>
                    <a:pt x="760" y="0"/>
                  </a:moveTo>
                  <a:lnTo>
                    <a:pt x="1216" y="0"/>
                  </a:lnTo>
                  <a:lnTo>
                    <a:pt x="1216" y="1059"/>
                  </a:lnTo>
                  <a:lnTo>
                    <a:pt x="760" y="1059"/>
                  </a:lnTo>
                  <a:lnTo>
                    <a:pt x="760" y="678"/>
                  </a:lnTo>
                  <a:lnTo>
                    <a:pt x="456" y="678"/>
                  </a:lnTo>
                  <a:lnTo>
                    <a:pt x="456" y="1059"/>
                  </a:lnTo>
                  <a:lnTo>
                    <a:pt x="0" y="1059"/>
                  </a:lnTo>
                  <a:lnTo>
                    <a:pt x="0" y="0"/>
                  </a:lnTo>
                  <a:lnTo>
                    <a:pt x="456" y="0"/>
                  </a:lnTo>
                  <a:lnTo>
                    <a:pt x="456" y="365"/>
                  </a:lnTo>
                  <a:lnTo>
                    <a:pt x="760" y="365"/>
                  </a:lnTo>
                  <a:lnTo>
                    <a:pt x="76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6" name="Freeform 139">
              <a:extLst>
                <a:ext uri="{FF2B5EF4-FFF2-40B4-BE49-F238E27FC236}">
                  <a16:creationId xmlns:a16="http://schemas.microsoft.com/office/drawing/2014/main" id="{188DD5F1-C505-4442-82A7-ACE347268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5625" y="2011363"/>
              <a:ext cx="476250" cy="395287"/>
            </a:xfrm>
            <a:custGeom>
              <a:avLst/>
              <a:gdLst>
                <a:gd name="T0" fmla="*/ 657 w 1322"/>
                <a:gd name="T1" fmla="*/ 1097 h 1098"/>
                <a:gd name="T2" fmla="*/ 0 w 1322"/>
                <a:gd name="T3" fmla="*/ 549 h 1098"/>
                <a:gd name="T4" fmla="*/ 657 w 1322"/>
                <a:gd name="T5" fmla="*/ 0 h 1098"/>
                <a:gd name="T6" fmla="*/ 1319 w 1322"/>
                <a:gd name="T7" fmla="*/ 549 h 1098"/>
                <a:gd name="T8" fmla="*/ 657 w 1322"/>
                <a:gd name="T9" fmla="*/ 1097 h 1098"/>
                <a:gd name="T10" fmla="*/ 657 w 1322"/>
                <a:gd name="T11" fmla="*/ 843 h 1098"/>
                <a:gd name="T12" fmla="*/ 845 w 1322"/>
                <a:gd name="T13" fmla="*/ 549 h 1098"/>
                <a:gd name="T14" fmla="*/ 657 w 1322"/>
                <a:gd name="T15" fmla="*/ 255 h 1098"/>
                <a:gd name="T16" fmla="*/ 474 w 1322"/>
                <a:gd name="T17" fmla="*/ 549 h 1098"/>
                <a:gd name="T18" fmla="*/ 657 w 1322"/>
                <a:gd name="T19" fmla="*/ 843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2" h="1098">
                  <a:moveTo>
                    <a:pt x="657" y="1097"/>
                  </a:moveTo>
                  <a:cubicBezTo>
                    <a:pt x="241" y="1097"/>
                    <a:pt x="0" y="909"/>
                    <a:pt x="0" y="549"/>
                  </a:cubicBezTo>
                  <a:cubicBezTo>
                    <a:pt x="0" y="194"/>
                    <a:pt x="244" y="0"/>
                    <a:pt x="657" y="0"/>
                  </a:cubicBezTo>
                  <a:cubicBezTo>
                    <a:pt x="1072" y="0"/>
                    <a:pt x="1319" y="194"/>
                    <a:pt x="1319" y="549"/>
                  </a:cubicBezTo>
                  <a:cubicBezTo>
                    <a:pt x="1321" y="911"/>
                    <a:pt x="1072" y="1097"/>
                    <a:pt x="657" y="1097"/>
                  </a:cubicBezTo>
                  <a:close/>
                  <a:moveTo>
                    <a:pt x="657" y="843"/>
                  </a:moveTo>
                  <a:cubicBezTo>
                    <a:pt x="837" y="843"/>
                    <a:pt x="842" y="662"/>
                    <a:pt x="845" y="549"/>
                  </a:cubicBezTo>
                  <a:cubicBezTo>
                    <a:pt x="842" y="451"/>
                    <a:pt x="831" y="255"/>
                    <a:pt x="657" y="255"/>
                  </a:cubicBezTo>
                  <a:cubicBezTo>
                    <a:pt x="487" y="255"/>
                    <a:pt x="474" y="448"/>
                    <a:pt x="474" y="549"/>
                  </a:cubicBezTo>
                  <a:cubicBezTo>
                    <a:pt x="477" y="662"/>
                    <a:pt x="495" y="843"/>
                    <a:pt x="657" y="8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</p:grpSp>
      <p:pic>
        <p:nvPicPr>
          <p:cNvPr id="157" name="Picture 156">
            <a:extLst>
              <a:ext uri="{FF2B5EF4-FFF2-40B4-BE49-F238E27FC236}">
                <a16:creationId xmlns:a16="http://schemas.microsoft.com/office/drawing/2014/main" id="{3355F94E-DA48-ED40-929C-531FD76FD7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23570" y="7588187"/>
            <a:ext cx="3316289" cy="46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03987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ey Concer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157A8F28-46C5-456A-806B-3ABB4D972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07" y="3704443"/>
            <a:ext cx="4061587" cy="1648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7">
            <a:extLst>
              <a:ext uri="{FF2B5EF4-FFF2-40B4-BE49-F238E27FC236}">
                <a16:creationId xmlns:a16="http://schemas.microsoft.com/office/drawing/2014/main" id="{337515C5-2035-46A2-B458-794B8891800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98424" y="2607282"/>
            <a:ext cx="1264088" cy="1129993"/>
            <a:chOff x="3498908" y="2172029"/>
            <a:chExt cx="1053258" cy="94221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2A33A94-9493-48BD-AFE0-5085AAC5192A}"/>
                </a:ext>
              </a:extLst>
            </p:cNvPr>
            <p:cNvCxnSpPr/>
            <p:nvPr userDrawn="1"/>
          </p:nvCxnSpPr>
          <p:spPr>
            <a:xfrm flipH="1">
              <a:off x="3498908" y="2552371"/>
              <a:ext cx="479576" cy="561869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890E01C-D3B0-43D7-BF78-DC6364BA3183}"/>
                </a:ext>
              </a:extLst>
            </p:cNvPr>
            <p:cNvCxnSpPr/>
            <p:nvPr userDrawn="1"/>
          </p:nvCxnSpPr>
          <p:spPr>
            <a:xfrm flipH="1">
              <a:off x="3978484" y="2546608"/>
              <a:ext cx="571872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F085A8D-5FA0-40AC-83D4-50C90164FA3B}"/>
                </a:ext>
              </a:extLst>
            </p:cNvPr>
            <p:cNvCxnSpPr/>
            <p:nvPr userDrawn="1"/>
          </p:nvCxnSpPr>
          <p:spPr>
            <a:xfrm rot="5400000" flipH="1">
              <a:off x="4177402" y="2544983"/>
              <a:ext cx="747717" cy="181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11">
            <a:extLst>
              <a:ext uri="{FF2B5EF4-FFF2-40B4-BE49-F238E27FC236}">
                <a16:creationId xmlns:a16="http://schemas.microsoft.com/office/drawing/2014/main" id="{0CB9C8B5-47A0-425C-AFAB-B8E8D98DD914}"/>
              </a:ext>
            </a:extLst>
          </p:cNvPr>
          <p:cNvGrpSpPr>
            <a:grpSpLocks/>
          </p:cNvGrpSpPr>
          <p:nvPr userDrawn="1"/>
        </p:nvGrpSpPr>
        <p:grpSpPr bwMode="auto">
          <a:xfrm flipV="1">
            <a:off x="4198424" y="5313043"/>
            <a:ext cx="1264088" cy="1131720"/>
            <a:chOff x="3498909" y="2172029"/>
            <a:chExt cx="1053257" cy="94220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3D16216-323F-49F2-A8AE-65A77CA55B96}"/>
                </a:ext>
              </a:extLst>
            </p:cNvPr>
            <p:cNvCxnSpPr/>
            <p:nvPr userDrawn="1"/>
          </p:nvCxnSpPr>
          <p:spPr>
            <a:xfrm flipH="1">
              <a:off x="3498909" y="2546036"/>
              <a:ext cx="477766" cy="568202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D645E0B-1675-447B-BF2D-B23861A7799A}"/>
                </a:ext>
              </a:extLst>
            </p:cNvPr>
            <p:cNvCxnSpPr/>
            <p:nvPr userDrawn="1"/>
          </p:nvCxnSpPr>
          <p:spPr>
            <a:xfrm flipH="1">
              <a:off x="3978484" y="2546036"/>
              <a:ext cx="571871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97A2074-3D20-4AC1-9F68-CE48DA19BA54}"/>
                </a:ext>
              </a:extLst>
            </p:cNvPr>
            <p:cNvCxnSpPr/>
            <p:nvPr userDrawn="1"/>
          </p:nvCxnSpPr>
          <p:spPr>
            <a:xfrm rot="5400000" flipH="1">
              <a:off x="4177254" y="2545131"/>
              <a:ext cx="748014" cy="181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5">
            <a:extLst>
              <a:ext uri="{FF2B5EF4-FFF2-40B4-BE49-F238E27FC236}">
                <a16:creationId xmlns:a16="http://schemas.microsoft.com/office/drawing/2014/main" id="{522F7E93-D928-4564-A8F7-DAA648A8142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338" y="1731273"/>
            <a:ext cx="91223" cy="2655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C9483BD9-CF9F-43BB-8DCA-BA559075AC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338" y="4666840"/>
            <a:ext cx="91223" cy="2655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5550130" y="1505420"/>
            <a:ext cx="7810156" cy="3099804"/>
          </a:xfrm>
          <a:prstGeom prst="rect">
            <a:avLst/>
          </a:prstGeom>
        </p:spPr>
        <p:txBody>
          <a:bodyPr lIns="45720" rIns="45720" anchor="ctr"/>
          <a:lstStyle>
            <a:lvl1pPr>
              <a:defRPr sz="3078"/>
            </a:lvl1pPr>
          </a:lstStyle>
          <a:p>
            <a:r>
              <a:rPr lang="en-GB" dirty="0"/>
              <a:t>Click to edit</a:t>
            </a:r>
          </a:p>
        </p:txBody>
      </p:sp>
      <p:sp>
        <p:nvSpPr>
          <p:cNvPr id="28" name="Text Placeholder 18"/>
          <p:cNvSpPr>
            <a:spLocks noGrp="1"/>
          </p:cNvSpPr>
          <p:nvPr>
            <p:ph type="body" sz="quarter" idx="11"/>
          </p:nvPr>
        </p:nvSpPr>
        <p:spPr>
          <a:xfrm>
            <a:off x="5550130" y="4962107"/>
            <a:ext cx="7810156" cy="2066086"/>
          </a:xfrm>
          <a:prstGeom prst="rect">
            <a:avLst/>
          </a:prstGeom>
        </p:spPr>
        <p:txBody>
          <a:bodyPr lIns="45720" rIns="45720" anchor="ctr"/>
          <a:lstStyle>
            <a:lvl1pPr>
              <a:defRPr sz="3078"/>
            </a:lvl1pPr>
          </a:lstStyle>
          <a:p>
            <a:r>
              <a:rPr lang="en-GB" dirty="0"/>
              <a:t>Click to edit</a:t>
            </a:r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3945004" y="29133"/>
            <a:ext cx="7628764" cy="92394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104134561"/>
      </p:ext>
    </p:extLst>
  </p:cSld>
  <p:clrMapOvr>
    <a:masterClrMapping/>
  </p:clrMapOvr>
  <p:transition spd="slow">
    <p:circl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02" y="2160001"/>
            <a:ext cx="13478401" cy="508464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76583" y="1425601"/>
            <a:ext cx="9792000" cy="346711"/>
          </a:xfrm>
          <a:prstGeom prst="rect">
            <a:avLst/>
          </a:prstGeom>
        </p:spPr>
        <p:txBody>
          <a:bodyPr lIns="13500" anchor="ctr">
            <a:normAutofit/>
          </a:bodyPr>
          <a:lstStyle>
            <a:lvl1pPr>
              <a:defRPr sz="1528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575999" y="7552379"/>
            <a:ext cx="13471638" cy="2502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764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75999" y="431999"/>
            <a:ext cx="9792000" cy="864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226CC6D5-0848-4919-8ADA-43CE2CCD28A5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39A8BC-0BED-4AF5-82FB-7050343BA8A6}" type="datetime1">
              <a:rPr lang="en-US"/>
              <a:pPr>
                <a:defRPr/>
              </a:pPr>
              <a:t>2/19/2024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0496E0B-09F7-4F30-B480-B5FC974BEBF0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Risk Communication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A627077-7704-475A-A7AA-6B87D25D8E80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0" y="0"/>
            <a:ext cx="0" cy="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DE1E2AA9-CC5F-4759-8217-9D0F614883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6112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9"/>
          <p:cNvSpPr>
            <a:spLocks noGrp="1"/>
          </p:cNvSpPr>
          <p:nvPr>
            <p:ph type="body" sz="quarter" idx="10"/>
          </p:nvPr>
        </p:nvSpPr>
        <p:spPr>
          <a:xfrm>
            <a:off x="160022" y="148593"/>
            <a:ext cx="14236295" cy="628650"/>
          </a:xfrm>
          <a:prstGeom prst="rect">
            <a:avLst/>
          </a:prstGeom>
        </p:spPr>
        <p:txBody>
          <a:bodyPr anchor="ctr"/>
          <a:lstStyle>
            <a:lvl1pPr marL="0" indent="0" algn="l" defTabSz="822968" rtl="0" eaLnBrk="1" latinLnBrk="0" hangingPunct="1">
              <a:buNone/>
              <a:defRPr lang="en-US" sz="2340" b="1" kern="1200" dirty="0" smtClean="0">
                <a:solidFill>
                  <a:schemeClr val="bg1"/>
                </a:solidFill>
                <a:latin typeface="Segoe Condensed" panose="020B0606040200020203" pitchFamily="34" charset="0"/>
                <a:ea typeface="+mn-ea"/>
                <a:cs typeface="+mn-cs"/>
              </a:defRPr>
            </a:lvl1pPr>
            <a:lvl2pPr marL="0" algn="l" defTabSz="822968" rtl="0" eaLnBrk="1" latinLnBrk="0" hangingPunct="1">
              <a:defRPr lang="en-US" sz="2700" b="1" kern="1200" dirty="0" smtClean="0">
                <a:solidFill>
                  <a:schemeClr val="bg1"/>
                </a:solidFill>
                <a:latin typeface="Segoe Condensed" panose="020B0606040200020203" pitchFamily="34" charset="0"/>
                <a:ea typeface="+mn-ea"/>
                <a:cs typeface="+mn-cs"/>
              </a:defRPr>
            </a:lvl2pPr>
            <a:lvl3pPr marL="0" indent="0" algn="l" defTabSz="822968" rtl="0" eaLnBrk="1" latinLnBrk="0" hangingPunct="1">
              <a:buNone/>
              <a:defRPr lang="en-US" sz="2700" b="1" kern="1200" dirty="0" smtClean="0">
                <a:solidFill>
                  <a:schemeClr val="bg1"/>
                </a:solidFill>
                <a:latin typeface="Segoe Condensed" panose="020B0606040200020203" pitchFamily="34" charset="0"/>
                <a:ea typeface="+mn-ea"/>
                <a:cs typeface="+mn-cs"/>
              </a:defRPr>
            </a:lvl3pPr>
            <a:lvl4pPr marL="0" algn="l" defTabSz="822968" rtl="0" eaLnBrk="1" latinLnBrk="0" hangingPunct="1">
              <a:defRPr lang="en-US" sz="2700" b="1" kern="1200" dirty="0" smtClean="0">
                <a:solidFill>
                  <a:schemeClr val="bg1"/>
                </a:solidFill>
                <a:latin typeface="Segoe Condensed" panose="020B0606040200020203" pitchFamily="34" charset="0"/>
                <a:ea typeface="+mn-ea"/>
                <a:cs typeface="+mn-cs"/>
              </a:defRPr>
            </a:lvl4pPr>
            <a:lvl5pPr marL="0" algn="l" defTabSz="822968" rtl="0" eaLnBrk="1" latinLnBrk="0" hangingPunct="1">
              <a:defRPr lang="en-US" sz="2700" b="1" kern="1200" dirty="0">
                <a:solidFill>
                  <a:schemeClr val="bg1"/>
                </a:solidFill>
                <a:latin typeface="Segoe Condensed" panose="020B0606040200020203" pitchFamily="34" charset="0"/>
                <a:ea typeface="+mn-ea"/>
                <a:cs typeface="+mn-cs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192937" y="1056389"/>
            <a:ext cx="14203378" cy="758441"/>
          </a:xfrm>
          <a:prstGeom prst="rect">
            <a:avLst/>
          </a:prstGeom>
        </p:spPr>
        <p:txBody>
          <a:bodyPr lIns="45720" rIns="45720"/>
          <a:lstStyle>
            <a:lvl1pPr marL="0" indent="0" algn="l" defTabSz="822968" rtl="0" eaLnBrk="1" latinLnBrk="0" hangingPunct="1">
              <a:lnSpc>
                <a:spcPts val="3420"/>
              </a:lnSpc>
              <a:spcBef>
                <a:spcPct val="20000"/>
              </a:spcBef>
              <a:buFont typeface="Arial" panose="020B0604020202020204" pitchFamily="34" charset="0"/>
              <a:buNone/>
              <a:defRPr lang="en-US" sz="3240" b="0" kern="1200" dirty="0" smtClean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  <a:ea typeface="+mj-ea"/>
                <a:cs typeface="+mj-cs"/>
              </a:defRPr>
            </a:lvl1pPr>
            <a:lvl2pPr>
              <a:defRPr sz="3240">
                <a:latin typeface="Segoe Condensed" panose="020B0606040200020203" pitchFamily="34" charset="0"/>
              </a:defRPr>
            </a:lvl2pPr>
            <a:lvl3pPr>
              <a:defRPr sz="3240">
                <a:latin typeface="Segoe Condensed" panose="020B0606040200020203" pitchFamily="34" charset="0"/>
              </a:defRPr>
            </a:lvl3pPr>
            <a:lvl4pPr>
              <a:defRPr sz="3240">
                <a:latin typeface="Segoe Condensed" panose="020B0606040200020203" pitchFamily="34" charset="0"/>
              </a:defRPr>
            </a:lvl4pPr>
            <a:lvl5pPr>
              <a:defRPr sz="3240">
                <a:latin typeface="Segoe Condensed" panose="020B0606040200020203" pitchFamily="34" charset="0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5589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6">
            <a:extLst>
              <a:ext uri="{FF2B5EF4-FFF2-40B4-BE49-F238E27FC236}">
                <a16:creationId xmlns:a16="http://schemas.microsoft.com/office/drawing/2014/main" id="{19D3C1FF-8EC2-4C8B-8E00-8E8571F75FA6}"/>
              </a:ext>
            </a:extLst>
          </p:cNvPr>
          <p:cNvSpPr/>
          <p:nvPr userDrawn="1"/>
        </p:nvSpPr>
        <p:spPr>
          <a:xfrm>
            <a:off x="716754" y="1444457"/>
            <a:ext cx="13609573" cy="1323509"/>
          </a:xfrm>
          <a:prstGeom prst="roundRect">
            <a:avLst>
              <a:gd name="adj" fmla="val 13614"/>
            </a:avLst>
          </a:prstGeom>
          <a:gradFill>
            <a:gsLst>
              <a:gs pos="0">
                <a:srgbClr val="E9F6C6">
                  <a:alpha val="0"/>
                </a:srgbClr>
              </a:gs>
              <a:gs pos="100000">
                <a:srgbClr val="E9F6C6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16" name="Rounded Rectangle 7">
            <a:extLst>
              <a:ext uri="{FF2B5EF4-FFF2-40B4-BE49-F238E27FC236}">
                <a16:creationId xmlns:a16="http://schemas.microsoft.com/office/drawing/2014/main" id="{56E56212-4451-4E38-B113-D551C2D617EA}"/>
              </a:ext>
            </a:extLst>
          </p:cNvPr>
          <p:cNvSpPr/>
          <p:nvPr userDrawn="1"/>
        </p:nvSpPr>
        <p:spPr>
          <a:xfrm>
            <a:off x="716754" y="3049601"/>
            <a:ext cx="13609573" cy="1321781"/>
          </a:xfrm>
          <a:prstGeom prst="roundRect">
            <a:avLst>
              <a:gd name="adj" fmla="val 13614"/>
            </a:avLst>
          </a:prstGeom>
          <a:gradFill>
            <a:gsLst>
              <a:gs pos="0">
                <a:srgbClr val="E9F6C6">
                  <a:alpha val="0"/>
                </a:srgbClr>
              </a:gs>
              <a:gs pos="100000">
                <a:srgbClr val="E9F6C6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17" name="Rounded Rectangle 8">
            <a:extLst>
              <a:ext uri="{FF2B5EF4-FFF2-40B4-BE49-F238E27FC236}">
                <a16:creationId xmlns:a16="http://schemas.microsoft.com/office/drawing/2014/main" id="{8586BD09-A300-48C9-939C-CDC9A018A774}"/>
              </a:ext>
            </a:extLst>
          </p:cNvPr>
          <p:cNvSpPr/>
          <p:nvPr userDrawn="1"/>
        </p:nvSpPr>
        <p:spPr>
          <a:xfrm>
            <a:off x="716754" y="4665110"/>
            <a:ext cx="13609573" cy="1323509"/>
          </a:xfrm>
          <a:prstGeom prst="roundRect">
            <a:avLst>
              <a:gd name="adj" fmla="val 13614"/>
            </a:avLst>
          </a:prstGeom>
          <a:gradFill>
            <a:gsLst>
              <a:gs pos="0">
                <a:srgbClr val="E9F6C6">
                  <a:alpha val="0"/>
                </a:srgbClr>
              </a:gs>
              <a:gs pos="100000">
                <a:srgbClr val="E9F6C6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18" name="Rounded Rectangle 9">
            <a:extLst>
              <a:ext uri="{FF2B5EF4-FFF2-40B4-BE49-F238E27FC236}">
                <a16:creationId xmlns:a16="http://schemas.microsoft.com/office/drawing/2014/main" id="{FE6091BF-2B74-45D4-A73E-EA2669295B49}"/>
              </a:ext>
            </a:extLst>
          </p:cNvPr>
          <p:cNvSpPr/>
          <p:nvPr userDrawn="1"/>
        </p:nvSpPr>
        <p:spPr>
          <a:xfrm>
            <a:off x="716754" y="6282349"/>
            <a:ext cx="13609573" cy="1323509"/>
          </a:xfrm>
          <a:prstGeom prst="roundRect">
            <a:avLst>
              <a:gd name="adj" fmla="val 13614"/>
            </a:avLst>
          </a:prstGeom>
          <a:gradFill>
            <a:gsLst>
              <a:gs pos="0">
                <a:srgbClr val="E9F6C6">
                  <a:alpha val="0"/>
                </a:srgbClr>
              </a:gs>
              <a:gs pos="100000">
                <a:srgbClr val="E9F6C6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6103" y="438152"/>
            <a:ext cx="12618196" cy="15906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2937324" y="1506575"/>
            <a:ext cx="11081200" cy="1208692"/>
          </a:xfrm>
          <a:prstGeom prst="rect">
            <a:avLst/>
          </a:prstGeom>
        </p:spPr>
        <p:txBody>
          <a:bodyPr lIns="45720" rIns="45720" anchor="ctr"/>
          <a:lstStyle>
            <a:lvl1pPr marL="0" indent="0">
              <a:buNone/>
              <a:defRPr sz="3078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28"/>
          </p:nvPr>
        </p:nvSpPr>
        <p:spPr>
          <a:xfrm>
            <a:off x="2937324" y="3110756"/>
            <a:ext cx="11081200" cy="1208692"/>
          </a:xfrm>
          <a:prstGeom prst="rect">
            <a:avLst/>
          </a:prstGeom>
        </p:spPr>
        <p:txBody>
          <a:bodyPr lIns="45720" rIns="45720" anchor="ctr"/>
          <a:lstStyle>
            <a:lvl1pPr marL="0" indent="0">
              <a:buNone/>
              <a:defRPr sz="3078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9"/>
          </p:nvPr>
        </p:nvSpPr>
        <p:spPr>
          <a:xfrm>
            <a:off x="2937324" y="4727300"/>
            <a:ext cx="11081200" cy="1208692"/>
          </a:xfrm>
          <a:prstGeom prst="rect">
            <a:avLst/>
          </a:prstGeom>
        </p:spPr>
        <p:txBody>
          <a:bodyPr lIns="45720" rIns="45720" anchor="ctr"/>
          <a:lstStyle>
            <a:lvl1pPr marL="0" indent="0">
              <a:buNone/>
              <a:defRPr sz="3078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0"/>
          </p:nvPr>
        </p:nvSpPr>
        <p:spPr>
          <a:xfrm>
            <a:off x="2937324" y="6343845"/>
            <a:ext cx="11081200" cy="1208692"/>
          </a:xfrm>
          <a:prstGeom prst="rect">
            <a:avLst/>
          </a:prstGeom>
        </p:spPr>
        <p:txBody>
          <a:bodyPr lIns="45720" rIns="45720" anchor="ctr"/>
          <a:lstStyle>
            <a:lvl1pPr marL="0" indent="0">
              <a:buNone/>
              <a:defRPr sz="3078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716016" y="1445044"/>
            <a:ext cx="2001548" cy="1322891"/>
          </a:xfrm>
          <a:prstGeom prst="roundRect">
            <a:avLst>
              <a:gd name="adj" fmla="val 14342"/>
            </a:avLst>
          </a:prstGeom>
          <a:solidFill>
            <a:schemeClr val="bg1"/>
          </a:solidFill>
          <a:ln w="25400">
            <a:solidFill>
              <a:srgbClr val="95C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lIns="91440" tIns="45720" rIns="91440" bIns="45720" spcCol="0" rtlCol="0" fromWordArt="0" anchor="ctr" forceAA="0">
            <a:noAutofit/>
          </a:bodyPr>
          <a:lstStyle>
            <a:lvl1pPr>
              <a:defRPr lang="en-US" sz="1847">
                <a:solidFill>
                  <a:schemeClr val="lt1"/>
                </a:solidFill>
                <a:latin typeface="+mn-lt"/>
                <a:cs typeface="+mn-cs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716016" y="3049223"/>
            <a:ext cx="2001548" cy="1322891"/>
          </a:xfrm>
          <a:prstGeom prst="roundRect">
            <a:avLst>
              <a:gd name="adj" fmla="val 14342"/>
            </a:avLst>
          </a:prstGeom>
          <a:solidFill>
            <a:schemeClr val="bg1"/>
          </a:solidFill>
          <a:ln w="25400">
            <a:solidFill>
              <a:srgbClr val="95C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lIns="91440" tIns="45720" rIns="91440" bIns="45720" spcCol="0" rtlCol="0" fromWordArt="0" anchor="ctr" forceAA="0">
            <a:noAutofit/>
          </a:bodyPr>
          <a:lstStyle>
            <a:lvl1pPr>
              <a:defRPr lang="en-US" sz="1847">
                <a:solidFill>
                  <a:schemeClr val="lt1"/>
                </a:solidFill>
                <a:latin typeface="+mn-lt"/>
                <a:cs typeface="+mn-cs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716016" y="4665770"/>
            <a:ext cx="2001548" cy="1322891"/>
          </a:xfrm>
          <a:prstGeom prst="roundRect">
            <a:avLst>
              <a:gd name="adj" fmla="val 14342"/>
            </a:avLst>
          </a:prstGeom>
          <a:solidFill>
            <a:schemeClr val="bg1"/>
          </a:solidFill>
          <a:ln w="25400">
            <a:solidFill>
              <a:srgbClr val="95C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lIns="91440" tIns="45720" rIns="91440" bIns="45720" spcCol="0" rtlCol="0" fromWordArt="0" anchor="ctr" forceAA="0">
            <a:noAutofit/>
          </a:bodyPr>
          <a:lstStyle>
            <a:lvl1pPr>
              <a:defRPr lang="en-US" sz="1847">
                <a:solidFill>
                  <a:schemeClr val="lt1"/>
                </a:solidFill>
                <a:latin typeface="+mn-lt"/>
                <a:cs typeface="+mn-cs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4"/>
          </p:nvPr>
        </p:nvSpPr>
        <p:spPr>
          <a:xfrm>
            <a:off x="716016" y="6282314"/>
            <a:ext cx="2001548" cy="1322891"/>
          </a:xfrm>
          <a:prstGeom prst="roundRect">
            <a:avLst>
              <a:gd name="adj" fmla="val 14342"/>
            </a:avLst>
          </a:prstGeom>
          <a:solidFill>
            <a:schemeClr val="bg1"/>
          </a:solidFill>
          <a:ln w="25400">
            <a:solidFill>
              <a:srgbClr val="95C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lIns="91440" tIns="45720" rIns="91440" bIns="45720" spcCol="0" rtlCol="0" fromWordArt="0" anchor="ctr" forceAA="0">
            <a:noAutofit/>
          </a:bodyPr>
          <a:lstStyle>
            <a:lvl1pPr>
              <a:defRPr lang="en-US" sz="1847">
                <a:solidFill>
                  <a:schemeClr val="lt1"/>
                </a:solidFill>
                <a:latin typeface="+mn-lt"/>
                <a:cs typeface="+mn-cs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47424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491" y="3488467"/>
            <a:ext cx="12436709" cy="180038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52"/>
            </a:lvl1pPr>
            <a:lvl2pPr marL="469142" indent="0">
              <a:buNone/>
              <a:defRPr sz="1847"/>
            </a:lvl2pPr>
            <a:lvl3pPr marL="938284" indent="0">
              <a:buNone/>
              <a:defRPr sz="1642"/>
            </a:lvl3pPr>
            <a:lvl4pPr marL="1407426" indent="0">
              <a:buNone/>
              <a:defRPr sz="1436"/>
            </a:lvl4pPr>
            <a:lvl5pPr marL="1876568" indent="0">
              <a:buNone/>
              <a:defRPr sz="1436"/>
            </a:lvl5pPr>
            <a:lvl6pPr marL="2345711" indent="0">
              <a:buNone/>
              <a:defRPr sz="1436"/>
            </a:lvl6pPr>
            <a:lvl7pPr marL="2814852" indent="0">
              <a:buNone/>
              <a:defRPr sz="1436"/>
            </a:lvl7pPr>
            <a:lvl8pPr marL="3283994" indent="0">
              <a:buNone/>
              <a:defRPr sz="1436"/>
            </a:lvl8pPr>
            <a:lvl9pPr marL="3753137" indent="0">
              <a:buNone/>
              <a:defRPr sz="143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6186648"/>
      </p:ext>
    </p:extLst>
  </p:cSld>
  <p:clrMapOvr>
    <a:masterClrMapping/>
  </p:clrMapOvr>
  <p:transition advClick="0" advTm="10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1006103" y="733985"/>
            <a:ext cx="12618196" cy="1030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>
            <a:lvl1pPr algn="ctr">
              <a:defRPr sz="4560" b="1">
                <a:solidFill>
                  <a:srgbClr val="0F5472"/>
                </a:solidFill>
              </a:defRPr>
            </a:lvl1pPr>
          </a:lstStyle>
          <a:p>
            <a:pPr lvl="0"/>
            <a:r>
              <a:rPr lang="en-US" altLang="x-none" dirty="0"/>
              <a:t>CLICK TO EDIT MASTER TITLE STYLE</a:t>
            </a:r>
          </a:p>
        </p:txBody>
      </p:sp>
      <p:sp>
        <p:nvSpPr>
          <p:cNvPr id="6" name="Rectangle 5"/>
          <p:cNvSpPr>
            <a:spLocks/>
          </p:cNvSpPr>
          <p:nvPr userDrawn="1"/>
        </p:nvSpPr>
        <p:spPr bwMode="auto">
          <a:xfrm>
            <a:off x="6812967" y="437949"/>
            <a:ext cx="1008289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680" b="1" dirty="0">
                <a:solidFill>
                  <a:schemeClr val="bg1">
                    <a:lumMod val="65000"/>
                  </a:schemeClr>
                </a:solidFill>
                <a:latin typeface="+mn-lt"/>
                <a:sym typeface="Montserrat-Regular" charset="0"/>
              </a:rPr>
              <a:t>OPS/OMS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006102" y="2311053"/>
            <a:ext cx="12618196" cy="48820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7077076" y="1764041"/>
            <a:ext cx="480060" cy="1143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19" name="Oval 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20" name="Oval 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21" name="Oval 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41651F3-6DEE-E046-AC00-8621B1F26658}"/>
              </a:ext>
            </a:extLst>
          </p:cNvPr>
          <p:cNvSpPr/>
          <p:nvPr userDrawn="1"/>
        </p:nvSpPr>
        <p:spPr>
          <a:xfrm>
            <a:off x="0" y="7370756"/>
            <a:ext cx="14630400" cy="858844"/>
          </a:xfrm>
          <a:prstGeom prst="rect">
            <a:avLst/>
          </a:prstGeom>
          <a:solidFill>
            <a:srgbClr val="FF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0C77082-967D-6B4E-A134-12B7C66D00D0}"/>
              </a:ext>
            </a:extLst>
          </p:cNvPr>
          <p:cNvGrpSpPr/>
          <p:nvPr userDrawn="1"/>
        </p:nvGrpSpPr>
        <p:grpSpPr>
          <a:xfrm>
            <a:off x="739140" y="7591949"/>
            <a:ext cx="4036696" cy="398231"/>
            <a:chOff x="2933700" y="2011363"/>
            <a:chExt cx="4006850" cy="395287"/>
          </a:xfrm>
          <a:solidFill>
            <a:schemeClr val="bg1"/>
          </a:solidFill>
        </p:grpSpPr>
        <p:sp>
          <p:nvSpPr>
            <p:cNvPr id="14" name="Freeform 1">
              <a:extLst>
                <a:ext uri="{FF2B5EF4-FFF2-40B4-BE49-F238E27FC236}">
                  <a16:creationId xmlns:a16="http://schemas.microsoft.com/office/drawing/2014/main" id="{27D159AC-C399-484E-BE01-F268153FB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336800"/>
              <a:ext cx="53975" cy="66675"/>
            </a:xfrm>
            <a:custGeom>
              <a:avLst/>
              <a:gdLst>
                <a:gd name="T0" fmla="*/ 98 w 149"/>
                <a:gd name="T1" fmla="*/ 143 h 187"/>
                <a:gd name="T2" fmla="*/ 47 w 149"/>
                <a:gd name="T3" fmla="*/ 143 h 187"/>
                <a:gd name="T4" fmla="*/ 37 w 149"/>
                <a:gd name="T5" fmla="*/ 186 h 187"/>
                <a:gd name="T6" fmla="*/ 0 w 149"/>
                <a:gd name="T7" fmla="*/ 186 h 187"/>
                <a:gd name="T8" fmla="*/ 53 w 149"/>
                <a:gd name="T9" fmla="*/ 0 h 187"/>
                <a:gd name="T10" fmla="*/ 95 w 149"/>
                <a:gd name="T11" fmla="*/ 0 h 187"/>
                <a:gd name="T12" fmla="*/ 148 w 149"/>
                <a:gd name="T13" fmla="*/ 186 h 187"/>
                <a:gd name="T14" fmla="*/ 108 w 149"/>
                <a:gd name="T15" fmla="*/ 186 h 187"/>
                <a:gd name="T16" fmla="*/ 98 w 149"/>
                <a:gd name="T17" fmla="*/ 143 h 187"/>
                <a:gd name="T18" fmla="*/ 74 w 149"/>
                <a:gd name="T19" fmla="*/ 35 h 187"/>
                <a:gd name="T20" fmla="*/ 74 w 149"/>
                <a:gd name="T21" fmla="*/ 35 h 187"/>
                <a:gd name="T22" fmla="*/ 55 w 149"/>
                <a:gd name="T23" fmla="*/ 112 h 187"/>
                <a:gd name="T24" fmla="*/ 93 w 149"/>
                <a:gd name="T25" fmla="*/ 112 h 187"/>
                <a:gd name="T26" fmla="*/ 74 w 149"/>
                <a:gd name="T27" fmla="*/ 3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9" h="187">
                  <a:moveTo>
                    <a:pt x="98" y="143"/>
                  </a:moveTo>
                  <a:lnTo>
                    <a:pt x="47" y="143"/>
                  </a:lnTo>
                  <a:lnTo>
                    <a:pt x="37" y="186"/>
                  </a:lnTo>
                  <a:lnTo>
                    <a:pt x="0" y="186"/>
                  </a:lnTo>
                  <a:lnTo>
                    <a:pt x="53" y="0"/>
                  </a:lnTo>
                  <a:lnTo>
                    <a:pt x="95" y="0"/>
                  </a:lnTo>
                  <a:lnTo>
                    <a:pt x="148" y="186"/>
                  </a:lnTo>
                  <a:lnTo>
                    <a:pt x="108" y="186"/>
                  </a:lnTo>
                  <a:lnTo>
                    <a:pt x="98" y="143"/>
                  </a:lnTo>
                  <a:close/>
                  <a:moveTo>
                    <a:pt x="74" y="35"/>
                  </a:moveTo>
                  <a:lnTo>
                    <a:pt x="74" y="35"/>
                  </a:lnTo>
                  <a:lnTo>
                    <a:pt x="55" y="112"/>
                  </a:lnTo>
                  <a:lnTo>
                    <a:pt x="93" y="112"/>
                  </a:lnTo>
                  <a:lnTo>
                    <a:pt x="74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" name="Freeform 2">
              <a:extLst>
                <a:ext uri="{FF2B5EF4-FFF2-40B4-BE49-F238E27FC236}">
                  <a16:creationId xmlns:a16="http://schemas.microsoft.com/office/drawing/2014/main" id="{3D080A2B-E5C5-3642-A621-53E482B51F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4925" y="2351088"/>
              <a:ext cx="60325" cy="50800"/>
            </a:xfrm>
            <a:custGeom>
              <a:avLst/>
              <a:gdLst>
                <a:gd name="T0" fmla="*/ 132 w 168"/>
                <a:gd name="T1" fmla="*/ 55 h 141"/>
                <a:gd name="T2" fmla="*/ 119 w 168"/>
                <a:gd name="T3" fmla="*/ 34 h 141"/>
                <a:gd name="T4" fmla="*/ 103 w 168"/>
                <a:gd name="T5" fmla="*/ 53 h 141"/>
                <a:gd name="T6" fmla="*/ 103 w 168"/>
                <a:gd name="T7" fmla="*/ 140 h 141"/>
                <a:gd name="T8" fmla="*/ 66 w 168"/>
                <a:gd name="T9" fmla="*/ 140 h 141"/>
                <a:gd name="T10" fmla="*/ 66 w 168"/>
                <a:gd name="T11" fmla="*/ 55 h 141"/>
                <a:gd name="T12" fmla="*/ 53 w 168"/>
                <a:gd name="T13" fmla="*/ 34 h 141"/>
                <a:gd name="T14" fmla="*/ 37 w 168"/>
                <a:gd name="T15" fmla="*/ 63 h 141"/>
                <a:gd name="T16" fmla="*/ 37 w 168"/>
                <a:gd name="T17" fmla="*/ 140 h 141"/>
                <a:gd name="T18" fmla="*/ 0 w 168"/>
                <a:gd name="T19" fmla="*/ 140 h 141"/>
                <a:gd name="T20" fmla="*/ 0 w 168"/>
                <a:gd name="T21" fmla="*/ 32 h 141"/>
                <a:gd name="T22" fmla="*/ 0 w 168"/>
                <a:gd name="T23" fmla="*/ 2 h 141"/>
                <a:gd name="T24" fmla="*/ 34 w 168"/>
                <a:gd name="T25" fmla="*/ 2 h 141"/>
                <a:gd name="T26" fmla="*/ 34 w 168"/>
                <a:gd name="T27" fmla="*/ 26 h 141"/>
                <a:gd name="T28" fmla="*/ 34 w 168"/>
                <a:gd name="T29" fmla="*/ 26 h 141"/>
                <a:gd name="T30" fmla="*/ 69 w 168"/>
                <a:gd name="T31" fmla="*/ 0 h 141"/>
                <a:gd name="T32" fmla="*/ 100 w 168"/>
                <a:gd name="T33" fmla="*/ 24 h 141"/>
                <a:gd name="T34" fmla="*/ 132 w 168"/>
                <a:gd name="T35" fmla="*/ 0 h 141"/>
                <a:gd name="T36" fmla="*/ 167 w 168"/>
                <a:gd name="T37" fmla="*/ 50 h 141"/>
                <a:gd name="T38" fmla="*/ 167 w 168"/>
                <a:gd name="T39" fmla="*/ 140 h 141"/>
                <a:gd name="T40" fmla="*/ 132 w 168"/>
                <a:gd name="T41" fmla="*/ 140 h 141"/>
                <a:gd name="T42" fmla="*/ 132 w 168"/>
                <a:gd name="T43" fmla="*/ 5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8" h="141">
                  <a:moveTo>
                    <a:pt x="132" y="55"/>
                  </a:moveTo>
                  <a:cubicBezTo>
                    <a:pt x="132" y="40"/>
                    <a:pt x="127" y="34"/>
                    <a:pt x="119" y="34"/>
                  </a:cubicBezTo>
                  <a:cubicBezTo>
                    <a:pt x="108" y="34"/>
                    <a:pt x="103" y="42"/>
                    <a:pt x="103" y="53"/>
                  </a:cubicBezTo>
                  <a:lnTo>
                    <a:pt x="103" y="140"/>
                  </a:lnTo>
                  <a:lnTo>
                    <a:pt x="66" y="140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0"/>
                  </a:lnTo>
                  <a:lnTo>
                    <a:pt x="0" y="140"/>
                  </a:lnTo>
                  <a:lnTo>
                    <a:pt x="0" y="32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8"/>
                    <a:pt x="34" y="16"/>
                    <a:pt x="34" y="26"/>
                  </a:cubicBezTo>
                  <a:lnTo>
                    <a:pt x="34" y="26"/>
                  </a:ln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4"/>
                  </a:cubicBezTo>
                  <a:cubicBezTo>
                    <a:pt x="106" y="10"/>
                    <a:pt x="114" y="0"/>
                    <a:pt x="132" y="0"/>
                  </a:cubicBezTo>
                  <a:cubicBezTo>
                    <a:pt x="159" y="0"/>
                    <a:pt x="167" y="21"/>
                    <a:pt x="167" y="50"/>
                  </a:cubicBezTo>
                  <a:lnTo>
                    <a:pt x="167" y="140"/>
                  </a:lnTo>
                  <a:lnTo>
                    <a:pt x="132" y="140"/>
                  </a:lnTo>
                  <a:lnTo>
                    <a:pt x="132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0B575AC4-C019-3640-8344-EC0CF1CE8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4775" y="2351088"/>
              <a:ext cx="38100" cy="52387"/>
            </a:xfrm>
            <a:custGeom>
              <a:avLst/>
              <a:gdLst>
                <a:gd name="T0" fmla="*/ 106 w 107"/>
                <a:gd name="T1" fmla="*/ 82 h 144"/>
                <a:gd name="T2" fmla="*/ 35 w 107"/>
                <a:gd name="T3" fmla="*/ 82 h 144"/>
                <a:gd name="T4" fmla="*/ 64 w 107"/>
                <a:gd name="T5" fmla="*/ 114 h 144"/>
                <a:gd name="T6" fmla="*/ 98 w 107"/>
                <a:gd name="T7" fmla="*/ 103 h 144"/>
                <a:gd name="T8" fmla="*/ 98 w 107"/>
                <a:gd name="T9" fmla="*/ 135 h 144"/>
                <a:gd name="T10" fmla="*/ 61 w 107"/>
                <a:gd name="T11" fmla="*/ 143 h 144"/>
                <a:gd name="T12" fmla="*/ 0 w 107"/>
                <a:gd name="T13" fmla="*/ 71 h 144"/>
                <a:gd name="T14" fmla="*/ 53 w 107"/>
                <a:gd name="T15" fmla="*/ 0 h 144"/>
                <a:gd name="T16" fmla="*/ 106 w 107"/>
                <a:gd name="T17" fmla="*/ 71 h 144"/>
                <a:gd name="T18" fmla="*/ 106 w 107"/>
                <a:gd name="T19" fmla="*/ 82 h 144"/>
                <a:gd name="T20" fmla="*/ 75 w 107"/>
                <a:gd name="T21" fmla="*/ 61 h 144"/>
                <a:gd name="T22" fmla="*/ 56 w 107"/>
                <a:gd name="T23" fmla="*/ 26 h 144"/>
                <a:gd name="T24" fmla="*/ 37 w 107"/>
                <a:gd name="T25" fmla="*/ 61 h 144"/>
                <a:gd name="T26" fmla="*/ 75 w 107"/>
                <a:gd name="T27" fmla="*/ 6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7" h="144">
                  <a:moveTo>
                    <a:pt x="106" y="82"/>
                  </a:moveTo>
                  <a:lnTo>
                    <a:pt x="35" y="82"/>
                  </a:lnTo>
                  <a:cubicBezTo>
                    <a:pt x="35" y="98"/>
                    <a:pt x="43" y="114"/>
                    <a:pt x="64" y="114"/>
                  </a:cubicBezTo>
                  <a:cubicBezTo>
                    <a:pt x="77" y="114"/>
                    <a:pt x="88" y="108"/>
                    <a:pt x="98" y="103"/>
                  </a:cubicBezTo>
                  <a:lnTo>
                    <a:pt x="98" y="135"/>
                  </a:lnTo>
                  <a:cubicBezTo>
                    <a:pt x="88" y="140"/>
                    <a:pt x="72" y="143"/>
                    <a:pt x="61" y="143"/>
                  </a:cubicBezTo>
                  <a:cubicBezTo>
                    <a:pt x="19" y="143"/>
                    <a:pt x="0" y="114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1"/>
                  </a:cubicBezTo>
                  <a:lnTo>
                    <a:pt x="106" y="82"/>
                  </a:lnTo>
                  <a:close/>
                  <a:moveTo>
                    <a:pt x="75" y="61"/>
                  </a:moveTo>
                  <a:cubicBezTo>
                    <a:pt x="75" y="42"/>
                    <a:pt x="72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7" name="Freeform 4">
              <a:extLst>
                <a:ext uri="{FF2B5EF4-FFF2-40B4-BE49-F238E27FC236}">
                  <a16:creationId xmlns:a16="http://schemas.microsoft.com/office/drawing/2014/main" id="{08C3EDC3-92C6-BB43-A125-CC59E11E2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5" y="2351088"/>
              <a:ext cx="26988" cy="50800"/>
            </a:xfrm>
            <a:custGeom>
              <a:avLst/>
              <a:gdLst>
                <a:gd name="T0" fmla="*/ 0 w 76"/>
                <a:gd name="T1" fmla="*/ 32 h 141"/>
                <a:gd name="T2" fmla="*/ 0 w 76"/>
                <a:gd name="T3" fmla="*/ 2 h 141"/>
                <a:gd name="T4" fmla="*/ 35 w 76"/>
                <a:gd name="T5" fmla="*/ 2 h 141"/>
                <a:gd name="T6" fmla="*/ 35 w 76"/>
                <a:gd name="T7" fmla="*/ 26 h 141"/>
                <a:gd name="T8" fmla="*/ 35 w 76"/>
                <a:gd name="T9" fmla="*/ 26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40 h 141"/>
                <a:gd name="T16" fmla="*/ 61 w 76"/>
                <a:gd name="T17" fmla="*/ 37 h 141"/>
                <a:gd name="T18" fmla="*/ 38 w 76"/>
                <a:gd name="T19" fmla="*/ 79 h 141"/>
                <a:gd name="T20" fmla="*/ 38 w 76"/>
                <a:gd name="T21" fmla="*/ 140 h 141"/>
                <a:gd name="T22" fmla="*/ 0 w 76"/>
                <a:gd name="T23" fmla="*/ 140 h 141"/>
                <a:gd name="T24" fmla="*/ 0 w 76"/>
                <a:gd name="T25" fmla="*/ 3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5" y="2"/>
                  </a:lnTo>
                  <a:cubicBezTo>
                    <a:pt x="35" y="10"/>
                    <a:pt x="35" y="18"/>
                    <a:pt x="35" y="26"/>
                  </a:cubicBez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5" y="0"/>
                  </a:lnTo>
                  <a:lnTo>
                    <a:pt x="75" y="40"/>
                  </a:lnTo>
                  <a:cubicBezTo>
                    <a:pt x="72" y="40"/>
                    <a:pt x="67" y="37"/>
                    <a:pt x="61" y="37"/>
                  </a:cubicBezTo>
                  <a:cubicBezTo>
                    <a:pt x="40" y="37"/>
                    <a:pt x="38" y="58"/>
                    <a:pt x="38" y="79"/>
                  </a:cubicBezTo>
                  <a:lnTo>
                    <a:pt x="38" y="140"/>
                  </a:lnTo>
                  <a:lnTo>
                    <a:pt x="0" y="140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1ADCB24F-6BDC-3F49-AF99-9C062C1C2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2563" y="2330450"/>
              <a:ext cx="14287" cy="71438"/>
            </a:xfrm>
            <a:custGeom>
              <a:avLst/>
              <a:gdLst>
                <a:gd name="T0" fmla="*/ 0 w 38"/>
                <a:gd name="T1" fmla="*/ 0 h 199"/>
                <a:gd name="T2" fmla="*/ 37 w 38"/>
                <a:gd name="T3" fmla="*/ 0 h 199"/>
                <a:gd name="T4" fmla="*/ 37 w 38"/>
                <a:gd name="T5" fmla="*/ 37 h 199"/>
                <a:gd name="T6" fmla="*/ 0 w 38"/>
                <a:gd name="T7" fmla="*/ 37 h 199"/>
                <a:gd name="T8" fmla="*/ 0 w 38"/>
                <a:gd name="T9" fmla="*/ 0 h 199"/>
                <a:gd name="T10" fmla="*/ 0 w 38"/>
                <a:gd name="T11" fmla="*/ 60 h 199"/>
                <a:gd name="T12" fmla="*/ 37 w 38"/>
                <a:gd name="T13" fmla="*/ 60 h 199"/>
                <a:gd name="T14" fmla="*/ 37 w 38"/>
                <a:gd name="T15" fmla="*/ 198 h 199"/>
                <a:gd name="T16" fmla="*/ 0 w 38"/>
                <a:gd name="T17" fmla="*/ 198 h 199"/>
                <a:gd name="T18" fmla="*/ 0 w 38"/>
                <a:gd name="T19" fmla="*/ 6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199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0"/>
                  </a:moveTo>
                  <a:lnTo>
                    <a:pt x="37" y="60"/>
                  </a:lnTo>
                  <a:lnTo>
                    <a:pt x="37" y="198"/>
                  </a:lnTo>
                  <a:lnTo>
                    <a:pt x="0" y="198"/>
                  </a:lnTo>
                  <a:lnTo>
                    <a:pt x="0" y="6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EA65E6C4-971C-BF47-8039-09F07A3AA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4788" y="2351088"/>
              <a:ext cx="31750" cy="52387"/>
            </a:xfrm>
            <a:custGeom>
              <a:avLst/>
              <a:gdLst>
                <a:gd name="T0" fmla="*/ 88 w 89"/>
                <a:gd name="T1" fmla="*/ 137 h 144"/>
                <a:gd name="T2" fmla="*/ 56 w 89"/>
                <a:gd name="T3" fmla="*/ 143 h 144"/>
                <a:gd name="T4" fmla="*/ 0 w 89"/>
                <a:gd name="T5" fmla="*/ 74 h 144"/>
                <a:gd name="T6" fmla="*/ 59 w 89"/>
                <a:gd name="T7" fmla="*/ 0 h 144"/>
                <a:gd name="T8" fmla="*/ 88 w 89"/>
                <a:gd name="T9" fmla="*/ 8 h 144"/>
                <a:gd name="T10" fmla="*/ 85 w 89"/>
                <a:gd name="T11" fmla="*/ 40 h 144"/>
                <a:gd name="T12" fmla="*/ 64 w 89"/>
                <a:gd name="T13" fmla="*/ 34 h 144"/>
                <a:gd name="T14" fmla="*/ 37 w 89"/>
                <a:gd name="T15" fmla="*/ 74 h 144"/>
                <a:gd name="T16" fmla="*/ 67 w 89"/>
                <a:gd name="T17" fmla="*/ 114 h 144"/>
                <a:gd name="T18" fmla="*/ 88 w 89"/>
                <a:gd name="T19" fmla="*/ 108 h 144"/>
                <a:gd name="T20" fmla="*/ 88 w 89"/>
                <a:gd name="T21" fmla="*/ 13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144">
                  <a:moveTo>
                    <a:pt x="88" y="137"/>
                  </a:moveTo>
                  <a:cubicBezTo>
                    <a:pt x="77" y="140"/>
                    <a:pt x="67" y="143"/>
                    <a:pt x="56" y="143"/>
                  </a:cubicBezTo>
                  <a:cubicBezTo>
                    <a:pt x="8" y="143"/>
                    <a:pt x="0" y="98"/>
                    <a:pt x="0" y="74"/>
                  </a:cubicBezTo>
                  <a:cubicBezTo>
                    <a:pt x="0" y="32"/>
                    <a:pt x="22" y="0"/>
                    <a:pt x="59" y="0"/>
                  </a:cubicBezTo>
                  <a:cubicBezTo>
                    <a:pt x="72" y="0"/>
                    <a:pt x="77" y="2"/>
                    <a:pt x="88" y="8"/>
                  </a:cubicBezTo>
                  <a:lnTo>
                    <a:pt x="85" y="40"/>
                  </a:lnTo>
                  <a:cubicBezTo>
                    <a:pt x="77" y="37"/>
                    <a:pt x="72" y="34"/>
                    <a:pt x="64" y="34"/>
                  </a:cubicBezTo>
                  <a:cubicBezTo>
                    <a:pt x="37" y="34"/>
                    <a:pt x="37" y="69"/>
                    <a:pt x="37" y="74"/>
                  </a:cubicBezTo>
                  <a:cubicBezTo>
                    <a:pt x="37" y="103"/>
                    <a:pt x="53" y="114"/>
                    <a:pt x="67" y="114"/>
                  </a:cubicBezTo>
                  <a:cubicBezTo>
                    <a:pt x="75" y="114"/>
                    <a:pt x="80" y="111"/>
                    <a:pt x="88" y="108"/>
                  </a:cubicBezTo>
                  <a:lnTo>
                    <a:pt x="88" y="1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E711AAB9-6AB1-964A-9C18-847B3B08DF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1300" y="2352675"/>
              <a:ext cx="38100" cy="52388"/>
            </a:xfrm>
            <a:custGeom>
              <a:avLst/>
              <a:gdLst>
                <a:gd name="T0" fmla="*/ 10 w 104"/>
                <a:gd name="T1" fmla="*/ 8 h 144"/>
                <a:gd name="T2" fmla="*/ 50 w 104"/>
                <a:gd name="T3" fmla="*/ 0 h 144"/>
                <a:gd name="T4" fmla="*/ 103 w 104"/>
                <a:gd name="T5" fmla="*/ 51 h 144"/>
                <a:gd name="T6" fmla="*/ 103 w 104"/>
                <a:gd name="T7" fmla="*/ 101 h 144"/>
                <a:gd name="T8" fmla="*/ 103 w 104"/>
                <a:gd name="T9" fmla="*/ 141 h 144"/>
                <a:gd name="T10" fmla="*/ 69 w 104"/>
                <a:gd name="T11" fmla="*/ 141 h 144"/>
                <a:gd name="T12" fmla="*/ 69 w 104"/>
                <a:gd name="T13" fmla="*/ 122 h 144"/>
                <a:gd name="T14" fmla="*/ 37 w 104"/>
                <a:gd name="T15" fmla="*/ 143 h 144"/>
                <a:gd name="T16" fmla="*/ 0 w 104"/>
                <a:gd name="T17" fmla="*/ 101 h 144"/>
                <a:gd name="T18" fmla="*/ 58 w 104"/>
                <a:gd name="T19" fmla="*/ 53 h 144"/>
                <a:gd name="T20" fmla="*/ 69 w 104"/>
                <a:gd name="T21" fmla="*/ 53 h 144"/>
                <a:gd name="T22" fmla="*/ 47 w 104"/>
                <a:gd name="T23" fmla="*/ 27 h 144"/>
                <a:gd name="T24" fmla="*/ 13 w 104"/>
                <a:gd name="T25" fmla="*/ 40 h 144"/>
                <a:gd name="T26" fmla="*/ 10 w 104"/>
                <a:gd name="T27" fmla="*/ 8 h 144"/>
                <a:gd name="T28" fmla="*/ 31 w 104"/>
                <a:gd name="T29" fmla="*/ 96 h 144"/>
                <a:gd name="T30" fmla="*/ 47 w 104"/>
                <a:gd name="T31" fmla="*/ 114 h 144"/>
                <a:gd name="T32" fmla="*/ 69 w 104"/>
                <a:gd name="T33" fmla="*/ 80 h 144"/>
                <a:gd name="T34" fmla="*/ 69 w 104"/>
                <a:gd name="T35" fmla="*/ 72 h 144"/>
                <a:gd name="T36" fmla="*/ 31 w 104"/>
                <a:gd name="T37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144">
                  <a:moveTo>
                    <a:pt x="10" y="8"/>
                  </a:moveTo>
                  <a:cubicBezTo>
                    <a:pt x="21" y="6"/>
                    <a:pt x="37" y="0"/>
                    <a:pt x="50" y="0"/>
                  </a:cubicBezTo>
                  <a:cubicBezTo>
                    <a:pt x="92" y="0"/>
                    <a:pt x="103" y="22"/>
                    <a:pt x="103" y="51"/>
                  </a:cubicBezTo>
                  <a:lnTo>
                    <a:pt x="103" y="101"/>
                  </a:lnTo>
                  <a:lnTo>
                    <a:pt x="103" y="141"/>
                  </a:lnTo>
                  <a:lnTo>
                    <a:pt x="69" y="141"/>
                  </a:lnTo>
                  <a:lnTo>
                    <a:pt x="69" y="122"/>
                  </a:lnTo>
                  <a:cubicBezTo>
                    <a:pt x="66" y="130"/>
                    <a:pt x="53" y="143"/>
                    <a:pt x="37" y="143"/>
                  </a:cubicBezTo>
                  <a:cubicBezTo>
                    <a:pt x="16" y="143"/>
                    <a:pt x="0" y="128"/>
                    <a:pt x="0" y="101"/>
                  </a:cubicBezTo>
                  <a:cubicBezTo>
                    <a:pt x="0" y="56"/>
                    <a:pt x="47" y="53"/>
                    <a:pt x="58" y="53"/>
                  </a:cubicBezTo>
                  <a:lnTo>
                    <a:pt x="69" y="53"/>
                  </a:lnTo>
                  <a:cubicBezTo>
                    <a:pt x="69" y="27"/>
                    <a:pt x="53" y="27"/>
                    <a:pt x="47" y="27"/>
                  </a:cubicBezTo>
                  <a:cubicBezTo>
                    <a:pt x="39" y="27"/>
                    <a:pt x="29" y="30"/>
                    <a:pt x="13" y="40"/>
                  </a:cubicBezTo>
                  <a:lnTo>
                    <a:pt x="10" y="8"/>
                  </a:lnTo>
                  <a:close/>
                  <a:moveTo>
                    <a:pt x="31" y="96"/>
                  </a:moveTo>
                  <a:cubicBezTo>
                    <a:pt x="31" y="114"/>
                    <a:pt x="45" y="114"/>
                    <a:pt x="47" y="114"/>
                  </a:cubicBezTo>
                  <a:cubicBezTo>
                    <a:pt x="50" y="114"/>
                    <a:pt x="69" y="114"/>
                    <a:pt x="69" y="80"/>
                  </a:cubicBezTo>
                  <a:lnTo>
                    <a:pt x="69" y="72"/>
                  </a:lnTo>
                  <a:cubicBezTo>
                    <a:pt x="55" y="72"/>
                    <a:pt x="31" y="72"/>
                    <a:pt x="31" y="9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DAAB14F1-3EA7-774B-8D5F-D4EE5021A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4163" y="2351088"/>
              <a:ext cx="31750" cy="52387"/>
            </a:xfrm>
            <a:custGeom>
              <a:avLst/>
              <a:gdLst>
                <a:gd name="T0" fmla="*/ 79 w 86"/>
                <a:gd name="T1" fmla="*/ 37 h 144"/>
                <a:gd name="T2" fmla="*/ 50 w 86"/>
                <a:gd name="T3" fmla="*/ 29 h 144"/>
                <a:gd name="T4" fmla="*/ 37 w 86"/>
                <a:gd name="T5" fmla="*/ 40 h 144"/>
                <a:gd name="T6" fmla="*/ 61 w 86"/>
                <a:gd name="T7" fmla="*/ 61 h 144"/>
                <a:gd name="T8" fmla="*/ 85 w 86"/>
                <a:gd name="T9" fmla="*/ 100 h 144"/>
                <a:gd name="T10" fmla="*/ 40 w 86"/>
                <a:gd name="T11" fmla="*/ 143 h 144"/>
                <a:gd name="T12" fmla="*/ 0 w 86"/>
                <a:gd name="T13" fmla="*/ 135 h 144"/>
                <a:gd name="T14" fmla="*/ 0 w 86"/>
                <a:gd name="T15" fmla="*/ 103 h 144"/>
                <a:gd name="T16" fmla="*/ 29 w 86"/>
                <a:gd name="T17" fmla="*/ 114 h 144"/>
                <a:gd name="T18" fmla="*/ 47 w 86"/>
                <a:gd name="T19" fmla="*/ 100 h 144"/>
                <a:gd name="T20" fmla="*/ 24 w 86"/>
                <a:gd name="T21" fmla="*/ 85 h 144"/>
                <a:gd name="T22" fmla="*/ 0 w 86"/>
                <a:gd name="T23" fmla="*/ 42 h 144"/>
                <a:gd name="T24" fmla="*/ 45 w 86"/>
                <a:gd name="T25" fmla="*/ 0 h 144"/>
                <a:gd name="T26" fmla="*/ 79 w 86"/>
                <a:gd name="T27" fmla="*/ 5 h 144"/>
                <a:gd name="T28" fmla="*/ 79 w 86"/>
                <a:gd name="T29" fmla="*/ 3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144">
                  <a:moveTo>
                    <a:pt x="79" y="37"/>
                  </a:moveTo>
                  <a:cubicBezTo>
                    <a:pt x="69" y="32"/>
                    <a:pt x="61" y="29"/>
                    <a:pt x="50" y="29"/>
                  </a:cubicBezTo>
                  <a:cubicBezTo>
                    <a:pt x="40" y="29"/>
                    <a:pt x="37" y="34"/>
                    <a:pt x="37" y="40"/>
                  </a:cubicBezTo>
                  <a:cubicBezTo>
                    <a:pt x="37" y="47"/>
                    <a:pt x="42" y="50"/>
                    <a:pt x="61" y="61"/>
                  </a:cubicBezTo>
                  <a:cubicBezTo>
                    <a:pt x="74" y="66"/>
                    <a:pt x="85" y="74"/>
                    <a:pt x="85" y="100"/>
                  </a:cubicBezTo>
                  <a:cubicBezTo>
                    <a:pt x="85" y="132"/>
                    <a:pt x="63" y="143"/>
                    <a:pt x="40" y="143"/>
                  </a:cubicBezTo>
                  <a:cubicBezTo>
                    <a:pt x="29" y="143"/>
                    <a:pt x="13" y="140"/>
                    <a:pt x="0" y="135"/>
                  </a:cubicBezTo>
                  <a:lnTo>
                    <a:pt x="0" y="103"/>
                  </a:lnTo>
                  <a:cubicBezTo>
                    <a:pt x="8" y="108"/>
                    <a:pt x="18" y="114"/>
                    <a:pt x="29" y="114"/>
                  </a:cubicBezTo>
                  <a:cubicBezTo>
                    <a:pt x="45" y="114"/>
                    <a:pt x="47" y="105"/>
                    <a:pt x="47" y="100"/>
                  </a:cubicBezTo>
                  <a:cubicBezTo>
                    <a:pt x="47" y="94"/>
                    <a:pt x="37" y="92"/>
                    <a:pt x="24" y="85"/>
                  </a:cubicBezTo>
                  <a:cubicBezTo>
                    <a:pt x="10" y="79"/>
                    <a:pt x="0" y="66"/>
                    <a:pt x="0" y="42"/>
                  </a:cubicBezTo>
                  <a:cubicBezTo>
                    <a:pt x="0" y="26"/>
                    <a:pt x="8" y="0"/>
                    <a:pt x="45" y="0"/>
                  </a:cubicBezTo>
                  <a:cubicBezTo>
                    <a:pt x="61" y="0"/>
                    <a:pt x="71" y="2"/>
                    <a:pt x="79" y="5"/>
                  </a:cubicBezTo>
                  <a:lnTo>
                    <a:pt x="79" y="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8B97AFF3-4A3E-3E4C-8DCA-091C6A3A12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298700"/>
              <a:ext cx="612775" cy="7938"/>
            </a:xfrm>
            <a:custGeom>
              <a:avLst/>
              <a:gdLst>
                <a:gd name="T0" fmla="*/ 851 w 1703"/>
                <a:gd name="T1" fmla="*/ 19 h 20"/>
                <a:gd name="T2" fmla="*/ 0 w 1703"/>
                <a:gd name="T3" fmla="*/ 19 h 20"/>
                <a:gd name="T4" fmla="*/ 0 w 1703"/>
                <a:gd name="T5" fmla="*/ 0 h 20"/>
                <a:gd name="T6" fmla="*/ 1702 w 1703"/>
                <a:gd name="T7" fmla="*/ 0 h 20"/>
                <a:gd name="T8" fmla="*/ 1702 w 1703"/>
                <a:gd name="T9" fmla="*/ 19 h 20"/>
                <a:gd name="T10" fmla="*/ 851 w 1703"/>
                <a:gd name="T11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3" h="20">
                  <a:moveTo>
                    <a:pt x="85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1702" y="0"/>
                  </a:lnTo>
                  <a:lnTo>
                    <a:pt x="1702" y="19"/>
                  </a:lnTo>
                  <a:lnTo>
                    <a:pt x="851" y="1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BBA08E69-71AC-5246-8EE8-CB7D81F36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2371725"/>
              <a:ext cx="17462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2 h 89"/>
                <a:gd name="T6" fmla="*/ 32 w 49"/>
                <a:gd name="T7" fmla="*/ 43 h 89"/>
                <a:gd name="T8" fmla="*/ 32 w 49"/>
                <a:gd name="T9" fmla="*/ 43 h 89"/>
                <a:gd name="T10" fmla="*/ 40 w 49"/>
                <a:gd name="T11" fmla="*/ 53 h 89"/>
                <a:gd name="T12" fmla="*/ 48 w 49"/>
                <a:gd name="T13" fmla="*/ 85 h 89"/>
                <a:gd name="T14" fmla="*/ 35 w 49"/>
                <a:gd name="T15" fmla="*/ 85 h 89"/>
                <a:gd name="T16" fmla="*/ 27 w 49"/>
                <a:gd name="T17" fmla="*/ 59 h 89"/>
                <a:gd name="T18" fmla="*/ 16 w 49"/>
                <a:gd name="T19" fmla="*/ 51 h 89"/>
                <a:gd name="T20" fmla="*/ 14 w 49"/>
                <a:gd name="T21" fmla="*/ 51 h 89"/>
                <a:gd name="T22" fmla="*/ 14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2 w 49"/>
                <a:gd name="T29" fmla="*/ 37 h 89"/>
                <a:gd name="T30" fmla="*/ 32 w 49"/>
                <a:gd name="T31" fmla="*/ 24 h 89"/>
                <a:gd name="T32" fmla="*/ 22 w 49"/>
                <a:gd name="T33" fmla="*/ 11 h 89"/>
                <a:gd name="T34" fmla="*/ 16 w 49"/>
                <a:gd name="T35" fmla="*/ 11 h 89"/>
                <a:gd name="T36" fmla="*/ 16 w 49"/>
                <a:gd name="T37" fmla="*/ 35 h 89"/>
                <a:gd name="T38" fmla="*/ 22 w 49"/>
                <a:gd name="T39" fmla="*/ 35 h 89"/>
                <a:gd name="T40" fmla="*/ 22 w 49"/>
                <a:gd name="T41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2"/>
                  </a:cubicBezTo>
                  <a:cubicBezTo>
                    <a:pt x="45" y="32"/>
                    <a:pt x="40" y="40"/>
                    <a:pt x="32" y="43"/>
                  </a:cubicBezTo>
                  <a:lnTo>
                    <a:pt x="32" y="43"/>
                  </a:lnTo>
                  <a:cubicBezTo>
                    <a:pt x="35" y="43"/>
                    <a:pt x="37" y="45"/>
                    <a:pt x="40" y="53"/>
                  </a:cubicBezTo>
                  <a:lnTo>
                    <a:pt x="48" y="85"/>
                  </a:lnTo>
                  <a:lnTo>
                    <a:pt x="35" y="85"/>
                  </a:lnTo>
                  <a:lnTo>
                    <a:pt x="27" y="59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2" y="37"/>
                  </a:moveTo>
                  <a:cubicBezTo>
                    <a:pt x="30" y="37"/>
                    <a:pt x="32" y="32"/>
                    <a:pt x="32" y="24"/>
                  </a:cubicBezTo>
                  <a:cubicBezTo>
                    <a:pt x="32" y="14"/>
                    <a:pt x="27" y="11"/>
                    <a:pt x="22" y="11"/>
                  </a:cubicBezTo>
                  <a:lnTo>
                    <a:pt x="16" y="11"/>
                  </a:lnTo>
                  <a:lnTo>
                    <a:pt x="16" y="35"/>
                  </a:lnTo>
                  <a:lnTo>
                    <a:pt x="22" y="35"/>
                  </a:lnTo>
                  <a:lnTo>
                    <a:pt x="22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0F18D66D-91F9-944C-8D3C-9B98E212A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6938" y="237172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35 w 38"/>
                <a:gd name="T3" fmla="*/ 0 h 86"/>
                <a:gd name="T4" fmla="*/ 35 w 38"/>
                <a:gd name="T5" fmla="*/ 14 h 86"/>
                <a:gd name="T6" fmla="*/ 14 w 38"/>
                <a:gd name="T7" fmla="*/ 14 h 86"/>
                <a:gd name="T8" fmla="*/ 14 w 38"/>
                <a:gd name="T9" fmla="*/ 35 h 86"/>
                <a:gd name="T10" fmla="*/ 35 w 38"/>
                <a:gd name="T11" fmla="*/ 35 h 86"/>
                <a:gd name="T12" fmla="*/ 35 w 38"/>
                <a:gd name="T13" fmla="*/ 48 h 86"/>
                <a:gd name="T14" fmla="*/ 14 w 38"/>
                <a:gd name="T15" fmla="*/ 48 h 86"/>
                <a:gd name="T16" fmla="*/ 14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5" y="0"/>
                  </a:lnTo>
                  <a:lnTo>
                    <a:pt x="35" y="14"/>
                  </a:lnTo>
                  <a:lnTo>
                    <a:pt x="14" y="14"/>
                  </a:lnTo>
                  <a:lnTo>
                    <a:pt x="14" y="35"/>
                  </a:lnTo>
                  <a:lnTo>
                    <a:pt x="35" y="35"/>
                  </a:lnTo>
                  <a:lnTo>
                    <a:pt x="35" y="48"/>
                  </a:lnTo>
                  <a:lnTo>
                    <a:pt x="14" y="48"/>
                  </a:lnTo>
                  <a:lnTo>
                    <a:pt x="14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04F0D06C-D833-7146-BA2A-335D17D810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1225" y="2373313"/>
              <a:ext cx="19050" cy="31750"/>
            </a:xfrm>
            <a:custGeom>
              <a:avLst/>
              <a:gdLst>
                <a:gd name="T0" fmla="*/ 32 w 54"/>
                <a:gd name="T1" fmla="*/ 34 h 86"/>
                <a:gd name="T2" fmla="*/ 53 w 54"/>
                <a:gd name="T3" fmla="*/ 34 h 86"/>
                <a:gd name="T4" fmla="*/ 53 w 54"/>
                <a:gd name="T5" fmla="*/ 79 h 86"/>
                <a:gd name="T6" fmla="*/ 35 w 54"/>
                <a:gd name="T7" fmla="*/ 85 h 86"/>
                <a:gd name="T8" fmla="*/ 0 w 54"/>
                <a:gd name="T9" fmla="*/ 42 h 86"/>
                <a:gd name="T10" fmla="*/ 35 w 54"/>
                <a:gd name="T11" fmla="*/ 0 h 86"/>
                <a:gd name="T12" fmla="*/ 50 w 54"/>
                <a:gd name="T13" fmla="*/ 3 h 86"/>
                <a:gd name="T14" fmla="*/ 50 w 54"/>
                <a:gd name="T15" fmla="*/ 16 h 86"/>
                <a:gd name="T16" fmla="*/ 35 w 54"/>
                <a:gd name="T17" fmla="*/ 11 h 86"/>
                <a:gd name="T18" fmla="*/ 13 w 54"/>
                <a:gd name="T19" fmla="*/ 42 h 86"/>
                <a:gd name="T20" fmla="*/ 32 w 54"/>
                <a:gd name="T21" fmla="*/ 74 h 86"/>
                <a:gd name="T22" fmla="*/ 40 w 54"/>
                <a:gd name="T23" fmla="*/ 72 h 86"/>
                <a:gd name="T24" fmla="*/ 40 w 54"/>
                <a:gd name="T25" fmla="*/ 48 h 86"/>
                <a:gd name="T26" fmla="*/ 29 w 54"/>
                <a:gd name="T27" fmla="*/ 48 h 86"/>
                <a:gd name="T28" fmla="*/ 32 w 54"/>
                <a:gd name="T2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86">
                  <a:moveTo>
                    <a:pt x="32" y="34"/>
                  </a:moveTo>
                  <a:lnTo>
                    <a:pt x="53" y="34"/>
                  </a:lnTo>
                  <a:lnTo>
                    <a:pt x="53" y="79"/>
                  </a:lnTo>
                  <a:cubicBezTo>
                    <a:pt x="50" y="82"/>
                    <a:pt x="42" y="85"/>
                    <a:pt x="35" y="85"/>
                  </a:cubicBezTo>
                  <a:cubicBezTo>
                    <a:pt x="13" y="85"/>
                    <a:pt x="0" y="66"/>
                    <a:pt x="0" y="42"/>
                  </a:cubicBezTo>
                  <a:cubicBezTo>
                    <a:pt x="0" y="16"/>
                    <a:pt x="11" y="0"/>
                    <a:pt x="35" y="0"/>
                  </a:cubicBezTo>
                  <a:cubicBezTo>
                    <a:pt x="42" y="0"/>
                    <a:pt x="48" y="3"/>
                    <a:pt x="50" y="3"/>
                  </a:cubicBezTo>
                  <a:lnTo>
                    <a:pt x="50" y="16"/>
                  </a:lnTo>
                  <a:cubicBezTo>
                    <a:pt x="45" y="13"/>
                    <a:pt x="40" y="11"/>
                    <a:pt x="35" y="11"/>
                  </a:cubicBezTo>
                  <a:cubicBezTo>
                    <a:pt x="21" y="11"/>
                    <a:pt x="13" y="23"/>
                    <a:pt x="13" y="42"/>
                  </a:cubicBezTo>
                  <a:cubicBezTo>
                    <a:pt x="13" y="60"/>
                    <a:pt x="21" y="74"/>
                    <a:pt x="32" y="74"/>
                  </a:cubicBezTo>
                  <a:cubicBezTo>
                    <a:pt x="35" y="74"/>
                    <a:pt x="37" y="74"/>
                    <a:pt x="40" y="72"/>
                  </a:cubicBezTo>
                  <a:lnTo>
                    <a:pt x="40" y="48"/>
                  </a:lnTo>
                  <a:lnTo>
                    <a:pt x="29" y="48"/>
                  </a:lnTo>
                  <a:lnTo>
                    <a:pt x="32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2E26FC52-8CF8-6B4C-9E59-FD76FB0022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5038" y="2371725"/>
              <a:ext cx="4762" cy="31750"/>
            </a:xfrm>
            <a:custGeom>
              <a:avLst/>
              <a:gdLst>
                <a:gd name="T0" fmla="*/ 6 w 14"/>
                <a:gd name="T1" fmla="*/ 85 h 86"/>
                <a:gd name="T2" fmla="*/ 0 w 14"/>
                <a:gd name="T3" fmla="*/ 85 h 86"/>
                <a:gd name="T4" fmla="*/ 0 w 14"/>
                <a:gd name="T5" fmla="*/ 0 h 86"/>
                <a:gd name="T6" fmla="*/ 13 w 14"/>
                <a:gd name="T7" fmla="*/ 0 h 86"/>
                <a:gd name="T8" fmla="*/ 13 w 14"/>
                <a:gd name="T9" fmla="*/ 85 h 86"/>
                <a:gd name="T10" fmla="*/ 6 w 14"/>
                <a:gd name="T11" fmla="*/ 8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6">
                  <a:moveTo>
                    <a:pt x="6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6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5AC7AD8E-1EC5-F447-866A-7B63D38558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1388" y="2371725"/>
              <a:ext cx="19050" cy="31750"/>
            </a:xfrm>
            <a:custGeom>
              <a:avLst/>
              <a:gdLst>
                <a:gd name="T0" fmla="*/ 53 w 54"/>
                <a:gd name="T1" fmla="*/ 43 h 86"/>
                <a:gd name="T2" fmla="*/ 27 w 54"/>
                <a:gd name="T3" fmla="*/ 85 h 86"/>
                <a:gd name="T4" fmla="*/ 0 w 54"/>
                <a:gd name="T5" fmla="*/ 43 h 86"/>
                <a:gd name="T6" fmla="*/ 27 w 54"/>
                <a:gd name="T7" fmla="*/ 0 h 86"/>
                <a:gd name="T8" fmla="*/ 53 w 54"/>
                <a:gd name="T9" fmla="*/ 43 h 86"/>
                <a:gd name="T10" fmla="*/ 40 w 54"/>
                <a:gd name="T11" fmla="*/ 43 h 86"/>
                <a:gd name="T12" fmla="*/ 27 w 54"/>
                <a:gd name="T13" fmla="*/ 11 h 86"/>
                <a:gd name="T14" fmla="*/ 13 w 54"/>
                <a:gd name="T15" fmla="*/ 43 h 86"/>
                <a:gd name="T16" fmla="*/ 27 w 54"/>
                <a:gd name="T17" fmla="*/ 75 h 86"/>
                <a:gd name="T18" fmla="*/ 40 w 54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86">
                  <a:moveTo>
                    <a:pt x="53" y="43"/>
                  </a:moveTo>
                  <a:cubicBezTo>
                    <a:pt x="53" y="75"/>
                    <a:pt x="41" y="85"/>
                    <a:pt x="27" y="85"/>
                  </a:cubicBezTo>
                  <a:cubicBezTo>
                    <a:pt x="14" y="85"/>
                    <a:pt x="0" y="72"/>
                    <a:pt x="0" y="43"/>
                  </a:cubicBezTo>
                  <a:cubicBezTo>
                    <a:pt x="0" y="14"/>
                    <a:pt x="14" y="0"/>
                    <a:pt x="27" y="0"/>
                  </a:cubicBezTo>
                  <a:cubicBezTo>
                    <a:pt x="41" y="0"/>
                    <a:pt x="53" y="14"/>
                    <a:pt x="53" y="43"/>
                  </a:cubicBezTo>
                  <a:close/>
                  <a:moveTo>
                    <a:pt x="40" y="43"/>
                  </a:moveTo>
                  <a:cubicBezTo>
                    <a:pt x="40" y="19"/>
                    <a:pt x="35" y="11"/>
                    <a:pt x="27" y="11"/>
                  </a:cubicBezTo>
                  <a:cubicBezTo>
                    <a:pt x="19" y="11"/>
                    <a:pt x="13" y="19"/>
                    <a:pt x="13" y="43"/>
                  </a:cubicBezTo>
                  <a:cubicBezTo>
                    <a:pt x="13" y="67"/>
                    <a:pt x="19" y="75"/>
                    <a:pt x="27" y="75"/>
                  </a:cubicBezTo>
                  <a:cubicBezTo>
                    <a:pt x="35" y="75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2B2F7C5E-C06C-754F-A123-69B37B81E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3613" y="237172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37 w 51"/>
                <a:gd name="T5" fmla="*/ 67 h 86"/>
                <a:gd name="T6" fmla="*/ 37 w 51"/>
                <a:gd name="T7" fmla="*/ 67 h 86"/>
                <a:gd name="T8" fmla="*/ 37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5 w 51"/>
                <a:gd name="T15" fmla="*/ 85 h 86"/>
                <a:gd name="T16" fmla="*/ 13 w 51"/>
                <a:gd name="T17" fmla="*/ 19 h 86"/>
                <a:gd name="T18" fmla="*/ 11 w 51"/>
                <a:gd name="T19" fmla="*/ 19 h 86"/>
                <a:gd name="T20" fmla="*/ 11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37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5" y="85"/>
                  </a:lnTo>
                  <a:lnTo>
                    <a:pt x="13" y="19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7FE41B3E-6CA7-914E-9F4F-E9ED6E9DA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1075" y="2371725"/>
              <a:ext cx="22225" cy="31750"/>
            </a:xfrm>
            <a:custGeom>
              <a:avLst/>
              <a:gdLst>
                <a:gd name="T0" fmla="*/ 43 w 60"/>
                <a:gd name="T1" fmla="*/ 64 h 86"/>
                <a:gd name="T2" fmla="*/ 19 w 60"/>
                <a:gd name="T3" fmla="*/ 64 h 86"/>
                <a:gd name="T4" fmla="*/ 14 w 60"/>
                <a:gd name="T5" fmla="*/ 85 h 86"/>
                <a:gd name="T6" fmla="*/ 0 w 60"/>
                <a:gd name="T7" fmla="*/ 85 h 86"/>
                <a:gd name="T8" fmla="*/ 24 w 60"/>
                <a:gd name="T9" fmla="*/ 0 h 86"/>
                <a:gd name="T10" fmla="*/ 37 w 60"/>
                <a:gd name="T11" fmla="*/ 0 h 86"/>
                <a:gd name="T12" fmla="*/ 59 w 60"/>
                <a:gd name="T13" fmla="*/ 85 h 86"/>
                <a:gd name="T14" fmla="*/ 45 w 60"/>
                <a:gd name="T15" fmla="*/ 85 h 86"/>
                <a:gd name="T16" fmla="*/ 43 w 60"/>
                <a:gd name="T17" fmla="*/ 64 h 86"/>
                <a:gd name="T18" fmla="*/ 40 w 60"/>
                <a:gd name="T19" fmla="*/ 53 h 86"/>
                <a:gd name="T20" fmla="*/ 32 w 60"/>
                <a:gd name="T21" fmla="*/ 14 h 86"/>
                <a:gd name="T22" fmla="*/ 32 w 60"/>
                <a:gd name="T23" fmla="*/ 14 h 86"/>
                <a:gd name="T24" fmla="*/ 22 w 60"/>
                <a:gd name="T25" fmla="*/ 53 h 86"/>
                <a:gd name="T26" fmla="*/ 40 w 60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6">
                  <a:moveTo>
                    <a:pt x="43" y="64"/>
                  </a:moveTo>
                  <a:lnTo>
                    <a:pt x="19" y="64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2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176ABAC0-A3FE-574C-8106-3DEE52D4F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4888" y="237172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3 w 35"/>
                <a:gd name="T3" fmla="*/ 0 h 86"/>
                <a:gd name="T4" fmla="*/ 13 w 35"/>
                <a:gd name="T5" fmla="*/ 72 h 86"/>
                <a:gd name="T6" fmla="*/ 34 w 35"/>
                <a:gd name="T7" fmla="*/ 72 h 86"/>
                <a:gd name="T8" fmla="*/ 34 w 35"/>
                <a:gd name="T9" fmla="*/ 85 h 86"/>
                <a:gd name="T10" fmla="*/ 0 w 35"/>
                <a:gd name="T11" fmla="*/ 85 h 86"/>
                <a:gd name="T12" fmla="*/ 0 w 35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2"/>
                  </a:lnTo>
                  <a:lnTo>
                    <a:pt x="34" y="72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4F3A1834-D712-584A-BEBE-7637D3226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3938" y="2371725"/>
              <a:ext cx="20637" cy="31750"/>
            </a:xfrm>
            <a:custGeom>
              <a:avLst/>
              <a:gdLst>
                <a:gd name="T0" fmla="*/ 55 w 56"/>
                <a:gd name="T1" fmla="*/ 43 h 86"/>
                <a:gd name="T2" fmla="*/ 29 w 56"/>
                <a:gd name="T3" fmla="*/ 85 h 86"/>
                <a:gd name="T4" fmla="*/ 2 w 56"/>
                <a:gd name="T5" fmla="*/ 43 h 86"/>
                <a:gd name="T6" fmla="*/ 29 w 56"/>
                <a:gd name="T7" fmla="*/ 0 h 86"/>
                <a:gd name="T8" fmla="*/ 55 w 56"/>
                <a:gd name="T9" fmla="*/ 43 h 86"/>
                <a:gd name="T10" fmla="*/ 42 w 56"/>
                <a:gd name="T11" fmla="*/ 43 h 86"/>
                <a:gd name="T12" fmla="*/ 29 w 56"/>
                <a:gd name="T13" fmla="*/ 11 h 86"/>
                <a:gd name="T14" fmla="*/ 15 w 56"/>
                <a:gd name="T15" fmla="*/ 43 h 86"/>
                <a:gd name="T16" fmla="*/ 29 w 56"/>
                <a:gd name="T17" fmla="*/ 75 h 86"/>
                <a:gd name="T18" fmla="*/ 42 w 56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86">
                  <a:moveTo>
                    <a:pt x="55" y="43"/>
                  </a:moveTo>
                  <a:cubicBezTo>
                    <a:pt x="55" y="75"/>
                    <a:pt x="43" y="85"/>
                    <a:pt x="29" y="85"/>
                  </a:cubicBezTo>
                  <a:cubicBezTo>
                    <a:pt x="16" y="85"/>
                    <a:pt x="2" y="72"/>
                    <a:pt x="2" y="43"/>
                  </a:cubicBezTo>
                  <a:cubicBezTo>
                    <a:pt x="0" y="14"/>
                    <a:pt x="13" y="0"/>
                    <a:pt x="29" y="0"/>
                  </a:cubicBezTo>
                  <a:cubicBezTo>
                    <a:pt x="42" y="0"/>
                    <a:pt x="55" y="14"/>
                    <a:pt x="55" y="43"/>
                  </a:cubicBezTo>
                  <a:close/>
                  <a:moveTo>
                    <a:pt x="42" y="43"/>
                  </a:moveTo>
                  <a:cubicBezTo>
                    <a:pt x="42" y="19"/>
                    <a:pt x="37" y="11"/>
                    <a:pt x="29" y="11"/>
                  </a:cubicBezTo>
                  <a:cubicBezTo>
                    <a:pt x="21" y="11"/>
                    <a:pt x="15" y="19"/>
                    <a:pt x="15" y="43"/>
                  </a:cubicBezTo>
                  <a:cubicBezTo>
                    <a:pt x="13" y="67"/>
                    <a:pt x="21" y="75"/>
                    <a:pt x="29" y="75"/>
                  </a:cubicBezTo>
                  <a:cubicBezTo>
                    <a:pt x="37" y="75"/>
                    <a:pt x="42" y="67"/>
                    <a:pt x="42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C4E4F663-FD56-1B45-BD05-481731C5D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2371725"/>
              <a:ext cx="14287" cy="31750"/>
            </a:xfrm>
            <a:custGeom>
              <a:avLst/>
              <a:gdLst>
                <a:gd name="T0" fmla="*/ 0 w 39"/>
                <a:gd name="T1" fmla="*/ 0 h 86"/>
                <a:gd name="T2" fmla="*/ 38 w 39"/>
                <a:gd name="T3" fmla="*/ 0 h 86"/>
                <a:gd name="T4" fmla="*/ 38 w 39"/>
                <a:gd name="T5" fmla="*/ 14 h 86"/>
                <a:gd name="T6" fmla="*/ 14 w 39"/>
                <a:gd name="T7" fmla="*/ 14 h 86"/>
                <a:gd name="T8" fmla="*/ 14 w 39"/>
                <a:gd name="T9" fmla="*/ 37 h 86"/>
                <a:gd name="T10" fmla="*/ 35 w 39"/>
                <a:gd name="T11" fmla="*/ 37 h 86"/>
                <a:gd name="T12" fmla="*/ 35 w 39"/>
                <a:gd name="T13" fmla="*/ 48 h 86"/>
                <a:gd name="T14" fmla="*/ 14 w 39"/>
                <a:gd name="T15" fmla="*/ 48 h 86"/>
                <a:gd name="T16" fmla="*/ 14 w 39"/>
                <a:gd name="T17" fmla="*/ 85 h 86"/>
                <a:gd name="T18" fmla="*/ 0 w 39"/>
                <a:gd name="T19" fmla="*/ 85 h 86"/>
                <a:gd name="T20" fmla="*/ 0 w 39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86">
                  <a:moveTo>
                    <a:pt x="0" y="0"/>
                  </a:moveTo>
                  <a:lnTo>
                    <a:pt x="38" y="0"/>
                  </a:lnTo>
                  <a:lnTo>
                    <a:pt x="38" y="14"/>
                  </a:lnTo>
                  <a:lnTo>
                    <a:pt x="14" y="14"/>
                  </a:lnTo>
                  <a:lnTo>
                    <a:pt x="14" y="37"/>
                  </a:lnTo>
                  <a:lnTo>
                    <a:pt x="35" y="37"/>
                  </a:lnTo>
                  <a:lnTo>
                    <a:pt x="35" y="48"/>
                  </a:lnTo>
                  <a:lnTo>
                    <a:pt x="14" y="48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BA2E5EE0-0EEF-424A-8FFD-7F2889A3C3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2038" y="237172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34 w 35"/>
                <a:gd name="T3" fmla="*/ 0 h 86"/>
                <a:gd name="T4" fmla="*/ 34 w 35"/>
                <a:gd name="T5" fmla="*/ 14 h 86"/>
                <a:gd name="T6" fmla="*/ 13 w 35"/>
                <a:gd name="T7" fmla="*/ 14 h 86"/>
                <a:gd name="T8" fmla="*/ 13 w 35"/>
                <a:gd name="T9" fmla="*/ 37 h 86"/>
                <a:gd name="T10" fmla="*/ 32 w 35"/>
                <a:gd name="T11" fmla="*/ 37 h 86"/>
                <a:gd name="T12" fmla="*/ 32 w 35"/>
                <a:gd name="T13" fmla="*/ 48 h 86"/>
                <a:gd name="T14" fmla="*/ 13 w 35"/>
                <a:gd name="T15" fmla="*/ 48 h 86"/>
                <a:gd name="T16" fmla="*/ 13 w 35"/>
                <a:gd name="T17" fmla="*/ 85 h 86"/>
                <a:gd name="T18" fmla="*/ 0 w 35"/>
                <a:gd name="T19" fmla="*/ 85 h 86"/>
                <a:gd name="T20" fmla="*/ 0 w 35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4"/>
                  </a:lnTo>
                  <a:lnTo>
                    <a:pt x="13" y="14"/>
                  </a:lnTo>
                  <a:lnTo>
                    <a:pt x="13" y="37"/>
                  </a:lnTo>
                  <a:lnTo>
                    <a:pt x="32" y="37"/>
                  </a:lnTo>
                  <a:lnTo>
                    <a:pt x="32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8" name="Freeform 21">
              <a:extLst>
                <a:ext uri="{FF2B5EF4-FFF2-40B4-BE49-F238E27FC236}">
                  <a16:creationId xmlns:a16="http://schemas.microsoft.com/office/drawing/2014/main" id="{C0A88580-8012-3F47-AFA8-067A41E4BA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6325" y="2371725"/>
              <a:ext cx="4763" cy="31750"/>
            </a:xfrm>
            <a:custGeom>
              <a:avLst/>
              <a:gdLst>
                <a:gd name="T0" fmla="*/ 6 w 14"/>
                <a:gd name="T1" fmla="*/ 85 h 86"/>
                <a:gd name="T2" fmla="*/ 0 w 14"/>
                <a:gd name="T3" fmla="*/ 85 h 86"/>
                <a:gd name="T4" fmla="*/ 0 w 14"/>
                <a:gd name="T5" fmla="*/ 0 h 86"/>
                <a:gd name="T6" fmla="*/ 13 w 14"/>
                <a:gd name="T7" fmla="*/ 0 h 86"/>
                <a:gd name="T8" fmla="*/ 13 w 14"/>
                <a:gd name="T9" fmla="*/ 85 h 86"/>
                <a:gd name="T10" fmla="*/ 6 w 14"/>
                <a:gd name="T11" fmla="*/ 8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6">
                  <a:moveTo>
                    <a:pt x="6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6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9583FC0F-835D-3844-AAB8-73012FBC7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2675" y="2371725"/>
              <a:ext cx="17463" cy="31750"/>
            </a:xfrm>
            <a:custGeom>
              <a:avLst/>
              <a:gdLst>
                <a:gd name="T0" fmla="*/ 48 w 49"/>
                <a:gd name="T1" fmla="*/ 82 h 86"/>
                <a:gd name="T2" fmla="*/ 32 w 49"/>
                <a:gd name="T3" fmla="*/ 85 h 86"/>
                <a:gd name="T4" fmla="*/ 0 w 49"/>
                <a:gd name="T5" fmla="*/ 43 h 86"/>
                <a:gd name="T6" fmla="*/ 32 w 49"/>
                <a:gd name="T7" fmla="*/ 0 h 86"/>
                <a:gd name="T8" fmla="*/ 48 w 49"/>
                <a:gd name="T9" fmla="*/ 3 h 86"/>
                <a:gd name="T10" fmla="*/ 48 w 49"/>
                <a:gd name="T11" fmla="*/ 16 h 86"/>
                <a:gd name="T12" fmla="*/ 35 w 49"/>
                <a:gd name="T13" fmla="*/ 11 h 86"/>
                <a:gd name="T14" fmla="*/ 16 w 49"/>
                <a:gd name="T15" fmla="*/ 43 h 86"/>
                <a:gd name="T16" fmla="*/ 35 w 49"/>
                <a:gd name="T17" fmla="*/ 75 h 86"/>
                <a:gd name="T18" fmla="*/ 48 w 49"/>
                <a:gd name="T19" fmla="*/ 69 h 86"/>
                <a:gd name="T20" fmla="*/ 48 w 49"/>
                <a:gd name="T21" fmla="*/ 8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6">
                  <a:moveTo>
                    <a:pt x="48" y="82"/>
                  </a:moveTo>
                  <a:cubicBezTo>
                    <a:pt x="45" y="85"/>
                    <a:pt x="40" y="85"/>
                    <a:pt x="32" y="85"/>
                  </a:cubicBezTo>
                  <a:cubicBezTo>
                    <a:pt x="11" y="85"/>
                    <a:pt x="0" y="67"/>
                    <a:pt x="0" y="43"/>
                  </a:cubicBezTo>
                  <a:cubicBezTo>
                    <a:pt x="0" y="19"/>
                    <a:pt x="11" y="0"/>
                    <a:pt x="32" y="0"/>
                  </a:cubicBezTo>
                  <a:cubicBezTo>
                    <a:pt x="40" y="0"/>
                    <a:pt x="45" y="3"/>
                    <a:pt x="48" y="3"/>
                  </a:cubicBezTo>
                  <a:lnTo>
                    <a:pt x="48" y="16"/>
                  </a:lnTo>
                  <a:cubicBezTo>
                    <a:pt x="45" y="14"/>
                    <a:pt x="42" y="11"/>
                    <a:pt x="35" y="11"/>
                  </a:cubicBezTo>
                  <a:cubicBezTo>
                    <a:pt x="24" y="11"/>
                    <a:pt x="16" y="19"/>
                    <a:pt x="16" y="43"/>
                  </a:cubicBezTo>
                  <a:cubicBezTo>
                    <a:pt x="16" y="64"/>
                    <a:pt x="24" y="75"/>
                    <a:pt x="35" y="75"/>
                  </a:cubicBezTo>
                  <a:cubicBezTo>
                    <a:pt x="40" y="75"/>
                    <a:pt x="45" y="72"/>
                    <a:pt x="48" y="69"/>
                  </a:cubicBezTo>
                  <a:lnTo>
                    <a:pt x="48" y="8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983DD9B2-6C59-9A46-8F77-8F4AA4A94E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1725" y="2371725"/>
              <a:ext cx="14288" cy="31750"/>
            </a:xfrm>
            <a:custGeom>
              <a:avLst/>
              <a:gdLst>
                <a:gd name="T0" fmla="*/ 0 w 38"/>
                <a:gd name="T1" fmla="*/ 0 h 86"/>
                <a:gd name="T2" fmla="*/ 37 w 38"/>
                <a:gd name="T3" fmla="*/ 0 h 86"/>
                <a:gd name="T4" fmla="*/ 37 w 38"/>
                <a:gd name="T5" fmla="*/ 14 h 86"/>
                <a:gd name="T6" fmla="*/ 13 w 38"/>
                <a:gd name="T7" fmla="*/ 14 h 86"/>
                <a:gd name="T8" fmla="*/ 13 w 38"/>
                <a:gd name="T9" fmla="*/ 35 h 86"/>
                <a:gd name="T10" fmla="*/ 34 w 38"/>
                <a:gd name="T11" fmla="*/ 35 h 86"/>
                <a:gd name="T12" fmla="*/ 34 w 38"/>
                <a:gd name="T13" fmla="*/ 48 h 86"/>
                <a:gd name="T14" fmla="*/ 13 w 38"/>
                <a:gd name="T15" fmla="*/ 48 h 86"/>
                <a:gd name="T16" fmla="*/ 13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4"/>
                  </a:lnTo>
                  <a:lnTo>
                    <a:pt x="13" y="14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DF26DC7F-1EF5-E847-B3FC-96AC9C2979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5538" y="2371725"/>
              <a:ext cx="12700" cy="31750"/>
            </a:xfrm>
            <a:custGeom>
              <a:avLst/>
              <a:gdLst>
                <a:gd name="T0" fmla="*/ 0 w 36"/>
                <a:gd name="T1" fmla="*/ 0 h 86"/>
                <a:gd name="T2" fmla="*/ 35 w 36"/>
                <a:gd name="T3" fmla="*/ 0 h 86"/>
                <a:gd name="T4" fmla="*/ 35 w 36"/>
                <a:gd name="T5" fmla="*/ 14 h 86"/>
                <a:gd name="T6" fmla="*/ 11 w 36"/>
                <a:gd name="T7" fmla="*/ 14 h 86"/>
                <a:gd name="T8" fmla="*/ 11 w 36"/>
                <a:gd name="T9" fmla="*/ 37 h 86"/>
                <a:gd name="T10" fmla="*/ 32 w 36"/>
                <a:gd name="T11" fmla="*/ 37 h 86"/>
                <a:gd name="T12" fmla="*/ 32 w 36"/>
                <a:gd name="T13" fmla="*/ 48 h 86"/>
                <a:gd name="T14" fmla="*/ 11 w 36"/>
                <a:gd name="T15" fmla="*/ 48 h 86"/>
                <a:gd name="T16" fmla="*/ 11 w 36"/>
                <a:gd name="T17" fmla="*/ 85 h 86"/>
                <a:gd name="T18" fmla="*/ 0 w 36"/>
                <a:gd name="T19" fmla="*/ 85 h 86"/>
                <a:gd name="T20" fmla="*/ 0 w 36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86">
                  <a:moveTo>
                    <a:pt x="0" y="0"/>
                  </a:moveTo>
                  <a:lnTo>
                    <a:pt x="35" y="0"/>
                  </a:lnTo>
                  <a:lnTo>
                    <a:pt x="35" y="14"/>
                  </a:lnTo>
                  <a:lnTo>
                    <a:pt x="11" y="14"/>
                  </a:lnTo>
                  <a:lnTo>
                    <a:pt x="11" y="37"/>
                  </a:lnTo>
                  <a:lnTo>
                    <a:pt x="32" y="37"/>
                  </a:lnTo>
                  <a:lnTo>
                    <a:pt x="32" y="48"/>
                  </a:lnTo>
                  <a:lnTo>
                    <a:pt x="11" y="48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42711810-D163-9A43-9AC8-DA39F7171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8238" y="2371725"/>
              <a:ext cx="19050" cy="31750"/>
            </a:xfrm>
            <a:custGeom>
              <a:avLst/>
              <a:gdLst>
                <a:gd name="T0" fmla="*/ 53 w 54"/>
                <a:gd name="T1" fmla="*/ 43 h 86"/>
                <a:gd name="T2" fmla="*/ 27 w 54"/>
                <a:gd name="T3" fmla="*/ 85 h 86"/>
                <a:gd name="T4" fmla="*/ 0 w 54"/>
                <a:gd name="T5" fmla="*/ 43 h 86"/>
                <a:gd name="T6" fmla="*/ 27 w 54"/>
                <a:gd name="T7" fmla="*/ 0 h 86"/>
                <a:gd name="T8" fmla="*/ 53 w 54"/>
                <a:gd name="T9" fmla="*/ 43 h 86"/>
                <a:gd name="T10" fmla="*/ 40 w 54"/>
                <a:gd name="T11" fmla="*/ 43 h 86"/>
                <a:gd name="T12" fmla="*/ 27 w 54"/>
                <a:gd name="T13" fmla="*/ 11 h 86"/>
                <a:gd name="T14" fmla="*/ 14 w 54"/>
                <a:gd name="T15" fmla="*/ 43 h 86"/>
                <a:gd name="T16" fmla="*/ 27 w 54"/>
                <a:gd name="T17" fmla="*/ 75 h 86"/>
                <a:gd name="T18" fmla="*/ 40 w 54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86">
                  <a:moveTo>
                    <a:pt x="53" y="43"/>
                  </a:moveTo>
                  <a:cubicBezTo>
                    <a:pt x="53" y="75"/>
                    <a:pt x="40" y="85"/>
                    <a:pt x="27" y="85"/>
                  </a:cubicBezTo>
                  <a:cubicBezTo>
                    <a:pt x="14" y="85"/>
                    <a:pt x="0" y="72"/>
                    <a:pt x="0" y="43"/>
                  </a:cubicBezTo>
                  <a:cubicBezTo>
                    <a:pt x="0" y="14"/>
                    <a:pt x="14" y="0"/>
                    <a:pt x="27" y="0"/>
                  </a:cubicBezTo>
                  <a:cubicBezTo>
                    <a:pt x="40" y="0"/>
                    <a:pt x="53" y="14"/>
                    <a:pt x="53" y="43"/>
                  </a:cubicBezTo>
                  <a:close/>
                  <a:moveTo>
                    <a:pt x="40" y="43"/>
                  </a:moveTo>
                  <a:cubicBezTo>
                    <a:pt x="40" y="19"/>
                    <a:pt x="35" y="11"/>
                    <a:pt x="27" y="11"/>
                  </a:cubicBezTo>
                  <a:cubicBezTo>
                    <a:pt x="19" y="11"/>
                    <a:pt x="14" y="19"/>
                    <a:pt x="14" y="43"/>
                  </a:cubicBezTo>
                  <a:cubicBezTo>
                    <a:pt x="14" y="67"/>
                    <a:pt x="19" y="75"/>
                    <a:pt x="27" y="75"/>
                  </a:cubicBezTo>
                  <a:cubicBezTo>
                    <a:pt x="35" y="75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ED3D4ACC-C176-6942-9607-5727A291B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0463" y="2371725"/>
              <a:ext cx="17462" cy="31750"/>
            </a:xfrm>
            <a:custGeom>
              <a:avLst/>
              <a:gdLst>
                <a:gd name="T0" fmla="*/ 2 w 48"/>
                <a:gd name="T1" fmla="*/ 0 h 89"/>
                <a:gd name="T2" fmla="*/ 23 w 48"/>
                <a:gd name="T3" fmla="*/ 0 h 89"/>
                <a:gd name="T4" fmla="*/ 45 w 48"/>
                <a:gd name="T5" fmla="*/ 22 h 89"/>
                <a:gd name="T6" fmla="*/ 31 w 48"/>
                <a:gd name="T7" fmla="*/ 43 h 89"/>
                <a:gd name="T8" fmla="*/ 31 w 48"/>
                <a:gd name="T9" fmla="*/ 43 h 89"/>
                <a:gd name="T10" fmla="*/ 39 w 48"/>
                <a:gd name="T11" fmla="*/ 53 h 89"/>
                <a:gd name="T12" fmla="*/ 47 w 48"/>
                <a:gd name="T13" fmla="*/ 85 h 89"/>
                <a:gd name="T14" fmla="*/ 34 w 48"/>
                <a:gd name="T15" fmla="*/ 85 h 89"/>
                <a:gd name="T16" fmla="*/ 26 w 48"/>
                <a:gd name="T17" fmla="*/ 59 h 89"/>
                <a:gd name="T18" fmla="*/ 15 w 48"/>
                <a:gd name="T19" fmla="*/ 51 h 89"/>
                <a:gd name="T20" fmla="*/ 13 w 48"/>
                <a:gd name="T21" fmla="*/ 51 h 89"/>
                <a:gd name="T22" fmla="*/ 13 w 48"/>
                <a:gd name="T23" fmla="*/ 88 h 89"/>
                <a:gd name="T24" fmla="*/ 0 w 48"/>
                <a:gd name="T25" fmla="*/ 88 h 89"/>
                <a:gd name="T26" fmla="*/ 2 w 48"/>
                <a:gd name="T27" fmla="*/ 0 h 89"/>
                <a:gd name="T28" fmla="*/ 18 w 48"/>
                <a:gd name="T29" fmla="*/ 37 h 89"/>
                <a:gd name="T30" fmla="*/ 29 w 48"/>
                <a:gd name="T31" fmla="*/ 24 h 89"/>
                <a:gd name="T32" fmla="*/ 18 w 48"/>
                <a:gd name="T33" fmla="*/ 11 h 89"/>
                <a:gd name="T34" fmla="*/ 13 w 48"/>
                <a:gd name="T35" fmla="*/ 11 h 89"/>
                <a:gd name="T36" fmla="*/ 13 w 48"/>
                <a:gd name="T37" fmla="*/ 35 h 89"/>
                <a:gd name="T38" fmla="*/ 18 w 48"/>
                <a:gd name="T39" fmla="*/ 35 h 89"/>
                <a:gd name="T40" fmla="*/ 18 w 48"/>
                <a:gd name="T41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89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2"/>
                  </a:cubicBezTo>
                  <a:cubicBezTo>
                    <a:pt x="45" y="32"/>
                    <a:pt x="39" y="40"/>
                    <a:pt x="31" y="43"/>
                  </a:cubicBezTo>
                  <a:lnTo>
                    <a:pt x="31" y="43"/>
                  </a:lnTo>
                  <a:cubicBezTo>
                    <a:pt x="34" y="43"/>
                    <a:pt x="37" y="45"/>
                    <a:pt x="39" y="53"/>
                  </a:cubicBezTo>
                  <a:lnTo>
                    <a:pt x="47" y="85"/>
                  </a:lnTo>
                  <a:lnTo>
                    <a:pt x="34" y="85"/>
                  </a:lnTo>
                  <a:lnTo>
                    <a:pt x="26" y="59"/>
                  </a:lnTo>
                  <a:cubicBezTo>
                    <a:pt x="23" y="51"/>
                    <a:pt x="21" y="51"/>
                    <a:pt x="15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2" y="0"/>
                  </a:lnTo>
                  <a:close/>
                  <a:moveTo>
                    <a:pt x="18" y="37"/>
                  </a:moveTo>
                  <a:cubicBezTo>
                    <a:pt x="26" y="37"/>
                    <a:pt x="29" y="32"/>
                    <a:pt x="29" y="24"/>
                  </a:cubicBezTo>
                  <a:cubicBezTo>
                    <a:pt x="29" y="14"/>
                    <a:pt x="23" y="11"/>
                    <a:pt x="18" y="11"/>
                  </a:cubicBezTo>
                  <a:lnTo>
                    <a:pt x="13" y="11"/>
                  </a:lnTo>
                  <a:lnTo>
                    <a:pt x="13" y="35"/>
                  </a:lnTo>
                  <a:lnTo>
                    <a:pt x="18" y="35"/>
                  </a:lnTo>
                  <a:lnTo>
                    <a:pt x="18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16E232AD-EE24-9745-99DC-42791819F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1100" y="2371725"/>
              <a:ext cx="15875" cy="31750"/>
            </a:xfrm>
            <a:custGeom>
              <a:avLst/>
              <a:gdLst>
                <a:gd name="T0" fmla="*/ 16 w 46"/>
                <a:gd name="T1" fmla="*/ 14 h 86"/>
                <a:gd name="T2" fmla="*/ 0 w 46"/>
                <a:gd name="T3" fmla="*/ 14 h 86"/>
                <a:gd name="T4" fmla="*/ 0 w 46"/>
                <a:gd name="T5" fmla="*/ 0 h 86"/>
                <a:gd name="T6" fmla="*/ 45 w 46"/>
                <a:gd name="T7" fmla="*/ 0 h 86"/>
                <a:gd name="T8" fmla="*/ 45 w 46"/>
                <a:gd name="T9" fmla="*/ 14 h 86"/>
                <a:gd name="T10" fmla="*/ 30 w 46"/>
                <a:gd name="T11" fmla="*/ 14 h 86"/>
                <a:gd name="T12" fmla="*/ 30 w 46"/>
                <a:gd name="T13" fmla="*/ 85 h 86"/>
                <a:gd name="T14" fmla="*/ 16 w 46"/>
                <a:gd name="T15" fmla="*/ 85 h 86"/>
                <a:gd name="T16" fmla="*/ 16 w 46"/>
                <a:gd name="T17" fmla="*/ 1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86">
                  <a:moveTo>
                    <a:pt x="16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14"/>
                  </a:lnTo>
                  <a:lnTo>
                    <a:pt x="30" y="14"/>
                  </a:lnTo>
                  <a:lnTo>
                    <a:pt x="30" y="85"/>
                  </a:lnTo>
                  <a:lnTo>
                    <a:pt x="16" y="85"/>
                  </a:lnTo>
                  <a:lnTo>
                    <a:pt x="16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5D6D0DA0-D63D-9D47-9819-AA7FE26CE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8563" y="2371725"/>
              <a:ext cx="15875" cy="31750"/>
            </a:xfrm>
            <a:custGeom>
              <a:avLst/>
              <a:gdLst>
                <a:gd name="T0" fmla="*/ 0 w 46"/>
                <a:gd name="T1" fmla="*/ 0 h 86"/>
                <a:gd name="T2" fmla="*/ 13 w 46"/>
                <a:gd name="T3" fmla="*/ 0 h 86"/>
                <a:gd name="T4" fmla="*/ 13 w 46"/>
                <a:gd name="T5" fmla="*/ 35 h 86"/>
                <a:gd name="T6" fmla="*/ 35 w 46"/>
                <a:gd name="T7" fmla="*/ 35 h 86"/>
                <a:gd name="T8" fmla="*/ 35 w 46"/>
                <a:gd name="T9" fmla="*/ 0 h 86"/>
                <a:gd name="T10" fmla="*/ 45 w 46"/>
                <a:gd name="T11" fmla="*/ 0 h 86"/>
                <a:gd name="T12" fmla="*/ 45 w 46"/>
                <a:gd name="T13" fmla="*/ 85 h 86"/>
                <a:gd name="T14" fmla="*/ 35 w 46"/>
                <a:gd name="T15" fmla="*/ 85 h 86"/>
                <a:gd name="T16" fmla="*/ 35 w 46"/>
                <a:gd name="T17" fmla="*/ 48 h 86"/>
                <a:gd name="T18" fmla="*/ 13 w 46"/>
                <a:gd name="T19" fmla="*/ 48 h 86"/>
                <a:gd name="T20" fmla="*/ 13 w 46"/>
                <a:gd name="T21" fmla="*/ 85 h 86"/>
                <a:gd name="T22" fmla="*/ 0 w 46"/>
                <a:gd name="T23" fmla="*/ 85 h 86"/>
                <a:gd name="T24" fmla="*/ 0 w 46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86">
                  <a:moveTo>
                    <a:pt x="0" y="0"/>
                  </a:moveTo>
                  <a:lnTo>
                    <a:pt x="13" y="0"/>
                  </a:lnTo>
                  <a:lnTo>
                    <a:pt x="13" y="35"/>
                  </a:lnTo>
                  <a:lnTo>
                    <a:pt x="35" y="35"/>
                  </a:lnTo>
                  <a:lnTo>
                    <a:pt x="35" y="0"/>
                  </a:lnTo>
                  <a:lnTo>
                    <a:pt x="45" y="0"/>
                  </a:lnTo>
                  <a:lnTo>
                    <a:pt x="45" y="85"/>
                  </a:lnTo>
                  <a:lnTo>
                    <a:pt x="35" y="85"/>
                  </a:lnTo>
                  <a:lnTo>
                    <a:pt x="35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CAEDF82F-515B-094D-8E17-D457477F8B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9200" y="2371725"/>
              <a:ext cx="14288" cy="31750"/>
            </a:xfrm>
            <a:custGeom>
              <a:avLst/>
              <a:gdLst>
                <a:gd name="T0" fmla="*/ 0 w 38"/>
                <a:gd name="T1" fmla="*/ 0 h 86"/>
                <a:gd name="T2" fmla="*/ 37 w 38"/>
                <a:gd name="T3" fmla="*/ 0 h 86"/>
                <a:gd name="T4" fmla="*/ 37 w 38"/>
                <a:gd name="T5" fmla="*/ 14 h 86"/>
                <a:gd name="T6" fmla="*/ 13 w 38"/>
                <a:gd name="T7" fmla="*/ 14 h 86"/>
                <a:gd name="T8" fmla="*/ 13 w 38"/>
                <a:gd name="T9" fmla="*/ 35 h 86"/>
                <a:gd name="T10" fmla="*/ 34 w 38"/>
                <a:gd name="T11" fmla="*/ 35 h 86"/>
                <a:gd name="T12" fmla="*/ 34 w 38"/>
                <a:gd name="T13" fmla="*/ 48 h 86"/>
                <a:gd name="T14" fmla="*/ 13 w 38"/>
                <a:gd name="T15" fmla="*/ 48 h 86"/>
                <a:gd name="T16" fmla="*/ 13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4"/>
                  </a:lnTo>
                  <a:lnTo>
                    <a:pt x="13" y="14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10B0968C-02D2-334A-A53F-BF358B8F5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3125" y="2038350"/>
              <a:ext cx="355600" cy="273050"/>
            </a:xfrm>
            <a:custGeom>
              <a:avLst/>
              <a:gdLst>
                <a:gd name="T0" fmla="*/ 177 w 986"/>
                <a:gd name="T1" fmla="*/ 582 h 758"/>
                <a:gd name="T2" fmla="*/ 209 w 986"/>
                <a:gd name="T3" fmla="*/ 537 h 758"/>
                <a:gd name="T4" fmla="*/ 820 w 986"/>
                <a:gd name="T5" fmla="*/ 452 h 758"/>
                <a:gd name="T6" fmla="*/ 320 w 986"/>
                <a:gd name="T7" fmla="*/ 725 h 758"/>
                <a:gd name="T8" fmla="*/ 664 w 986"/>
                <a:gd name="T9" fmla="*/ 725 h 758"/>
                <a:gd name="T10" fmla="*/ 79 w 986"/>
                <a:gd name="T11" fmla="*/ 299 h 758"/>
                <a:gd name="T12" fmla="*/ 847 w 986"/>
                <a:gd name="T13" fmla="*/ 206 h 758"/>
                <a:gd name="T14" fmla="*/ 881 w 986"/>
                <a:gd name="T15" fmla="*/ 442 h 758"/>
                <a:gd name="T16" fmla="*/ 519 w 986"/>
                <a:gd name="T17" fmla="*/ 129 h 758"/>
                <a:gd name="T18" fmla="*/ 519 w 986"/>
                <a:gd name="T19" fmla="*/ 37 h 758"/>
                <a:gd name="T20" fmla="*/ 338 w 986"/>
                <a:gd name="T21" fmla="*/ 174 h 758"/>
                <a:gd name="T22" fmla="*/ 669 w 986"/>
                <a:gd name="T23" fmla="*/ 127 h 758"/>
                <a:gd name="T24" fmla="*/ 646 w 986"/>
                <a:gd name="T25" fmla="*/ 156 h 758"/>
                <a:gd name="T26" fmla="*/ 566 w 986"/>
                <a:gd name="T27" fmla="*/ 227 h 758"/>
                <a:gd name="T28" fmla="*/ 537 w 986"/>
                <a:gd name="T29" fmla="*/ 256 h 758"/>
                <a:gd name="T30" fmla="*/ 561 w 986"/>
                <a:gd name="T31" fmla="*/ 545 h 758"/>
                <a:gd name="T32" fmla="*/ 474 w 986"/>
                <a:gd name="T33" fmla="*/ 566 h 758"/>
                <a:gd name="T34" fmla="*/ 365 w 986"/>
                <a:gd name="T35" fmla="*/ 455 h 758"/>
                <a:gd name="T36" fmla="*/ 455 w 986"/>
                <a:gd name="T37" fmla="*/ 352 h 758"/>
                <a:gd name="T38" fmla="*/ 352 w 986"/>
                <a:gd name="T39" fmla="*/ 174 h 758"/>
                <a:gd name="T40" fmla="*/ 360 w 986"/>
                <a:gd name="T41" fmla="*/ 113 h 758"/>
                <a:gd name="T42" fmla="*/ 815 w 986"/>
                <a:gd name="T43" fmla="*/ 323 h 758"/>
                <a:gd name="T44" fmla="*/ 553 w 986"/>
                <a:gd name="T45" fmla="*/ 235 h 758"/>
                <a:gd name="T46" fmla="*/ 542 w 986"/>
                <a:gd name="T47" fmla="*/ 241 h 758"/>
                <a:gd name="T48" fmla="*/ 717 w 986"/>
                <a:gd name="T49" fmla="*/ 190 h 758"/>
                <a:gd name="T50" fmla="*/ 685 w 986"/>
                <a:gd name="T51" fmla="*/ 193 h 758"/>
                <a:gd name="T52" fmla="*/ 680 w 986"/>
                <a:gd name="T53" fmla="*/ 246 h 758"/>
                <a:gd name="T54" fmla="*/ 656 w 986"/>
                <a:gd name="T55" fmla="*/ 209 h 758"/>
                <a:gd name="T56" fmla="*/ 683 w 986"/>
                <a:gd name="T57" fmla="*/ 219 h 758"/>
                <a:gd name="T58" fmla="*/ 690 w 986"/>
                <a:gd name="T59" fmla="*/ 260 h 758"/>
                <a:gd name="T60" fmla="*/ 672 w 986"/>
                <a:gd name="T61" fmla="*/ 294 h 758"/>
                <a:gd name="T62" fmla="*/ 648 w 986"/>
                <a:gd name="T63" fmla="*/ 299 h 758"/>
                <a:gd name="T64" fmla="*/ 582 w 986"/>
                <a:gd name="T65" fmla="*/ 262 h 758"/>
                <a:gd name="T66" fmla="*/ 571 w 986"/>
                <a:gd name="T67" fmla="*/ 429 h 758"/>
                <a:gd name="T68" fmla="*/ 667 w 986"/>
                <a:gd name="T69" fmla="*/ 270 h 758"/>
                <a:gd name="T70" fmla="*/ 654 w 986"/>
                <a:gd name="T71" fmla="*/ 270 h 758"/>
                <a:gd name="T72" fmla="*/ 627 w 986"/>
                <a:gd name="T73" fmla="*/ 259 h 758"/>
                <a:gd name="T74" fmla="*/ 590 w 986"/>
                <a:gd name="T75" fmla="*/ 235 h 758"/>
                <a:gd name="T76" fmla="*/ 603 w 986"/>
                <a:gd name="T77" fmla="*/ 384 h 758"/>
                <a:gd name="T78" fmla="*/ 624 w 986"/>
                <a:gd name="T79" fmla="*/ 362 h 758"/>
                <a:gd name="T80" fmla="*/ 640 w 986"/>
                <a:gd name="T81" fmla="*/ 341 h 758"/>
                <a:gd name="T82" fmla="*/ 627 w 986"/>
                <a:gd name="T83" fmla="*/ 516 h 758"/>
                <a:gd name="T84" fmla="*/ 617 w 986"/>
                <a:gd name="T85" fmla="*/ 537 h 758"/>
                <a:gd name="T86" fmla="*/ 654 w 986"/>
                <a:gd name="T87" fmla="*/ 479 h 758"/>
                <a:gd name="T88" fmla="*/ 680 w 986"/>
                <a:gd name="T89" fmla="*/ 503 h 758"/>
                <a:gd name="T90" fmla="*/ 328 w 986"/>
                <a:gd name="T91" fmla="*/ 346 h 758"/>
                <a:gd name="T92" fmla="*/ 352 w 986"/>
                <a:gd name="T93" fmla="*/ 360 h 758"/>
                <a:gd name="T94" fmla="*/ 354 w 986"/>
                <a:gd name="T95" fmla="*/ 328 h 758"/>
                <a:gd name="T96" fmla="*/ 320 w 986"/>
                <a:gd name="T97" fmla="*/ 349 h 758"/>
                <a:gd name="T98" fmla="*/ 394 w 986"/>
                <a:gd name="T99" fmla="*/ 352 h 758"/>
                <a:gd name="T100" fmla="*/ 423 w 986"/>
                <a:gd name="T101" fmla="*/ 370 h 758"/>
                <a:gd name="T102" fmla="*/ 391 w 986"/>
                <a:gd name="T103" fmla="*/ 233 h 758"/>
                <a:gd name="T104" fmla="*/ 360 w 986"/>
                <a:gd name="T105" fmla="*/ 272 h 758"/>
                <a:gd name="T106" fmla="*/ 304 w 986"/>
                <a:gd name="T107" fmla="*/ 479 h 758"/>
                <a:gd name="T108" fmla="*/ 272 w 986"/>
                <a:gd name="T109" fmla="*/ 394 h 758"/>
                <a:gd name="T110" fmla="*/ 211 w 986"/>
                <a:gd name="T111" fmla="*/ 399 h 758"/>
                <a:gd name="T112" fmla="*/ 209 w 986"/>
                <a:gd name="T113" fmla="*/ 434 h 758"/>
                <a:gd name="T114" fmla="*/ 240 w 986"/>
                <a:gd name="T115" fmla="*/ 439 h 758"/>
                <a:gd name="T116" fmla="*/ 230 w 986"/>
                <a:gd name="T117" fmla="*/ 333 h 758"/>
                <a:gd name="T118" fmla="*/ 640 w 986"/>
                <a:gd name="T119" fmla="*/ 79 h 758"/>
                <a:gd name="T120" fmla="*/ 630 w 986"/>
                <a:gd name="T121" fmla="*/ 222 h 758"/>
                <a:gd name="T122" fmla="*/ 619 w 986"/>
                <a:gd name="T123" fmla="*/ 238 h 758"/>
                <a:gd name="T124" fmla="*/ 466 w 986"/>
                <a:gd name="T125" fmla="*/ 259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86" h="758">
                  <a:moveTo>
                    <a:pt x="855" y="140"/>
                  </a:moveTo>
                  <a:cubicBezTo>
                    <a:pt x="842" y="76"/>
                    <a:pt x="791" y="26"/>
                    <a:pt x="733" y="13"/>
                  </a:cubicBezTo>
                  <a:cubicBezTo>
                    <a:pt x="762" y="34"/>
                    <a:pt x="767" y="62"/>
                    <a:pt x="786" y="84"/>
                  </a:cubicBezTo>
                  <a:cubicBezTo>
                    <a:pt x="805" y="105"/>
                    <a:pt x="836" y="119"/>
                    <a:pt x="855" y="140"/>
                  </a:cubicBezTo>
                  <a:close/>
                  <a:moveTo>
                    <a:pt x="209" y="95"/>
                  </a:moveTo>
                  <a:cubicBezTo>
                    <a:pt x="195" y="121"/>
                    <a:pt x="129" y="132"/>
                    <a:pt x="98" y="196"/>
                  </a:cubicBezTo>
                  <a:cubicBezTo>
                    <a:pt x="113" y="156"/>
                    <a:pt x="105" y="98"/>
                    <a:pt x="132" y="66"/>
                  </a:cubicBezTo>
                  <a:cubicBezTo>
                    <a:pt x="55" y="124"/>
                    <a:pt x="90" y="217"/>
                    <a:pt x="84" y="246"/>
                  </a:cubicBezTo>
                  <a:cubicBezTo>
                    <a:pt x="124" y="158"/>
                    <a:pt x="185" y="177"/>
                    <a:pt x="209" y="95"/>
                  </a:cubicBezTo>
                  <a:close/>
                  <a:moveTo>
                    <a:pt x="177" y="582"/>
                  </a:moveTo>
                  <a:cubicBezTo>
                    <a:pt x="143" y="542"/>
                    <a:pt x="68" y="534"/>
                    <a:pt x="39" y="476"/>
                  </a:cubicBezTo>
                  <a:cubicBezTo>
                    <a:pt x="76" y="619"/>
                    <a:pt x="174" y="590"/>
                    <a:pt x="219" y="622"/>
                  </a:cubicBezTo>
                  <a:cubicBezTo>
                    <a:pt x="182" y="566"/>
                    <a:pt x="211" y="532"/>
                    <a:pt x="158" y="452"/>
                  </a:cubicBezTo>
                  <a:cubicBezTo>
                    <a:pt x="166" y="487"/>
                    <a:pt x="145" y="534"/>
                    <a:pt x="177" y="582"/>
                  </a:cubicBezTo>
                  <a:close/>
                  <a:moveTo>
                    <a:pt x="135" y="357"/>
                  </a:moveTo>
                  <a:cubicBezTo>
                    <a:pt x="132" y="399"/>
                    <a:pt x="103" y="421"/>
                    <a:pt x="121" y="500"/>
                  </a:cubicBezTo>
                  <a:cubicBezTo>
                    <a:pt x="87" y="434"/>
                    <a:pt x="34" y="407"/>
                    <a:pt x="18" y="362"/>
                  </a:cubicBezTo>
                  <a:cubicBezTo>
                    <a:pt x="18" y="489"/>
                    <a:pt x="121" y="508"/>
                    <a:pt x="148" y="542"/>
                  </a:cubicBezTo>
                  <a:cubicBezTo>
                    <a:pt x="127" y="463"/>
                    <a:pt x="164" y="434"/>
                    <a:pt x="135" y="357"/>
                  </a:cubicBezTo>
                  <a:close/>
                  <a:moveTo>
                    <a:pt x="209" y="537"/>
                  </a:moveTo>
                  <a:cubicBezTo>
                    <a:pt x="227" y="564"/>
                    <a:pt x="209" y="598"/>
                    <a:pt x="264" y="651"/>
                  </a:cubicBezTo>
                  <a:cubicBezTo>
                    <a:pt x="209" y="619"/>
                    <a:pt x="132" y="632"/>
                    <a:pt x="95" y="590"/>
                  </a:cubicBezTo>
                  <a:cubicBezTo>
                    <a:pt x="161" y="712"/>
                    <a:pt x="272" y="662"/>
                    <a:pt x="304" y="677"/>
                  </a:cubicBezTo>
                  <a:cubicBezTo>
                    <a:pt x="275" y="635"/>
                    <a:pt x="293" y="614"/>
                    <a:pt x="209" y="537"/>
                  </a:cubicBezTo>
                  <a:close/>
                  <a:moveTo>
                    <a:pt x="770" y="540"/>
                  </a:moveTo>
                  <a:cubicBezTo>
                    <a:pt x="685" y="614"/>
                    <a:pt x="707" y="638"/>
                    <a:pt x="675" y="680"/>
                  </a:cubicBezTo>
                  <a:cubicBezTo>
                    <a:pt x="707" y="664"/>
                    <a:pt x="818" y="715"/>
                    <a:pt x="881" y="593"/>
                  </a:cubicBezTo>
                  <a:cubicBezTo>
                    <a:pt x="847" y="635"/>
                    <a:pt x="770" y="619"/>
                    <a:pt x="714" y="654"/>
                  </a:cubicBezTo>
                  <a:cubicBezTo>
                    <a:pt x="773" y="601"/>
                    <a:pt x="754" y="566"/>
                    <a:pt x="770" y="540"/>
                  </a:cubicBezTo>
                  <a:close/>
                  <a:moveTo>
                    <a:pt x="820" y="452"/>
                  </a:moveTo>
                  <a:cubicBezTo>
                    <a:pt x="767" y="532"/>
                    <a:pt x="797" y="566"/>
                    <a:pt x="759" y="619"/>
                  </a:cubicBezTo>
                  <a:cubicBezTo>
                    <a:pt x="805" y="587"/>
                    <a:pt x="902" y="617"/>
                    <a:pt x="940" y="474"/>
                  </a:cubicBezTo>
                  <a:cubicBezTo>
                    <a:pt x="910" y="532"/>
                    <a:pt x="836" y="542"/>
                    <a:pt x="802" y="582"/>
                  </a:cubicBezTo>
                  <a:cubicBezTo>
                    <a:pt x="836" y="534"/>
                    <a:pt x="815" y="487"/>
                    <a:pt x="820" y="452"/>
                  </a:cubicBezTo>
                  <a:close/>
                  <a:moveTo>
                    <a:pt x="574" y="670"/>
                  </a:moveTo>
                  <a:cubicBezTo>
                    <a:pt x="542" y="670"/>
                    <a:pt x="513" y="675"/>
                    <a:pt x="489" y="683"/>
                  </a:cubicBezTo>
                  <a:cubicBezTo>
                    <a:pt x="466" y="675"/>
                    <a:pt x="436" y="667"/>
                    <a:pt x="405" y="670"/>
                  </a:cubicBezTo>
                  <a:cubicBezTo>
                    <a:pt x="378" y="670"/>
                    <a:pt x="346" y="675"/>
                    <a:pt x="312" y="683"/>
                  </a:cubicBezTo>
                  <a:cubicBezTo>
                    <a:pt x="262" y="696"/>
                    <a:pt x="217" y="707"/>
                    <a:pt x="180" y="688"/>
                  </a:cubicBezTo>
                  <a:cubicBezTo>
                    <a:pt x="217" y="720"/>
                    <a:pt x="259" y="733"/>
                    <a:pt x="320" y="725"/>
                  </a:cubicBezTo>
                  <a:cubicBezTo>
                    <a:pt x="370" y="720"/>
                    <a:pt x="413" y="693"/>
                    <a:pt x="463" y="693"/>
                  </a:cubicBezTo>
                  <a:lnTo>
                    <a:pt x="466" y="693"/>
                  </a:lnTo>
                  <a:cubicBezTo>
                    <a:pt x="415" y="720"/>
                    <a:pt x="386" y="754"/>
                    <a:pt x="386" y="754"/>
                  </a:cubicBezTo>
                  <a:lnTo>
                    <a:pt x="410" y="757"/>
                  </a:lnTo>
                  <a:cubicBezTo>
                    <a:pt x="410" y="757"/>
                    <a:pt x="434" y="707"/>
                    <a:pt x="492" y="696"/>
                  </a:cubicBezTo>
                  <a:cubicBezTo>
                    <a:pt x="548" y="709"/>
                    <a:pt x="574" y="757"/>
                    <a:pt x="574" y="757"/>
                  </a:cubicBezTo>
                  <a:lnTo>
                    <a:pt x="598" y="754"/>
                  </a:lnTo>
                  <a:cubicBezTo>
                    <a:pt x="598" y="754"/>
                    <a:pt x="569" y="717"/>
                    <a:pt x="519" y="693"/>
                  </a:cubicBezTo>
                  <a:lnTo>
                    <a:pt x="521" y="693"/>
                  </a:lnTo>
                  <a:cubicBezTo>
                    <a:pt x="569" y="693"/>
                    <a:pt x="611" y="720"/>
                    <a:pt x="664" y="725"/>
                  </a:cubicBezTo>
                  <a:cubicBezTo>
                    <a:pt x="725" y="730"/>
                    <a:pt x="770" y="720"/>
                    <a:pt x="805" y="688"/>
                  </a:cubicBezTo>
                  <a:cubicBezTo>
                    <a:pt x="762" y="707"/>
                    <a:pt x="717" y="696"/>
                    <a:pt x="667" y="683"/>
                  </a:cubicBezTo>
                  <a:cubicBezTo>
                    <a:pt x="632" y="675"/>
                    <a:pt x="601" y="670"/>
                    <a:pt x="574" y="670"/>
                  </a:cubicBezTo>
                  <a:close/>
                  <a:moveTo>
                    <a:pt x="87" y="402"/>
                  </a:moveTo>
                  <a:cubicBezTo>
                    <a:pt x="68" y="328"/>
                    <a:pt x="26" y="301"/>
                    <a:pt x="29" y="256"/>
                  </a:cubicBezTo>
                  <a:cubicBezTo>
                    <a:pt x="0" y="378"/>
                    <a:pt x="76" y="391"/>
                    <a:pt x="98" y="444"/>
                  </a:cubicBezTo>
                  <a:cubicBezTo>
                    <a:pt x="95" y="370"/>
                    <a:pt x="143" y="354"/>
                    <a:pt x="137" y="270"/>
                  </a:cubicBezTo>
                  <a:cubicBezTo>
                    <a:pt x="116" y="309"/>
                    <a:pt x="84" y="317"/>
                    <a:pt x="87" y="402"/>
                  </a:cubicBezTo>
                  <a:close/>
                  <a:moveTo>
                    <a:pt x="135" y="206"/>
                  </a:moveTo>
                  <a:cubicBezTo>
                    <a:pt x="108" y="227"/>
                    <a:pt x="87" y="256"/>
                    <a:pt x="79" y="299"/>
                  </a:cubicBezTo>
                  <a:cubicBezTo>
                    <a:pt x="82" y="254"/>
                    <a:pt x="52" y="190"/>
                    <a:pt x="71" y="143"/>
                  </a:cubicBezTo>
                  <a:cubicBezTo>
                    <a:pt x="0" y="243"/>
                    <a:pt x="76" y="304"/>
                    <a:pt x="79" y="339"/>
                  </a:cubicBezTo>
                  <a:cubicBezTo>
                    <a:pt x="98" y="270"/>
                    <a:pt x="140" y="270"/>
                    <a:pt x="166" y="177"/>
                  </a:cubicBezTo>
                  <a:cubicBezTo>
                    <a:pt x="158" y="188"/>
                    <a:pt x="153" y="190"/>
                    <a:pt x="135" y="206"/>
                  </a:cubicBezTo>
                  <a:close/>
                  <a:moveTo>
                    <a:pt x="847" y="206"/>
                  </a:moveTo>
                  <a:cubicBezTo>
                    <a:pt x="828" y="190"/>
                    <a:pt x="823" y="185"/>
                    <a:pt x="815" y="177"/>
                  </a:cubicBezTo>
                  <a:cubicBezTo>
                    <a:pt x="844" y="270"/>
                    <a:pt x="887" y="270"/>
                    <a:pt x="905" y="341"/>
                  </a:cubicBezTo>
                  <a:cubicBezTo>
                    <a:pt x="908" y="304"/>
                    <a:pt x="985" y="246"/>
                    <a:pt x="913" y="145"/>
                  </a:cubicBezTo>
                  <a:cubicBezTo>
                    <a:pt x="926" y="190"/>
                    <a:pt x="900" y="254"/>
                    <a:pt x="902" y="299"/>
                  </a:cubicBezTo>
                  <a:cubicBezTo>
                    <a:pt x="895" y="256"/>
                    <a:pt x="873" y="230"/>
                    <a:pt x="847" y="206"/>
                  </a:cubicBezTo>
                  <a:close/>
                  <a:moveTo>
                    <a:pt x="860" y="500"/>
                  </a:moveTo>
                  <a:cubicBezTo>
                    <a:pt x="879" y="421"/>
                    <a:pt x="850" y="399"/>
                    <a:pt x="847" y="357"/>
                  </a:cubicBezTo>
                  <a:cubicBezTo>
                    <a:pt x="818" y="434"/>
                    <a:pt x="855" y="463"/>
                    <a:pt x="834" y="542"/>
                  </a:cubicBezTo>
                  <a:cubicBezTo>
                    <a:pt x="860" y="508"/>
                    <a:pt x="961" y="489"/>
                    <a:pt x="963" y="362"/>
                  </a:cubicBezTo>
                  <a:cubicBezTo>
                    <a:pt x="948" y="407"/>
                    <a:pt x="895" y="434"/>
                    <a:pt x="860" y="500"/>
                  </a:cubicBezTo>
                  <a:close/>
                  <a:moveTo>
                    <a:pt x="881" y="442"/>
                  </a:moveTo>
                  <a:cubicBezTo>
                    <a:pt x="902" y="391"/>
                    <a:pt x="979" y="376"/>
                    <a:pt x="950" y="254"/>
                  </a:cubicBezTo>
                  <a:cubicBezTo>
                    <a:pt x="950" y="301"/>
                    <a:pt x="908" y="328"/>
                    <a:pt x="892" y="399"/>
                  </a:cubicBezTo>
                  <a:cubicBezTo>
                    <a:pt x="895" y="320"/>
                    <a:pt x="863" y="309"/>
                    <a:pt x="842" y="270"/>
                  </a:cubicBezTo>
                  <a:cubicBezTo>
                    <a:pt x="836" y="354"/>
                    <a:pt x="884" y="368"/>
                    <a:pt x="881" y="442"/>
                  </a:cubicBezTo>
                  <a:close/>
                  <a:moveTo>
                    <a:pt x="246" y="13"/>
                  </a:moveTo>
                  <a:cubicBezTo>
                    <a:pt x="188" y="26"/>
                    <a:pt x="137" y="76"/>
                    <a:pt x="124" y="140"/>
                  </a:cubicBezTo>
                  <a:cubicBezTo>
                    <a:pt x="145" y="119"/>
                    <a:pt x="177" y="106"/>
                    <a:pt x="193" y="84"/>
                  </a:cubicBezTo>
                  <a:cubicBezTo>
                    <a:pt x="211" y="63"/>
                    <a:pt x="217" y="34"/>
                    <a:pt x="246" y="13"/>
                  </a:cubicBezTo>
                  <a:close/>
                  <a:moveTo>
                    <a:pt x="895" y="246"/>
                  </a:moveTo>
                  <a:cubicBezTo>
                    <a:pt x="889" y="217"/>
                    <a:pt x="924" y="124"/>
                    <a:pt x="844" y="66"/>
                  </a:cubicBezTo>
                  <a:cubicBezTo>
                    <a:pt x="871" y="98"/>
                    <a:pt x="863" y="156"/>
                    <a:pt x="879" y="196"/>
                  </a:cubicBezTo>
                  <a:cubicBezTo>
                    <a:pt x="850" y="132"/>
                    <a:pt x="783" y="121"/>
                    <a:pt x="770" y="95"/>
                  </a:cubicBezTo>
                  <a:cubicBezTo>
                    <a:pt x="797" y="177"/>
                    <a:pt x="855" y="158"/>
                    <a:pt x="895" y="246"/>
                  </a:cubicBezTo>
                  <a:close/>
                  <a:moveTo>
                    <a:pt x="519" y="129"/>
                  </a:moveTo>
                  <a:lnTo>
                    <a:pt x="519" y="140"/>
                  </a:lnTo>
                  <a:cubicBezTo>
                    <a:pt x="534" y="143"/>
                    <a:pt x="548" y="145"/>
                    <a:pt x="564" y="153"/>
                  </a:cubicBezTo>
                  <a:cubicBezTo>
                    <a:pt x="564" y="148"/>
                    <a:pt x="566" y="145"/>
                    <a:pt x="566" y="143"/>
                  </a:cubicBezTo>
                  <a:cubicBezTo>
                    <a:pt x="550" y="137"/>
                    <a:pt x="534" y="132"/>
                    <a:pt x="519" y="129"/>
                  </a:cubicBezTo>
                  <a:close/>
                  <a:moveTo>
                    <a:pt x="553" y="39"/>
                  </a:moveTo>
                  <a:lnTo>
                    <a:pt x="556" y="37"/>
                  </a:lnTo>
                  <a:lnTo>
                    <a:pt x="550" y="34"/>
                  </a:lnTo>
                  <a:lnTo>
                    <a:pt x="534" y="34"/>
                  </a:lnTo>
                  <a:lnTo>
                    <a:pt x="529" y="37"/>
                  </a:lnTo>
                  <a:lnTo>
                    <a:pt x="519" y="37"/>
                  </a:lnTo>
                  <a:lnTo>
                    <a:pt x="519" y="39"/>
                  </a:lnTo>
                  <a:cubicBezTo>
                    <a:pt x="524" y="39"/>
                    <a:pt x="529" y="39"/>
                    <a:pt x="534" y="42"/>
                  </a:cubicBezTo>
                  <a:lnTo>
                    <a:pt x="542" y="42"/>
                  </a:lnTo>
                  <a:lnTo>
                    <a:pt x="553" y="39"/>
                  </a:lnTo>
                  <a:close/>
                  <a:moveTo>
                    <a:pt x="516" y="373"/>
                  </a:moveTo>
                  <a:lnTo>
                    <a:pt x="516" y="391"/>
                  </a:lnTo>
                  <a:cubicBezTo>
                    <a:pt x="519" y="389"/>
                    <a:pt x="524" y="386"/>
                    <a:pt x="524" y="381"/>
                  </a:cubicBezTo>
                  <a:cubicBezTo>
                    <a:pt x="524" y="378"/>
                    <a:pt x="521" y="376"/>
                    <a:pt x="516" y="373"/>
                  </a:cubicBezTo>
                  <a:close/>
                  <a:moveTo>
                    <a:pt x="336" y="180"/>
                  </a:moveTo>
                  <a:cubicBezTo>
                    <a:pt x="336" y="177"/>
                    <a:pt x="336" y="177"/>
                    <a:pt x="338" y="174"/>
                  </a:cubicBezTo>
                  <a:lnTo>
                    <a:pt x="333" y="174"/>
                  </a:lnTo>
                  <a:lnTo>
                    <a:pt x="336" y="180"/>
                  </a:lnTo>
                  <a:close/>
                  <a:moveTo>
                    <a:pt x="815" y="323"/>
                  </a:moveTo>
                  <a:cubicBezTo>
                    <a:pt x="815" y="156"/>
                    <a:pt x="685" y="18"/>
                    <a:pt x="521" y="2"/>
                  </a:cubicBezTo>
                  <a:lnTo>
                    <a:pt x="521" y="5"/>
                  </a:lnTo>
                  <a:cubicBezTo>
                    <a:pt x="521" y="8"/>
                    <a:pt x="521" y="10"/>
                    <a:pt x="519" y="13"/>
                  </a:cubicBezTo>
                  <a:cubicBezTo>
                    <a:pt x="593" y="21"/>
                    <a:pt x="659" y="53"/>
                    <a:pt x="709" y="100"/>
                  </a:cubicBezTo>
                  <a:lnTo>
                    <a:pt x="672" y="135"/>
                  </a:lnTo>
                  <a:lnTo>
                    <a:pt x="675" y="129"/>
                  </a:lnTo>
                  <a:lnTo>
                    <a:pt x="669" y="127"/>
                  </a:lnTo>
                  <a:lnTo>
                    <a:pt x="664" y="127"/>
                  </a:lnTo>
                  <a:lnTo>
                    <a:pt x="667" y="121"/>
                  </a:lnTo>
                  <a:lnTo>
                    <a:pt x="662" y="106"/>
                  </a:lnTo>
                  <a:lnTo>
                    <a:pt x="654" y="95"/>
                  </a:lnTo>
                  <a:lnTo>
                    <a:pt x="624" y="79"/>
                  </a:lnTo>
                  <a:lnTo>
                    <a:pt x="622" y="82"/>
                  </a:lnTo>
                  <a:lnTo>
                    <a:pt x="617" y="84"/>
                  </a:lnTo>
                  <a:cubicBezTo>
                    <a:pt x="627" y="98"/>
                    <a:pt x="632" y="113"/>
                    <a:pt x="632" y="132"/>
                  </a:cubicBezTo>
                  <a:lnTo>
                    <a:pt x="632" y="137"/>
                  </a:lnTo>
                  <a:lnTo>
                    <a:pt x="646" y="156"/>
                  </a:lnTo>
                  <a:lnTo>
                    <a:pt x="640" y="158"/>
                  </a:lnTo>
                  <a:lnTo>
                    <a:pt x="646" y="164"/>
                  </a:lnTo>
                  <a:lnTo>
                    <a:pt x="632" y="177"/>
                  </a:lnTo>
                  <a:lnTo>
                    <a:pt x="627" y="166"/>
                  </a:lnTo>
                  <a:cubicBezTo>
                    <a:pt x="624" y="172"/>
                    <a:pt x="622" y="180"/>
                    <a:pt x="617" y="185"/>
                  </a:cubicBezTo>
                  <a:lnTo>
                    <a:pt x="619" y="188"/>
                  </a:lnTo>
                  <a:lnTo>
                    <a:pt x="582" y="225"/>
                  </a:lnTo>
                  <a:cubicBezTo>
                    <a:pt x="579" y="222"/>
                    <a:pt x="577" y="219"/>
                    <a:pt x="574" y="219"/>
                  </a:cubicBezTo>
                  <a:cubicBezTo>
                    <a:pt x="571" y="222"/>
                    <a:pt x="566" y="222"/>
                    <a:pt x="564" y="225"/>
                  </a:cubicBezTo>
                  <a:lnTo>
                    <a:pt x="566" y="227"/>
                  </a:lnTo>
                  <a:lnTo>
                    <a:pt x="569" y="230"/>
                  </a:lnTo>
                  <a:lnTo>
                    <a:pt x="553" y="246"/>
                  </a:lnTo>
                  <a:lnTo>
                    <a:pt x="553" y="243"/>
                  </a:lnTo>
                  <a:lnTo>
                    <a:pt x="537" y="246"/>
                  </a:lnTo>
                  <a:lnTo>
                    <a:pt x="534" y="248"/>
                  </a:lnTo>
                  <a:lnTo>
                    <a:pt x="533" y="248"/>
                  </a:lnTo>
                  <a:lnTo>
                    <a:pt x="532" y="251"/>
                  </a:lnTo>
                  <a:lnTo>
                    <a:pt x="534" y="251"/>
                  </a:lnTo>
                  <a:lnTo>
                    <a:pt x="534" y="256"/>
                  </a:lnTo>
                  <a:lnTo>
                    <a:pt x="537" y="256"/>
                  </a:lnTo>
                  <a:lnTo>
                    <a:pt x="537" y="262"/>
                  </a:lnTo>
                  <a:lnTo>
                    <a:pt x="532" y="262"/>
                  </a:lnTo>
                  <a:lnTo>
                    <a:pt x="526" y="262"/>
                  </a:lnTo>
                  <a:lnTo>
                    <a:pt x="513" y="254"/>
                  </a:lnTo>
                  <a:lnTo>
                    <a:pt x="513" y="309"/>
                  </a:lnTo>
                  <a:cubicBezTo>
                    <a:pt x="545" y="320"/>
                    <a:pt x="579" y="336"/>
                    <a:pt x="579" y="378"/>
                  </a:cubicBezTo>
                  <a:cubicBezTo>
                    <a:pt x="579" y="397"/>
                    <a:pt x="571" y="410"/>
                    <a:pt x="556" y="421"/>
                  </a:cubicBezTo>
                  <a:cubicBezTo>
                    <a:pt x="542" y="429"/>
                    <a:pt x="526" y="434"/>
                    <a:pt x="511" y="439"/>
                  </a:cubicBezTo>
                  <a:lnTo>
                    <a:pt x="511" y="468"/>
                  </a:lnTo>
                  <a:cubicBezTo>
                    <a:pt x="534" y="479"/>
                    <a:pt x="564" y="497"/>
                    <a:pt x="561" y="545"/>
                  </a:cubicBezTo>
                  <a:cubicBezTo>
                    <a:pt x="561" y="556"/>
                    <a:pt x="556" y="561"/>
                    <a:pt x="553" y="561"/>
                  </a:cubicBezTo>
                  <a:cubicBezTo>
                    <a:pt x="540" y="564"/>
                    <a:pt x="526" y="566"/>
                    <a:pt x="511" y="566"/>
                  </a:cubicBezTo>
                  <a:lnTo>
                    <a:pt x="511" y="577"/>
                  </a:lnTo>
                  <a:cubicBezTo>
                    <a:pt x="574" y="572"/>
                    <a:pt x="630" y="545"/>
                    <a:pt x="675" y="505"/>
                  </a:cubicBezTo>
                  <a:lnTo>
                    <a:pt x="712" y="542"/>
                  </a:lnTo>
                  <a:cubicBezTo>
                    <a:pt x="656" y="595"/>
                    <a:pt x="577" y="630"/>
                    <a:pt x="492" y="630"/>
                  </a:cubicBezTo>
                  <a:cubicBezTo>
                    <a:pt x="407" y="630"/>
                    <a:pt x="331" y="598"/>
                    <a:pt x="275" y="542"/>
                  </a:cubicBezTo>
                  <a:lnTo>
                    <a:pt x="312" y="505"/>
                  </a:lnTo>
                  <a:cubicBezTo>
                    <a:pt x="354" y="545"/>
                    <a:pt x="410" y="572"/>
                    <a:pt x="474" y="577"/>
                  </a:cubicBezTo>
                  <a:lnTo>
                    <a:pt x="474" y="566"/>
                  </a:lnTo>
                  <a:cubicBezTo>
                    <a:pt x="415" y="561"/>
                    <a:pt x="362" y="537"/>
                    <a:pt x="320" y="500"/>
                  </a:cubicBezTo>
                  <a:lnTo>
                    <a:pt x="331" y="489"/>
                  </a:lnTo>
                  <a:lnTo>
                    <a:pt x="344" y="492"/>
                  </a:lnTo>
                  <a:lnTo>
                    <a:pt x="352" y="484"/>
                  </a:lnTo>
                  <a:lnTo>
                    <a:pt x="370" y="484"/>
                  </a:lnTo>
                  <a:lnTo>
                    <a:pt x="373" y="476"/>
                  </a:lnTo>
                  <a:lnTo>
                    <a:pt x="373" y="474"/>
                  </a:lnTo>
                  <a:cubicBezTo>
                    <a:pt x="402" y="495"/>
                    <a:pt x="434" y="508"/>
                    <a:pt x="471" y="513"/>
                  </a:cubicBezTo>
                  <a:lnTo>
                    <a:pt x="471" y="503"/>
                  </a:lnTo>
                  <a:cubicBezTo>
                    <a:pt x="431" y="497"/>
                    <a:pt x="394" y="482"/>
                    <a:pt x="365" y="455"/>
                  </a:cubicBezTo>
                  <a:lnTo>
                    <a:pt x="402" y="418"/>
                  </a:lnTo>
                  <a:cubicBezTo>
                    <a:pt x="410" y="426"/>
                    <a:pt x="421" y="434"/>
                    <a:pt x="434" y="439"/>
                  </a:cubicBezTo>
                  <a:cubicBezTo>
                    <a:pt x="434" y="437"/>
                    <a:pt x="436" y="431"/>
                    <a:pt x="436" y="429"/>
                  </a:cubicBezTo>
                  <a:cubicBezTo>
                    <a:pt x="426" y="423"/>
                    <a:pt x="418" y="418"/>
                    <a:pt x="410" y="410"/>
                  </a:cubicBezTo>
                  <a:lnTo>
                    <a:pt x="447" y="373"/>
                  </a:lnTo>
                  <a:cubicBezTo>
                    <a:pt x="452" y="378"/>
                    <a:pt x="460" y="381"/>
                    <a:pt x="468" y="384"/>
                  </a:cubicBezTo>
                  <a:lnTo>
                    <a:pt x="468" y="373"/>
                  </a:lnTo>
                  <a:cubicBezTo>
                    <a:pt x="463" y="370"/>
                    <a:pt x="460" y="368"/>
                    <a:pt x="455" y="365"/>
                  </a:cubicBezTo>
                  <a:lnTo>
                    <a:pt x="466" y="354"/>
                  </a:lnTo>
                  <a:cubicBezTo>
                    <a:pt x="463" y="354"/>
                    <a:pt x="458" y="352"/>
                    <a:pt x="455" y="352"/>
                  </a:cubicBezTo>
                  <a:lnTo>
                    <a:pt x="447" y="360"/>
                  </a:lnTo>
                  <a:cubicBezTo>
                    <a:pt x="444" y="354"/>
                    <a:pt x="439" y="352"/>
                    <a:pt x="439" y="346"/>
                  </a:cubicBezTo>
                  <a:cubicBezTo>
                    <a:pt x="434" y="344"/>
                    <a:pt x="426" y="341"/>
                    <a:pt x="421" y="336"/>
                  </a:cubicBezTo>
                  <a:cubicBezTo>
                    <a:pt x="397" y="320"/>
                    <a:pt x="386" y="299"/>
                    <a:pt x="386" y="272"/>
                  </a:cubicBezTo>
                  <a:cubicBezTo>
                    <a:pt x="386" y="251"/>
                    <a:pt x="391" y="235"/>
                    <a:pt x="402" y="225"/>
                  </a:cubicBezTo>
                  <a:lnTo>
                    <a:pt x="365" y="188"/>
                  </a:lnTo>
                  <a:cubicBezTo>
                    <a:pt x="391" y="161"/>
                    <a:pt x="429" y="145"/>
                    <a:pt x="466" y="137"/>
                  </a:cubicBezTo>
                  <a:lnTo>
                    <a:pt x="466" y="127"/>
                  </a:lnTo>
                  <a:cubicBezTo>
                    <a:pt x="423" y="132"/>
                    <a:pt x="386" y="151"/>
                    <a:pt x="357" y="180"/>
                  </a:cubicBezTo>
                  <a:lnTo>
                    <a:pt x="352" y="174"/>
                  </a:lnTo>
                  <a:cubicBezTo>
                    <a:pt x="349" y="177"/>
                    <a:pt x="349" y="180"/>
                    <a:pt x="346" y="185"/>
                  </a:cubicBezTo>
                  <a:lnTo>
                    <a:pt x="352" y="190"/>
                  </a:lnTo>
                  <a:cubicBezTo>
                    <a:pt x="320" y="225"/>
                    <a:pt x="299" y="270"/>
                    <a:pt x="299" y="320"/>
                  </a:cubicBezTo>
                  <a:lnTo>
                    <a:pt x="246" y="320"/>
                  </a:lnTo>
                  <a:cubicBezTo>
                    <a:pt x="246" y="254"/>
                    <a:pt x="272" y="196"/>
                    <a:pt x="315" y="151"/>
                  </a:cubicBezTo>
                  <a:lnTo>
                    <a:pt x="331" y="166"/>
                  </a:lnTo>
                  <a:lnTo>
                    <a:pt x="333" y="166"/>
                  </a:lnTo>
                  <a:cubicBezTo>
                    <a:pt x="336" y="166"/>
                    <a:pt x="338" y="166"/>
                    <a:pt x="344" y="164"/>
                  </a:cubicBezTo>
                  <a:lnTo>
                    <a:pt x="323" y="143"/>
                  </a:lnTo>
                  <a:cubicBezTo>
                    <a:pt x="333" y="132"/>
                    <a:pt x="346" y="121"/>
                    <a:pt x="360" y="113"/>
                  </a:cubicBezTo>
                  <a:cubicBezTo>
                    <a:pt x="360" y="111"/>
                    <a:pt x="362" y="106"/>
                    <a:pt x="362" y="106"/>
                  </a:cubicBezTo>
                  <a:cubicBezTo>
                    <a:pt x="362" y="106"/>
                    <a:pt x="368" y="100"/>
                    <a:pt x="370" y="95"/>
                  </a:cubicBezTo>
                  <a:cubicBezTo>
                    <a:pt x="349" y="106"/>
                    <a:pt x="331" y="119"/>
                    <a:pt x="315" y="135"/>
                  </a:cubicBezTo>
                  <a:lnTo>
                    <a:pt x="278" y="98"/>
                  </a:lnTo>
                  <a:cubicBezTo>
                    <a:pt x="328" y="50"/>
                    <a:pt x="394" y="18"/>
                    <a:pt x="466" y="10"/>
                  </a:cubicBezTo>
                  <a:lnTo>
                    <a:pt x="466" y="8"/>
                  </a:lnTo>
                  <a:cubicBezTo>
                    <a:pt x="466" y="5"/>
                    <a:pt x="466" y="2"/>
                    <a:pt x="463" y="0"/>
                  </a:cubicBezTo>
                  <a:cubicBezTo>
                    <a:pt x="299" y="15"/>
                    <a:pt x="169" y="153"/>
                    <a:pt x="169" y="320"/>
                  </a:cubicBezTo>
                  <a:cubicBezTo>
                    <a:pt x="164" y="500"/>
                    <a:pt x="309" y="646"/>
                    <a:pt x="489" y="646"/>
                  </a:cubicBezTo>
                  <a:cubicBezTo>
                    <a:pt x="669" y="646"/>
                    <a:pt x="815" y="500"/>
                    <a:pt x="815" y="323"/>
                  </a:cubicBezTo>
                  <a:close/>
                  <a:moveTo>
                    <a:pt x="564" y="230"/>
                  </a:moveTo>
                  <a:lnTo>
                    <a:pt x="558" y="233"/>
                  </a:lnTo>
                  <a:lnTo>
                    <a:pt x="556" y="238"/>
                  </a:lnTo>
                  <a:lnTo>
                    <a:pt x="556" y="235"/>
                  </a:lnTo>
                  <a:lnTo>
                    <a:pt x="558" y="233"/>
                  </a:lnTo>
                  <a:lnTo>
                    <a:pt x="558" y="230"/>
                  </a:lnTo>
                  <a:lnTo>
                    <a:pt x="564" y="227"/>
                  </a:lnTo>
                  <a:lnTo>
                    <a:pt x="566" y="227"/>
                  </a:lnTo>
                  <a:lnTo>
                    <a:pt x="564" y="230"/>
                  </a:lnTo>
                  <a:close/>
                  <a:moveTo>
                    <a:pt x="553" y="235"/>
                  </a:moveTo>
                  <a:lnTo>
                    <a:pt x="545" y="238"/>
                  </a:lnTo>
                  <a:lnTo>
                    <a:pt x="548" y="241"/>
                  </a:lnTo>
                  <a:lnTo>
                    <a:pt x="553" y="238"/>
                  </a:lnTo>
                  <a:lnTo>
                    <a:pt x="556" y="238"/>
                  </a:lnTo>
                  <a:lnTo>
                    <a:pt x="553" y="235"/>
                  </a:lnTo>
                  <a:close/>
                  <a:moveTo>
                    <a:pt x="532" y="248"/>
                  </a:moveTo>
                  <a:lnTo>
                    <a:pt x="535" y="246"/>
                  </a:lnTo>
                  <a:lnTo>
                    <a:pt x="533" y="248"/>
                  </a:lnTo>
                  <a:lnTo>
                    <a:pt x="532" y="248"/>
                  </a:lnTo>
                  <a:close/>
                  <a:moveTo>
                    <a:pt x="542" y="241"/>
                  </a:moveTo>
                  <a:lnTo>
                    <a:pt x="540" y="238"/>
                  </a:lnTo>
                  <a:lnTo>
                    <a:pt x="535" y="246"/>
                  </a:lnTo>
                  <a:lnTo>
                    <a:pt x="542" y="241"/>
                  </a:lnTo>
                  <a:close/>
                  <a:moveTo>
                    <a:pt x="720" y="108"/>
                  </a:moveTo>
                  <a:cubicBezTo>
                    <a:pt x="773" y="164"/>
                    <a:pt x="807" y="238"/>
                    <a:pt x="807" y="320"/>
                  </a:cubicBezTo>
                  <a:lnTo>
                    <a:pt x="754" y="320"/>
                  </a:lnTo>
                  <a:cubicBezTo>
                    <a:pt x="754" y="280"/>
                    <a:pt x="744" y="241"/>
                    <a:pt x="725" y="206"/>
                  </a:cubicBezTo>
                  <a:lnTo>
                    <a:pt x="728" y="209"/>
                  </a:lnTo>
                  <a:lnTo>
                    <a:pt x="728" y="206"/>
                  </a:lnTo>
                  <a:lnTo>
                    <a:pt x="717" y="190"/>
                  </a:lnTo>
                  <a:lnTo>
                    <a:pt x="707" y="174"/>
                  </a:lnTo>
                  <a:lnTo>
                    <a:pt x="693" y="164"/>
                  </a:lnTo>
                  <a:cubicBezTo>
                    <a:pt x="688" y="158"/>
                    <a:pt x="683" y="153"/>
                    <a:pt x="680" y="148"/>
                  </a:cubicBezTo>
                  <a:lnTo>
                    <a:pt x="720" y="108"/>
                  </a:lnTo>
                  <a:close/>
                  <a:moveTo>
                    <a:pt x="651" y="174"/>
                  </a:moveTo>
                  <a:lnTo>
                    <a:pt x="664" y="174"/>
                  </a:lnTo>
                  <a:lnTo>
                    <a:pt x="667" y="177"/>
                  </a:lnTo>
                  <a:lnTo>
                    <a:pt x="664" y="182"/>
                  </a:lnTo>
                  <a:lnTo>
                    <a:pt x="683" y="193"/>
                  </a:lnTo>
                  <a:lnTo>
                    <a:pt x="685" y="193"/>
                  </a:lnTo>
                  <a:lnTo>
                    <a:pt x="709" y="219"/>
                  </a:lnTo>
                  <a:lnTo>
                    <a:pt x="720" y="217"/>
                  </a:lnTo>
                  <a:cubicBezTo>
                    <a:pt x="733" y="248"/>
                    <a:pt x="744" y="283"/>
                    <a:pt x="744" y="317"/>
                  </a:cubicBezTo>
                  <a:lnTo>
                    <a:pt x="691" y="317"/>
                  </a:lnTo>
                  <a:cubicBezTo>
                    <a:pt x="691" y="304"/>
                    <a:pt x="688" y="291"/>
                    <a:pt x="685" y="278"/>
                  </a:cubicBezTo>
                  <a:lnTo>
                    <a:pt x="688" y="275"/>
                  </a:lnTo>
                  <a:lnTo>
                    <a:pt x="690" y="262"/>
                  </a:lnTo>
                  <a:lnTo>
                    <a:pt x="685" y="262"/>
                  </a:lnTo>
                  <a:cubicBezTo>
                    <a:pt x="685" y="262"/>
                    <a:pt x="680" y="251"/>
                    <a:pt x="677" y="248"/>
                  </a:cubicBezTo>
                  <a:lnTo>
                    <a:pt x="680" y="246"/>
                  </a:lnTo>
                  <a:lnTo>
                    <a:pt x="675" y="241"/>
                  </a:lnTo>
                  <a:lnTo>
                    <a:pt x="675" y="235"/>
                  </a:lnTo>
                  <a:lnTo>
                    <a:pt x="672" y="230"/>
                  </a:lnTo>
                  <a:lnTo>
                    <a:pt x="667" y="230"/>
                  </a:lnTo>
                  <a:cubicBezTo>
                    <a:pt x="664" y="227"/>
                    <a:pt x="664" y="225"/>
                    <a:pt x="662" y="222"/>
                  </a:cubicBezTo>
                  <a:lnTo>
                    <a:pt x="664" y="219"/>
                  </a:lnTo>
                  <a:lnTo>
                    <a:pt x="662" y="217"/>
                  </a:lnTo>
                  <a:lnTo>
                    <a:pt x="656" y="219"/>
                  </a:lnTo>
                  <a:lnTo>
                    <a:pt x="659" y="211"/>
                  </a:lnTo>
                  <a:lnTo>
                    <a:pt x="656" y="209"/>
                  </a:lnTo>
                  <a:lnTo>
                    <a:pt x="654" y="214"/>
                  </a:lnTo>
                  <a:cubicBezTo>
                    <a:pt x="648" y="206"/>
                    <a:pt x="640" y="198"/>
                    <a:pt x="635" y="190"/>
                  </a:cubicBezTo>
                  <a:lnTo>
                    <a:pt x="651" y="174"/>
                  </a:lnTo>
                  <a:close/>
                  <a:moveTo>
                    <a:pt x="690" y="260"/>
                  </a:moveTo>
                  <a:lnTo>
                    <a:pt x="691" y="262"/>
                  </a:lnTo>
                  <a:lnTo>
                    <a:pt x="690" y="262"/>
                  </a:lnTo>
                  <a:lnTo>
                    <a:pt x="690" y="260"/>
                  </a:lnTo>
                  <a:close/>
                  <a:moveTo>
                    <a:pt x="691" y="259"/>
                  </a:moveTo>
                  <a:lnTo>
                    <a:pt x="688" y="241"/>
                  </a:lnTo>
                  <a:lnTo>
                    <a:pt x="683" y="219"/>
                  </a:lnTo>
                  <a:lnTo>
                    <a:pt x="667" y="198"/>
                  </a:lnTo>
                  <a:lnTo>
                    <a:pt x="669" y="201"/>
                  </a:lnTo>
                  <a:lnTo>
                    <a:pt x="672" y="198"/>
                  </a:lnTo>
                  <a:lnTo>
                    <a:pt x="659" y="190"/>
                  </a:lnTo>
                  <a:lnTo>
                    <a:pt x="659" y="193"/>
                  </a:lnTo>
                  <a:lnTo>
                    <a:pt x="672" y="209"/>
                  </a:lnTo>
                  <a:lnTo>
                    <a:pt x="680" y="222"/>
                  </a:lnTo>
                  <a:lnTo>
                    <a:pt x="685" y="235"/>
                  </a:lnTo>
                  <a:lnTo>
                    <a:pt x="688" y="246"/>
                  </a:lnTo>
                  <a:lnTo>
                    <a:pt x="690" y="260"/>
                  </a:lnTo>
                  <a:lnTo>
                    <a:pt x="691" y="259"/>
                  </a:lnTo>
                  <a:close/>
                  <a:moveTo>
                    <a:pt x="640" y="299"/>
                  </a:moveTo>
                  <a:lnTo>
                    <a:pt x="651" y="294"/>
                  </a:lnTo>
                  <a:lnTo>
                    <a:pt x="662" y="291"/>
                  </a:lnTo>
                  <a:lnTo>
                    <a:pt x="664" y="286"/>
                  </a:lnTo>
                  <a:lnTo>
                    <a:pt x="669" y="283"/>
                  </a:lnTo>
                  <a:lnTo>
                    <a:pt x="672" y="278"/>
                  </a:lnTo>
                  <a:lnTo>
                    <a:pt x="675" y="270"/>
                  </a:lnTo>
                  <a:cubicBezTo>
                    <a:pt x="675" y="272"/>
                    <a:pt x="677" y="275"/>
                    <a:pt x="677" y="278"/>
                  </a:cubicBezTo>
                  <a:lnTo>
                    <a:pt x="672" y="294"/>
                  </a:lnTo>
                  <a:lnTo>
                    <a:pt x="672" y="299"/>
                  </a:lnTo>
                  <a:lnTo>
                    <a:pt x="680" y="288"/>
                  </a:lnTo>
                  <a:cubicBezTo>
                    <a:pt x="683" y="296"/>
                    <a:pt x="683" y="307"/>
                    <a:pt x="683" y="317"/>
                  </a:cubicBezTo>
                  <a:lnTo>
                    <a:pt x="635" y="317"/>
                  </a:lnTo>
                  <a:lnTo>
                    <a:pt x="635" y="312"/>
                  </a:lnTo>
                  <a:lnTo>
                    <a:pt x="640" y="307"/>
                  </a:lnTo>
                  <a:lnTo>
                    <a:pt x="640" y="304"/>
                  </a:lnTo>
                  <a:lnTo>
                    <a:pt x="643" y="301"/>
                  </a:lnTo>
                  <a:lnTo>
                    <a:pt x="648" y="301"/>
                  </a:lnTo>
                  <a:lnTo>
                    <a:pt x="648" y="299"/>
                  </a:lnTo>
                  <a:lnTo>
                    <a:pt x="640" y="299"/>
                  </a:lnTo>
                  <a:close/>
                  <a:moveTo>
                    <a:pt x="577" y="264"/>
                  </a:moveTo>
                  <a:lnTo>
                    <a:pt x="582" y="264"/>
                  </a:lnTo>
                  <a:lnTo>
                    <a:pt x="577" y="262"/>
                  </a:lnTo>
                  <a:lnTo>
                    <a:pt x="579" y="251"/>
                  </a:lnTo>
                  <a:lnTo>
                    <a:pt x="585" y="246"/>
                  </a:lnTo>
                  <a:cubicBezTo>
                    <a:pt x="587" y="251"/>
                    <a:pt x="593" y="254"/>
                    <a:pt x="595" y="259"/>
                  </a:cubicBezTo>
                  <a:lnTo>
                    <a:pt x="593" y="264"/>
                  </a:lnTo>
                  <a:lnTo>
                    <a:pt x="587" y="262"/>
                  </a:lnTo>
                  <a:lnTo>
                    <a:pt x="582" y="262"/>
                  </a:lnTo>
                  <a:lnTo>
                    <a:pt x="585" y="264"/>
                  </a:lnTo>
                  <a:lnTo>
                    <a:pt x="587" y="264"/>
                  </a:lnTo>
                  <a:lnTo>
                    <a:pt x="585" y="270"/>
                  </a:lnTo>
                  <a:lnTo>
                    <a:pt x="582" y="267"/>
                  </a:lnTo>
                  <a:lnTo>
                    <a:pt x="577" y="264"/>
                  </a:lnTo>
                  <a:close/>
                  <a:moveTo>
                    <a:pt x="595" y="439"/>
                  </a:moveTo>
                  <a:lnTo>
                    <a:pt x="585" y="437"/>
                  </a:lnTo>
                  <a:lnTo>
                    <a:pt x="582" y="437"/>
                  </a:lnTo>
                  <a:lnTo>
                    <a:pt x="577" y="431"/>
                  </a:lnTo>
                  <a:lnTo>
                    <a:pt x="571" y="429"/>
                  </a:lnTo>
                  <a:lnTo>
                    <a:pt x="579" y="421"/>
                  </a:lnTo>
                  <a:lnTo>
                    <a:pt x="590" y="429"/>
                  </a:lnTo>
                  <a:lnTo>
                    <a:pt x="598" y="431"/>
                  </a:lnTo>
                  <a:lnTo>
                    <a:pt x="595" y="439"/>
                  </a:lnTo>
                  <a:close/>
                  <a:moveTo>
                    <a:pt x="627" y="198"/>
                  </a:moveTo>
                  <a:lnTo>
                    <a:pt x="651" y="230"/>
                  </a:lnTo>
                  <a:lnTo>
                    <a:pt x="646" y="230"/>
                  </a:lnTo>
                  <a:lnTo>
                    <a:pt x="646" y="238"/>
                  </a:lnTo>
                  <a:lnTo>
                    <a:pt x="659" y="246"/>
                  </a:lnTo>
                  <a:lnTo>
                    <a:pt x="667" y="270"/>
                  </a:lnTo>
                  <a:lnTo>
                    <a:pt x="664" y="272"/>
                  </a:lnTo>
                  <a:lnTo>
                    <a:pt x="659" y="275"/>
                  </a:lnTo>
                  <a:lnTo>
                    <a:pt x="659" y="283"/>
                  </a:lnTo>
                  <a:lnTo>
                    <a:pt x="656" y="286"/>
                  </a:lnTo>
                  <a:lnTo>
                    <a:pt x="654" y="288"/>
                  </a:lnTo>
                  <a:lnTo>
                    <a:pt x="651" y="288"/>
                  </a:lnTo>
                  <a:lnTo>
                    <a:pt x="646" y="288"/>
                  </a:lnTo>
                  <a:lnTo>
                    <a:pt x="648" y="283"/>
                  </a:lnTo>
                  <a:lnTo>
                    <a:pt x="651" y="272"/>
                  </a:lnTo>
                  <a:lnTo>
                    <a:pt x="654" y="270"/>
                  </a:lnTo>
                  <a:lnTo>
                    <a:pt x="643" y="259"/>
                  </a:lnTo>
                  <a:lnTo>
                    <a:pt x="635" y="262"/>
                  </a:lnTo>
                  <a:lnTo>
                    <a:pt x="632" y="270"/>
                  </a:lnTo>
                  <a:lnTo>
                    <a:pt x="627" y="275"/>
                  </a:lnTo>
                  <a:lnTo>
                    <a:pt x="622" y="270"/>
                  </a:lnTo>
                  <a:lnTo>
                    <a:pt x="619" y="264"/>
                  </a:lnTo>
                  <a:lnTo>
                    <a:pt x="622" y="262"/>
                  </a:lnTo>
                  <a:lnTo>
                    <a:pt x="624" y="264"/>
                  </a:lnTo>
                  <a:lnTo>
                    <a:pt x="627" y="264"/>
                  </a:lnTo>
                  <a:lnTo>
                    <a:pt x="627" y="259"/>
                  </a:lnTo>
                  <a:lnTo>
                    <a:pt x="624" y="259"/>
                  </a:lnTo>
                  <a:lnTo>
                    <a:pt x="624" y="262"/>
                  </a:lnTo>
                  <a:lnTo>
                    <a:pt x="622" y="262"/>
                  </a:lnTo>
                  <a:lnTo>
                    <a:pt x="611" y="248"/>
                  </a:lnTo>
                  <a:lnTo>
                    <a:pt x="606" y="246"/>
                  </a:lnTo>
                  <a:lnTo>
                    <a:pt x="609" y="243"/>
                  </a:lnTo>
                  <a:lnTo>
                    <a:pt x="603" y="243"/>
                  </a:lnTo>
                  <a:lnTo>
                    <a:pt x="606" y="246"/>
                  </a:lnTo>
                  <a:lnTo>
                    <a:pt x="601" y="246"/>
                  </a:lnTo>
                  <a:cubicBezTo>
                    <a:pt x="598" y="246"/>
                    <a:pt x="595" y="241"/>
                    <a:pt x="590" y="235"/>
                  </a:cubicBezTo>
                  <a:lnTo>
                    <a:pt x="627" y="198"/>
                  </a:lnTo>
                  <a:close/>
                  <a:moveTo>
                    <a:pt x="609" y="434"/>
                  </a:moveTo>
                  <a:lnTo>
                    <a:pt x="603" y="429"/>
                  </a:lnTo>
                  <a:lnTo>
                    <a:pt x="606" y="423"/>
                  </a:lnTo>
                  <a:lnTo>
                    <a:pt x="611" y="413"/>
                  </a:lnTo>
                  <a:lnTo>
                    <a:pt x="609" y="410"/>
                  </a:lnTo>
                  <a:lnTo>
                    <a:pt x="611" y="402"/>
                  </a:lnTo>
                  <a:lnTo>
                    <a:pt x="611" y="394"/>
                  </a:lnTo>
                  <a:lnTo>
                    <a:pt x="609" y="386"/>
                  </a:lnTo>
                  <a:lnTo>
                    <a:pt x="603" y="384"/>
                  </a:lnTo>
                  <a:lnTo>
                    <a:pt x="601" y="386"/>
                  </a:lnTo>
                  <a:lnTo>
                    <a:pt x="598" y="386"/>
                  </a:lnTo>
                  <a:cubicBezTo>
                    <a:pt x="603" y="381"/>
                    <a:pt x="606" y="373"/>
                    <a:pt x="609" y="368"/>
                  </a:cubicBezTo>
                  <a:lnTo>
                    <a:pt x="614" y="365"/>
                  </a:lnTo>
                  <a:lnTo>
                    <a:pt x="617" y="362"/>
                  </a:lnTo>
                  <a:lnTo>
                    <a:pt x="617" y="365"/>
                  </a:lnTo>
                  <a:lnTo>
                    <a:pt x="619" y="362"/>
                  </a:lnTo>
                  <a:lnTo>
                    <a:pt x="617" y="360"/>
                  </a:lnTo>
                  <a:lnTo>
                    <a:pt x="619" y="360"/>
                  </a:lnTo>
                  <a:lnTo>
                    <a:pt x="624" y="362"/>
                  </a:lnTo>
                  <a:lnTo>
                    <a:pt x="632" y="362"/>
                  </a:lnTo>
                  <a:lnTo>
                    <a:pt x="638" y="360"/>
                  </a:lnTo>
                  <a:lnTo>
                    <a:pt x="651" y="357"/>
                  </a:lnTo>
                  <a:lnTo>
                    <a:pt x="648" y="352"/>
                  </a:lnTo>
                  <a:lnTo>
                    <a:pt x="648" y="346"/>
                  </a:lnTo>
                  <a:lnTo>
                    <a:pt x="656" y="349"/>
                  </a:lnTo>
                  <a:lnTo>
                    <a:pt x="659" y="346"/>
                  </a:lnTo>
                  <a:lnTo>
                    <a:pt x="659" y="341"/>
                  </a:lnTo>
                  <a:lnTo>
                    <a:pt x="651" y="344"/>
                  </a:lnTo>
                  <a:lnTo>
                    <a:pt x="640" y="341"/>
                  </a:lnTo>
                  <a:lnTo>
                    <a:pt x="632" y="325"/>
                  </a:lnTo>
                  <a:lnTo>
                    <a:pt x="675" y="325"/>
                  </a:lnTo>
                  <a:cubicBezTo>
                    <a:pt x="672" y="373"/>
                    <a:pt x="654" y="415"/>
                    <a:pt x="622" y="447"/>
                  </a:cubicBezTo>
                  <a:lnTo>
                    <a:pt x="617" y="442"/>
                  </a:lnTo>
                  <a:lnTo>
                    <a:pt x="619" y="434"/>
                  </a:lnTo>
                  <a:lnTo>
                    <a:pt x="614" y="418"/>
                  </a:lnTo>
                  <a:lnTo>
                    <a:pt x="609" y="434"/>
                  </a:lnTo>
                  <a:close/>
                  <a:moveTo>
                    <a:pt x="622" y="527"/>
                  </a:moveTo>
                  <a:lnTo>
                    <a:pt x="619" y="521"/>
                  </a:lnTo>
                  <a:lnTo>
                    <a:pt x="627" y="516"/>
                  </a:lnTo>
                  <a:lnTo>
                    <a:pt x="627" y="513"/>
                  </a:lnTo>
                  <a:lnTo>
                    <a:pt x="622" y="511"/>
                  </a:lnTo>
                  <a:lnTo>
                    <a:pt x="627" y="500"/>
                  </a:lnTo>
                  <a:lnTo>
                    <a:pt x="635" y="489"/>
                  </a:lnTo>
                  <a:lnTo>
                    <a:pt x="627" y="482"/>
                  </a:lnTo>
                  <a:lnTo>
                    <a:pt x="619" y="482"/>
                  </a:lnTo>
                  <a:lnTo>
                    <a:pt x="617" y="476"/>
                  </a:lnTo>
                  <a:cubicBezTo>
                    <a:pt x="619" y="474"/>
                    <a:pt x="622" y="471"/>
                    <a:pt x="627" y="468"/>
                  </a:cubicBezTo>
                  <a:lnTo>
                    <a:pt x="664" y="505"/>
                  </a:lnTo>
                  <a:cubicBezTo>
                    <a:pt x="651" y="516"/>
                    <a:pt x="635" y="529"/>
                    <a:pt x="617" y="537"/>
                  </a:cubicBezTo>
                  <a:lnTo>
                    <a:pt x="622" y="527"/>
                  </a:lnTo>
                  <a:close/>
                  <a:moveTo>
                    <a:pt x="664" y="489"/>
                  </a:moveTo>
                  <a:lnTo>
                    <a:pt x="669" y="484"/>
                  </a:lnTo>
                  <a:lnTo>
                    <a:pt x="667" y="463"/>
                  </a:lnTo>
                  <a:lnTo>
                    <a:pt x="664" y="463"/>
                  </a:lnTo>
                  <a:lnTo>
                    <a:pt x="667" y="460"/>
                  </a:lnTo>
                  <a:lnTo>
                    <a:pt x="659" y="458"/>
                  </a:lnTo>
                  <a:lnTo>
                    <a:pt x="656" y="466"/>
                  </a:lnTo>
                  <a:lnTo>
                    <a:pt x="656" y="476"/>
                  </a:lnTo>
                  <a:lnTo>
                    <a:pt x="654" y="479"/>
                  </a:lnTo>
                  <a:lnTo>
                    <a:pt x="638" y="463"/>
                  </a:lnTo>
                  <a:cubicBezTo>
                    <a:pt x="669" y="429"/>
                    <a:pt x="691" y="384"/>
                    <a:pt x="693" y="336"/>
                  </a:cubicBezTo>
                  <a:lnTo>
                    <a:pt x="746" y="336"/>
                  </a:lnTo>
                  <a:cubicBezTo>
                    <a:pt x="744" y="399"/>
                    <a:pt x="717" y="458"/>
                    <a:pt x="675" y="503"/>
                  </a:cubicBezTo>
                  <a:lnTo>
                    <a:pt x="664" y="489"/>
                  </a:lnTo>
                  <a:close/>
                  <a:moveTo>
                    <a:pt x="680" y="503"/>
                  </a:moveTo>
                  <a:cubicBezTo>
                    <a:pt x="725" y="458"/>
                    <a:pt x="752" y="397"/>
                    <a:pt x="754" y="331"/>
                  </a:cubicBezTo>
                  <a:lnTo>
                    <a:pt x="807" y="331"/>
                  </a:lnTo>
                  <a:cubicBezTo>
                    <a:pt x="805" y="413"/>
                    <a:pt x="773" y="487"/>
                    <a:pt x="717" y="542"/>
                  </a:cubicBezTo>
                  <a:lnTo>
                    <a:pt x="680" y="503"/>
                  </a:lnTo>
                  <a:close/>
                  <a:moveTo>
                    <a:pt x="357" y="452"/>
                  </a:moveTo>
                  <a:cubicBezTo>
                    <a:pt x="354" y="447"/>
                    <a:pt x="349" y="444"/>
                    <a:pt x="346" y="439"/>
                  </a:cubicBezTo>
                  <a:lnTo>
                    <a:pt x="349" y="426"/>
                  </a:lnTo>
                  <a:lnTo>
                    <a:pt x="344" y="413"/>
                  </a:lnTo>
                  <a:lnTo>
                    <a:pt x="344" y="391"/>
                  </a:lnTo>
                  <a:lnTo>
                    <a:pt x="338" y="378"/>
                  </a:lnTo>
                  <a:lnTo>
                    <a:pt x="341" y="370"/>
                  </a:lnTo>
                  <a:lnTo>
                    <a:pt x="333" y="357"/>
                  </a:lnTo>
                  <a:lnTo>
                    <a:pt x="325" y="354"/>
                  </a:lnTo>
                  <a:lnTo>
                    <a:pt x="328" y="346"/>
                  </a:lnTo>
                  <a:lnTo>
                    <a:pt x="325" y="341"/>
                  </a:lnTo>
                  <a:lnTo>
                    <a:pt x="328" y="333"/>
                  </a:lnTo>
                  <a:lnTo>
                    <a:pt x="336" y="333"/>
                  </a:lnTo>
                  <a:lnTo>
                    <a:pt x="338" y="328"/>
                  </a:lnTo>
                  <a:lnTo>
                    <a:pt x="352" y="328"/>
                  </a:lnTo>
                  <a:lnTo>
                    <a:pt x="354" y="331"/>
                  </a:lnTo>
                  <a:lnTo>
                    <a:pt x="352" y="344"/>
                  </a:lnTo>
                  <a:lnTo>
                    <a:pt x="349" y="346"/>
                  </a:lnTo>
                  <a:lnTo>
                    <a:pt x="354" y="357"/>
                  </a:lnTo>
                  <a:lnTo>
                    <a:pt x="352" y="360"/>
                  </a:lnTo>
                  <a:lnTo>
                    <a:pt x="349" y="357"/>
                  </a:lnTo>
                  <a:lnTo>
                    <a:pt x="352" y="362"/>
                  </a:lnTo>
                  <a:lnTo>
                    <a:pt x="354" y="370"/>
                  </a:lnTo>
                  <a:lnTo>
                    <a:pt x="357" y="370"/>
                  </a:lnTo>
                  <a:lnTo>
                    <a:pt x="357" y="365"/>
                  </a:lnTo>
                  <a:lnTo>
                    <a:pt x="354" y="362"/>
                  </a:lnTo>
                  <a:lnTo>
                    <a:pt x="354" y="357"/>
                  </a:lnTo>
                  <a:lnTo>
                    <a:pt x="354" y="349"/>
                  </a:lnTo>
                  <a:lnTo>
                    <a:pt x="357" y="333"/>
                  </a:lnTo>
                  <a:lnTo>
                    <a:pt x="354" y="328"/>
                  </a:lnTo>
                  <a:lnTo>
                    <a:pt x="362" y="328"/>
                  </a:lnTo>
                  <a:cubicBezTo>
                    <a:pt x="365" y="360"/>
                    <a:pt x="378" y="389"/>
                    <a:pt x="399" y="413"/>
                  </a:cubicBezTo>
                  <a:lnTo>
                    <a:pt x="357" y="452"/>
                  </a:lnTo>
                  <a:close/>
                  <a:moveTo>
                    <a:pt x="320" y="349"/>
                  </a:moveTo>
                  <a:lnTo>
                    <a:pt x="315" y="357"/>
                  </a:lnTo>
                  <a:lnTo>
                    <a:pt x="307" y="357"/>
                  </a:lnTo>
                  <a:cubicBezTo>
                    <a:pt x="304" y="349"/>
                    <a:pt x="304" y="341"/>
                    <a:pt x="304" y="331"/>
                  </a:cubicBezTo>
                  <a:lnTo>
                    <a:pt x="320" y="331"/>
                  </a:lnTo>
                  <a:lnTo>
                    <a:pt x="317" y="344"/>
                  </a:lnTo>
                  <a:lnTo>
                    <a:pt x="320" y="349"/>
                  </a:lnTo>
                  <a:close/>
                  <a:moveTo>
                    <a:pt x="338" y="312"/>
                  </a:moveTo>
                  <a:lnTo>
                    <a:pt x="338" y="301"/>
                  </a:lnTo>
                  <a:lnTo>
                    <a:pt x="344" y="299"/>
                  </a:lnTo>
                  <a:lnTo>
                    <a:pt x="354" y="301"/>
                  </a:lnTo>
                  <a:lnTo>
                    <a:pt x="357" y="304"/>
                  </a:lnTo>
                  <a:cubicBezTo>
                    <a:pt x="357" y="309"/>
                    <a:pt x="354" y="317"/>
                    <a:pt x="354" y="323"/>
                  </a:cubicBezTo>
                  <a:lnTo>
                    <a:pt x="341" y="323"/>
                  </a:lnTo>
                  <a:lnTo>
                    <a:pt x="338" y="312"/>
                  </a:lnTo>
                  <a:close/>
                  <a:moveTo>
                    <a:pt x="391" y="352"/>
                  </a:moveTo>
                  <a:lnTo>
                    <a:pt x="394" y="352"/>
                  </a:lnTo>
                  <a:lnTo>
                    <a:pt x="402" y="357"/>
                  </a:lnTo>
                  <a:lnTo>
                    <a:pt x="399" y="360"/>
                  </a:lnTo>
                  <a:lnTo>
                    <a:pt x="407" y="365"/>
                  </a:lnTo>
                  <a:lnTo>
                    <a:pt x="407" y="360"/>
                  </a:lnTo>
                  <a:lnTo>
                    <a:pt x="413" y="352"/>
                  </a:lnTo>
                  <a:lnTo>
                    <a:pt x="418" y="357"/>
                  </a:lnTo>
                  <a:lnTo>
                    <a:pt x="423" y="362"/>
                  </a:lnTo>
                  <a:lnTo>
                    <a:pt x="415" y="365"/>
                  </a:lnTo>
                  <a:lnTo>
                    <a:pt x="418" y="373"/>
                  </a:lnTo>
                  <a:lnTo>
                    <a:pt x="423" y="370"/>
                  </a:lnTo>
                  <a:lnTo>
                    <a:pt x="423" y="368"/>
                  </a:lnTo>
                  <a:lnTo>
                    <a:pt x="429" y="365"/>
                  </a:lnTo>
                  <a:lnTo>
                    <a:pt x="431" y="354"/>
                  </a:lnTo>
                  <a:cubicBezTo>
                    <a:pt x="434" y="362"/>
                    <a:pt x="439" y="368"/>
                    <a:pt x="444" y="373"/>
                  </a:cubicBezTo>
                  <a:lnTo>
                    <a:pt x="407" y="410"/>
                  </a:lnTo>
                  <a:cubicBezTo>
                    <a:pt x="389" y="391"/>
                    <a:pt x="378" y="368"/>
                    <a:pt x="373" y="339"/>
                  </a:cubicBezTo>
                  <a:lnTo>
                    <a:pt x="381" y="346"/>
                  </a:lnTo>
                  <a:lnTo>
                    <a:pt x="389" y="346"/>
                  </a:lnTo>
                  <a:lnTo>
                    <a:pt x="391" y="352"/>
                  </a:lnTo>
                  <a:close/>
                  <a:moveTo>
                    <a:pt x="391" y="233"/>
                  </a:moveTo>
                  <a:cubicBezTo>
                    <a:pt x="383" y="241"/>
                    <a:pt x="376" y="251"/>
                    <a:pt x="370" y="262"/>
                  </a:cubicBezTo>
                  <a:lnTo>
                    <a:pt x="368" y="262"/>
                  </a:lnTo>
                  <a:lnTo>
                    <a:pt x="362" y="264"/>
                  </a:lnTo>
                  <a:lnTo>
                    <a:pt x="360" y="264"/>
                  </a:lnTo>
                  <a:lnTo>
                    <a:pt x="354" y="270"/>
                  </a:lnTo>
                  <a:lnTo>
                    <a:pt x="362" y="270"/>
                  </a:lnTo>
                  <a:lnTo>
                    <a:pt x="368" y="267"/>
                  </a:lnTo>
                  <a:lnTo>
                    <a:pt x="368" y="270"/>
                  </a:lnTo>
                  <a:lnTo>
                    <a:pt x="362" y="272"/>
                  </a:lnTo>
                  <a:lnTo>
                    <a:pt x="360" y="272"/>
                  </a:lnTo>
                  <a:lnTo>
                    <a:pt x="352" y="278"/>
                  </a:lnTo>
                  <a:lnTo>
                    <a:pt x="344" y="278"/>
                  </a:lnTo>
                  <a:lnTo>
                    <a:pt x="333" y="299"/>
                  </a:lnTo>
                  <a:lnTo>
                    <a:pt x="336" y="304"/>
                  </a:lnTo>
                  <a:lnTo>
                    <a:pt x="331" y="312"/>
                  </a:lnTo>
                  <a:lnTo>
                    <a:pt x="331" y="320"/>
                  </a:lnTo>
                  <a:lnTo>
                    <a:pt x="307" y="320"/>
                  </a:lnTo>
                  <a:cubicBezTo>
                    <a:pt x="304" y="272"/>
                    <a:pt x="323" y="230"/>
                    <a:pt x="354" y="196"/>
                  </a:cubicBezTo>
                  <a:lnTo>
                    <a:pt x="391" y="233"/>
                  </a:lnTo>
                  <a:close/>
                  <a:moveTo>
                    <a:pt x="304" y="479"/>
                  </a:moveTo>
                  <a:lnTo>
                    <a:pt x="317" y="487"/>
                  </a:lnTo>
                  <a:lnTo>
                    <a:pt x="320" y="489"/>
                  </a:lnTo>
                  <a:lnTo>
                    <a:pt x="312" y="497"/>
                  </a:lnTo>
                  <a:cubicBezTo>
                    <a:pt x="307" y="492"/>
                    <a:pt x="304" y="489"/>
                    <a:pt x="301" y="484"/>
                  </a:cubicBezTo>
                  <a:lnTo>
                    <a:pt x="304" y="479"/>
                  </a:lnTo>
                  <a:close/>
                  <a:moveTo>
                    <a:pt x="293" y="346"/>
                  </a:moveTo>
                  <a:lnTo>
                    <a:pt x="288" y="349"/>
                  </a:lnTo>
                  <a:lnTo>
                    <a:pt x="286" y="354"/>
                  </a:lnTo>
                  <a:lnTo>
                    <a:pt x="272" y="370"/>
                  </a:lnTo>
                  <a:lnTo>
                    <a:pt x="272" y="394"/>
                  </a:lnTo>
                  <a:lnTo>
                    <a:pt x="259" y="399"/>
                  </a:lnTo>
                  <a:lnTo>
                    <a:pt x="251" y="399"/>
                  </a:lnTo>
                  <a:cubicBezTo>
                    <a:pt x="243" y="378"/>
                    <a:pt x="240" y="354"/>
                    <a:pt x="238" y="331"/>
                  </a:cubicBezTo>
                  <a:lnTo>
                    <a:pt x="293" y="331"/>
                  </a:lnTo>
                  <a:lnTo>
                    <a:pt x="293" y="346"/>
                  </a:lnTo>
                  <a:close/>
                  <a:moveTo>
                    <a:pt x="238" y="399"/>
                  </a:moveTo>
                  <a:lnTo>
                    <a:pt x="235" y="397"/>
                  </a:lnTo>
                  <a:lnTo>
                    <a:pt x="219" y="397"/>
                  </a:lnTo>
                  <a:lnTo>
                    <a:pt x="225" y="402"/>
                  </a:lnTo>
                  <a:lnTo>
                    <a:pt x="211" y="399"/>
                  </a:lnTo>
                  <a:lnTo>
                    <a:pt x="214" y="397"/>
                  </a:lnTo>
                  <a:lnTo>
                    <a:pt x="211" y="394"/>
                  </a:lnTo>
                  <a:lnTo>
                    <a:pt x="201" y="399"/>
                  </a:lnTo>
                  <a:lnTo>
                    <a:pt x="198" y="407"/>
                  </a:lnTo>
                  <a:lnTo>
                    <a:pt x="201" y="423"/>
                  </a:lnTo>
                  <a:lnTo>
                    <a:pt x="211" y="450"/>
                  </a:lnTo>
                  <a:lnTo>
                    <a:pt x="217" y="458"/>
                  </a:lnTo>
                  <a:lnTo>
                    <a:pt x="219" y="458"/>
                  </a:lnTo>
                  <a:lnTo>
                    <a:pt x="211" y="442"/>
                  </a:lnTo>
                  <a:lnTo>
                    <a:pt x="209" y="434"/>
                  </a:lnTo>
                  <a:lnTo>
                    <a:pt x="211" y="431"/>
                  </a:lnTo>
                  <a:lnTo>
                    <a:pt x="211" y="426"/>
                  </a:lnTo>
                  <a:lnTo>
                    <a:pt x="217" y="426"/>
                  </a:lnTo>
                  <a:lnTo>
                    <a:pt x="225" y="439"/>
                  </a:lnTo>
                  <a:lnTo>
                    <a:pt x="227" y="439"/>
                  </a:lnTo>
                  <a:lnTo>
                    <a:pt x="227" y="431"/>
                  </a:lnTo>
                  <a:lnTo>
                    <a:pt x="230" y="434"/>
                  </a:lnTo>
                  <a:lnTo>
                    <a:pt x="230" y="439"/>
                  </a:lnTo>
                  <a:lnTo>
                    <a:pt x="238" y="442"/>
                  </a:lnTo>
                  <a:lnTo>
                    <a:pt x="240" y="439"/>
                  </a:lnTo>
                  <a:lnTo>
                    <a:pt x="240" y="444"/>
                  </a:lnTo>
                  <a:lnTo>
                    <a:pt x="243" y="450"/>
                  </a:lnTo>
                  <a:lnTo>
                    <a:pt x="248" y="450"/>
                  </a:lnTo>
                  <a:lnTo>
                    <a:pt x="259" y="466"/>
                  </a:lnTo>
                  <a:lnTo>
                    <a:pt x="264" y="468"/>
                  </a:lnTo>
                  <a:lnTo>
                    <a:pt x="267" y="460"/>
                  </a:lnTo>
                  <a:cubicBezTo>
                    <a:pt x="278" y="476"/>
                    <a:pt x="291" y="492"/>
                    <a:pt x="304" y="508"/>
                  </a:cubicBezTo>
                  <a:lnTo>
                    <a:pt x="267" y="545"/>
                  </a:lnTo>
                  <a:cubicBezTo>
                    <a:pt x="211" y="489"/>
                    <a:pt x="180" y="415"/>
                    <a:pt x="177" y="333"/>
                  </a:cubicBezTo>
                  <a:lnTo>
                    <a:pt x="230" y="333"/>
                  </a:lnTo>
                  <a:cubicBezTo>
                    <a:pt x="230" y="354"/>
                    <a:pt x="233" y="378"/>
                    <a:pt x="240" y="399"/>
                  </a:cubicBezTo>
                  <a:lnTo>
                    <a:pt x="238" y="399"/>
                  </a:lnTo>
                  <a:close/>
                  <a:moveTo>
                    <a:pt x="299" y="143"/>
                  </a:moveTo>
                  <a:cubicBezTo>
                    <a:pt x="254" y="188"/>
                    <a:pt x="227" y="251"/>
                    <a:pt x="227" y="317"/>
                  </a:cubicBezTo>
                  <a:lnTo>
                    <a:pt x="174" y="317"/>
                  </a:lnTo>
                  <a:cubicBezTo>
                    <a:pt x="174" y="238"/>
                    <a:pt x="209" y="161"/>
                    <a:pt x="262" y="106"/>
                  </a:cubicBezTo>
                  <a:lnTo>
                    <a:pt x="299" y="143"/>
                  </a:lnTo>
                  <a:close/>
                  <a:moveTo>
                    <a:pt x="651" y="87"/>
                  </a:moveTo>
                  <a:lnTo>
                    <a:pt x="648" y="82"/>
                  </a:lnTo>
                  <a:lnTo>
                    <a:pt x="640" y="79"/>
                  </a:lnTo>
                  <a:lnTo>
                    <a:pt x="635" y="84"/>
                  </a:lnTo>
                  <a:lnTo>
                    <a:pt x="643" y="87"/>
                  </a:lnTo>
                  <a:lnTo>
                    <a:pt x="651" y="92"/>
                  </a:lnTo>
                  <a:lnTo>
                    <a:pt x="651" y="87"/>
                  </a:lnTo>
                  <a:close/>
                  <a:moveTo>
                    <a:pt x="619" y="238"/>
                  </a:moveTo>
                  <a:lnTo>
                    <a:pt x="619" y="243"/>
                  </a:lnTo>
                  <a:lnTo>
                    <a:pt x="630" y="241"/>
                  </a:lnTo>
                  <a:lnTo>
                    <a:pt x="632" y="235"/>
                  </a:lnTo>
                  <a:lnTo>
                    <a:pt x="627" y="227"/>
                  </a:lnTo>
                  <a:lnTo>
                    <a:pt x="630" y="222"/>
                  </a:lnTo>
                  <a:lnTo>
                    <a:pt x="638" y="227"/>
                  </a:lnTo>
                  <a:lnTo>
                    <a:pt x="635" y="225"/>
                  </a:lnTo>
                  <a:lnTo>
                    <a:pt x="638" y="222"/>
                  </a:lnTo>
                  <a:lnTo>
                    <a:pt x="635" y="217"/>
                  </a:lnTo>
                  <a:lnTo>
                    <a:pt x="627" y="222"/>
                  </a:lnTo>
                  <a:lnTo>
                    <a:pt x="624" y="227"/>
                  </a:lnTo>
                  <a:lnTo>
                    <a:pt x="622" y="233"/>
                  </a:lnTo>
                  <a:lnTo>
                    <a:pt x="624" y="238"/>
                  </a:lnTo>
                  <a:lnTo>
                    <a:pt x="624" y="241"/>
                  </a:lnTo>
                  <a:lnTo>
                    <a:pt x="619" y="238"/>
                  </a:lnTo>
                  <a:close/>
                  <a:moveTo>
                    <a:pt x="230" y="476"/>
                  </a:moveTo>
                  <a:lnTo>
                    <a:pt x="225" y="463"/>
                  </a:lnTo>
                  <a:lnTo>
                    <a:pt x="219" y="460"/>
                  </a:lnTo>
                  <a:lnTo>
                    <a:pt x="230" y="476"/>
                  </a:lnTo>
                  <a:close/>
                  <a:moveTo>
                    <a:pt x="466" y="296"/>
                  </a:moveTo>
                  <a:lnTo>
                    <a:pt x="466" y="294"/>
                  </a:lnTo>
                  <a:lnTo>
                    <a:pt x="460" y="288"/>
                  </a:lnTo>
                  <a:lnTo>
                    <a:pt x="463" y="283"/>
                  </a:lnTo>
                  <a:lnTo>
                    <a:pt x="466" y="283"/>
                  </a:lnTo>
                  <a:lnTo>
                    <a:pt x="466" y="259"/>
                  </a:lnTo>
                  <a:cubicBezTo>
                    <a:pt x="455" y="262"/>
                    <a:pt x="450" y="267"/>
                    <a:pt x="450" y="275"/>
                  </a:cubicBezTo>
                  <a:cubicBezTo>
                    <a:pt x="450" y="283"/>
                    <a:pt x="455" y="291"/>
                    <a:pt x="466" y="29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85EC7C9A-F4E7-0040-B844-DF49F8F76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7275" y="2212975"/>
              <a:ext cx="15875" cy="23813"/>
            </a:xfrm>
            <a:custGeom>
              <a:avLst/>
              <a:gdLst>
                <a:gd name="T0" fmla="*/ 39 w 43"/>
                <a:gd name="T1" fmla="*/ 64 h 65"/>
                <a:gd name="T2" fmla="*/ 0 w 43"/>
                <a:gd name="T3" fmla="*/ 0 h 65"/>
                <a:gd name="T4" fmla="*/ 0 w 43"/>
                <a:gd name="T5" fmla="*/ 21 h 65"/>
                <a:gd name="T6" fmla="*/ 39 w 43"/>
                <a:gd name="T7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5">
                  <a:moveTo>
                    <a:pt x="39" y="64"/>
                  </a:moveTo>
                  <a:cubicBezTo>
                    <a:pt x="42" y="27"/>
                    <a:pt x="21" y="11"/>
                    <a:pt x="0" y="0"/>
                  </a:cubicBezTo>
                  <a:lnTo>
                    <a:pt x="0" y="21"/>
                  </a:lnTo>
                  <a:cubicBezTo>
                    <a:pt x="15" y="29"/>
                    <a:pt x="31" y="43"/>
                    <a:pt x="39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FE073840-B9DB-994E-BA09-75A2D0708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4413" y="2055813"/>
              <a:ext cx="82550" cy="106362"/>
            </a:xfrm>
            <a:custGeom>
              <a:avLst/>
              <a:gdLst>
                <a:gd name="T0" fmla="*/ 143 w 229"/>
                <a:gd name="T1" fmla="*/ 3 h 297"/>
                <a:gd name="T2" fmla="*/ 125 w 229"/>
                <a:gd name="T3" fmla="*/ 0 h 297"/>
                <a:gd name="T4" fmla="*/ 125 w 229"/>
                <a:gd name="T5" fmla="*/ 16 h 297"/>
                <a:gd name="T6" fmla="*/ 125 w 229"/>
                <a:gd name="T7" fmla="*/ 34 h 297"/>
                <a:gd name="T8" fmla="*/ 135 w 229"/>
                <a:gd name="T9" fmla="*/ 37 h 297"/>
                <a:gd name="T10" fmla="*/ 183 w 229"/>
                <a:gd name="T11" fmla="*/ 85 h 297"/>
                <a:gd name="T12" fmla="*/ 122 w 229"/>
                <a:gd name="T13" fmla="*/ 138 h 297"/>
                <a:gd name="T14" fmla="*/ 111 w 229"/>
                <a:gd name="T15" fmla="*/ 140 h 297"/>
                <a:gd name="T16" fmla="*/ 80 w 229"/>
                <a:gd name="T17" fmla="*/ 148 h 297"/>
                <a:gd name="T18" fmla="*/ 69 w 229"/>
                <a:gd name="T19" fmla="*/ 151 h 297"/>
                <a:gd name="T20" fmla="*/ 0 w 229"/>
                <a:gd name="T21" fmla="*/ 225 h 297"/>
                <a:gd name="T22" fmla="*/ 72 w 229"/>
                <a:gd name="T23" fmla="*/ 296 h 297"/>
                <a:gd name="T24" fmla="*/ 72 w 229"/>
                <a:gd name="T25" fmla="*/ 257 h 297"/>
                <a:gd name="T26" fmla="*/ 45 w 229"/>
                <a:gd name="T27" fmla="*/ 225 h 297"/>
                <a:gd name="T28" fmla="*/ 72 w 229"/>
                <a:gd name="T29" fmla="*/ 193 h 297"/>
                <a:gd name="T30" fmla="*/ 82 w 229"/>
                <a:gd name="T31" fmla="*/ 188 h 297"/>
                <a:gd name="T32" fmla="*/ 111 w 229"/>
                <a:gd name="T33" fmla="*/ 180 h 297"/>
                <a:gd name="T34" fmla="*/ 122 w 229"/>
                <a:gd name="T35" fmla="*/ 177 h 297"/>
                <a:gd name="T36" fmla="*/ 228 w 229"/>
                <a:gd name="T37" fmla="*/ 85 h 297"/>
                <a:gd name="T38" fmla="*/ 143 w 229"/>
                <a:gd name="T39" fmla="*/ 3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9" h="297">
                  <a:moveTo>
                    <a:pt x="143" y="3"/>
                  </a:moveTo>
                  <a:cubicBezTo>
                    <a:pt x="138" y="3"/>
                    <a:pt x="132" y="0"/>
                    <a:pt x="125" y="0"/>
                  </a:cubicBezTo>
                  <a:lnTo>
                    <a:pt x="125" y="16"/>
                  </a:lnTo>
                  <a:lnTo>
                    <a:pt x="125" y="34"/>
                  </a:lnTo>
                  <a:cubicBezTo>
                    <a:pt x="130" y="34"/>
                    <a:pt x="135" y="34"/>
                    <a:pt x="135" y="37"/>
                  </a:cubicBezTo>
                  <a:cubicBezTo>
                    <a:pt x="170" y="45"/>
                    <a:pt x="183" y="66"/>
                    <a:pt x="183" y="85"/>
                  </a:cubicBezTo>
                  <a:cubicBezTo>
                    <a:pt x="183" y="116"/>
                    <a:pt x="156" y="127"/>
                    <a:pt x="122" y="138"/>
                  </a:cubicBezTo>
                  <a:cubicBezTo>
                    <a:pt x="119" y="138"/>
                    <a:pt x="114" y="140"/>
                    <a:pt x="111" y="140"/>
                  </a:cubicBezTo>
                  <a:lnTo>
                    <a:pt x="80" y="148"/>
                  </a:lnTo>
                  <a:cubicBezTo>
                    <a:pt x="77" y="148"/>
                    <a:pt x="72" y="151"/>
                    <a:pt x="69" y="151"/>
                  </a:cubicBezTo>
                  <a:cubicBezTo>
                    <a:pt x="32" y="161"/>
                    <a:pt x="0" y="180"/>
                    <a:pt x="0" y="225"/>
                  </a:cubicBezTo>
                  <a:cubicBezTo>
                    <a:pt x="0" y="270"/>
                    <a:pt x="37" y="286"/>
                    <a:pt x="72" y="296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198"/>
                    <a:pt x="72" y="193"/>
                  </a:cubicBezTo>
                  <a:cubicBezTo>
                    <a:pt x="74" y="191"/>
                    <a:pt x="80" y="191"/>
                    <a:pt x="82" y="188"/>
                  </a:cubicBezTo>
                  <a:cubicBezTo>
                    <a:pt x="90" y="185"/>
                    <a:pt x="101" y="183"/>
                    <a:pt x="111" y="180"/>
                  </a:cubicBezTo>
                  <a:cubicBezTo>
                    <a:pt x="114" y="180"/>
                    <a:pt x="119" y="177"/>
                    <a:pt x="122" y="177"/>
                  </a:cubicBezTo>
                  <a:cubicBezTo>
                    <a:pt x="172" y="167"/>
                    <a:pt x="228" y="151"/>
                    <a:pt x="228" y="85"/>
                  </a:cubicBezTo>
                  <a:cubicBezTo>
                    <a:pt x="228" y="50"/>
                    <a:pt x="204" y="16"/>
                    <a:pt x="143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0" name="Freeform 33">
              <a:extLst>
                <a:ext uri="{FF2B5EF4-FFF2-40B4-BE49-F238E27FC236}">
                  <a16:creationId xmlns:a16="http://schemas.microsoft.com/office/drawing/2014/main" id="{1F7AA5EF-4992-4148-BC72-D68E34B89A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1875" y="2155825"/>
              <a:ext cx="46038" cy="57150"/>
            </a:xfrm>
            <a:custGeom>
              <a:avLst/>
              <a:gdLst>
                <a:gd name="T0" fmla="*/ 26 w 128"/>
                <a:gd name="T1" fmla="*/ 159 h 160"/>
                <a:gd name="T2" fmla="*/ 26 w 128"/>
                <a:gd name="T3" fmla="*/ 127 h 160"/>
                <a:gd name="T4" fmla="*/ 37 w 128"/>
                <a:gd name="T5" fmla="*/ 116 h 160"/>
                <a:gd name="T6" fmla="*/ 58 w 128"/>
                <a:gd name="T7" fmla="*/ 109 h 160"/>
                <a:gd name="T8" fmla="*/ 69 w 128"/>
                <a:gd name="T9" fmla="*/ 106 h 160"/>
                <a:gd name="T10" fmla="*/ 127 w 128"/>
                <a:gd name="T11" fmla="*/ 56 h 160"/>
                <a:gd name="T12" fmla="*/ 71 w 128"/>
                <a:gd name="T13" fmla="*/ 0 h 160"/>
                <a:gd name="T14" fmla="*/ 71 w 128"/>
                <a:gd name="T15" fmla="*/ 37 h 160"/>
                <a:gd name="T16" fmla="*/ 92 w 128"/>
                <a:gd name="T17" fmla="*/ 58 h 160"/>
                <a:gd name="T18" fmla="*/ 71 w 128"/>
                <a:gd name="T19" fmla="*/ 79 h 160"/>
                <a:gd name="T20" fmla="*/ 61 w 128"/>
                <a:gd name="T21" fmla="*/ 82 h 160"/>
                <a:gd name="T22" fmla="*/ 39 w 128"/>
                <a:gd name="T23" fmla="*/ 90 h 160"/>
                <a:gd name="T24" fmla="*/ 29 w 128"/>
                <a:gd name="T25" fmla="*/ 95 h 160"/>
                <a:gd name="T26" fmla="*/ 0 w 128"/>
                <a:gd name="T27" fmla="*/ 124 h 160"/>
                <a:gd name="T28" fmla="*/ 26 w 128"/>
                <a:gd name="T29" fmla="*/ 15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160">
                  <a:moveTo>
                    <a:pt x="26" y="159"/>
                  </a:moveTo>
                  <a:lnTo>
                    <a:pt x="26" y="127"/>
                  </a:lnTo>
                  <a:cubicBezTo>
                    <a:pt x="26" y="122"/>
                    <a:pt x="32" y="118"/>
                    <a:pt x="37" y="116"/>
                  </a:cubicBezTo>
                  <a:cubicBezTo>
                    <a:pt x="42" y="113"/>
                    <a:pt x="50" y="111"/>
                    <a:pt x="58" y="109"/>
                  </a:cubicBezTo>
                  <a:cubicBezTo>
                    <a:pt x="63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6"/>
                  </a:cubicBezTo>
                  <a:cubicBezTo>
                    <a:pt x="127" y="24"/>
                    <a:pt x="100" y="11"/>
                    <a:pt x="71" y="0"/>
                  </a:cubicBezTo>
                  <a:lnTo>
                    <a:pt x="71" y="37"/>
                  </a:lnTo>
                  <a:cubicBezTo>
                    <a:pt x="84" y="42"/>
                    <a:pt x="92" y="47"/>
                    <a:pt x="92" y="58"/>
                  </a:cubicBezTo>
                  <a:cubicBezTo>
                    <a:pt x="92" y="68"/>
                    <a:pt x="79" y="77"/>
                    <a:pt x="71" y="79"/>
                  </a:cubicBezTo>
                  <a:cubicBezTo>
                    <a:pt x="69" y="82"/>
                    <a:pt x="61" y="82"/>
                    <a:pt x="61" y="82"/>
                  </a:cubicBezTo>
                  <a:cubicBezTo>
                    <a:pt x="53" y="85"/>
                    <a:pt x="45" y="87"/>
                    <a:pt x="39" y="90"/>
                  </a:cubicBezTo>
                  <a:cubicBezTo>
                    <a:pt x="37" y="93"/>
                    <a:pt x="32" y="93"/>
                    <a:pt x="29" y="95"/>
                  </a:cubicBezTo>
                  <a:cubicBezTo>
                    <a:pt x="13" y="98"/>
                    <a:pt x="0" y="105"/>
                    <a:pt x="0" y="124"/>
                  </a:cubicBezTo>
                  <a:cubicBezTo>
                    <a:pt x="0" y="142"/>
                    <a:pt x="13" y="154"/>
                    <a:pt x="26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1" name="Freeform 34">
              <a:extLst>
                <a:ext uri="{FF2B5EF4-FFF2-40B4-BE49-F238E27FC236}">
                  <a16:creationId xmlns:a16="http://schemas.microsoft.com/office/drawing/2014/main" id="{27066DC7-CF58-3D4C-8FED-5059048843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2057400"/>
              <a:ext cx="47625" cy="47625"/>
            </a:xfrm>
            <a:custGeom>
              <a:avLst/>
              <a:gdLst>
                <a:gd name="T0" fmla="*/ 98 w 133"/>
                <a:gd name="T1" fmla="*/ 13 h 131"/>
                <a:gd name="T2" fmla="*/ 52 w 133"/>
                <a:gd name="T3" fmla="*/ 37 h 131"/>
                <a:gd name="T4" fmla="*/ 37 w 133"/>
                <a:gd name="T5" fmla="*/ 58 h 131"/>
                <a:gd name="T6" fmla="*/ 29 w 133"/>
                <a:gd name="T7" fmla="*/ 85 h 131"/>
                <a:gd name="T8" fmla="*/ 23 w 133"/>
                <a:gd name="T9" fmla="*/ 98 h 131"/>
                <a:gd name="T10" fmla="*/ 18 w 133"/>
                <a:gd name="T11" fmla="*/ 109 h 131"/>
                <a:gd name="T12" fmla="*/ 0 w 133"/>
                <a:gd name="T13" fmla="*/ 117 h 131"/>
                <a:gd name="T14" fmla="*/ 15 w 133"/>
                <a:gd name="T15" fmla="*/ 114 h 131"/>
                <a:gd name="T16" fmla="*/ 10 w 133"/>
                <a:gd name="T17" fmla="*/ 130 h 131"/>
                <a:gd name="T18" fmla="*/ 29 w 133"/>
                <a:gd name="T19" fmla="*/ 101 h 131"/>
                <a:gd name="T20" fmla="*/ 55 w 133"/>
                <a:gd name="T21" fmla="*/ 93 h 131"/>
                <a:gd name="T22" fmla="*/ 103 w 133"/>
                <a:gd name="T23" fmla="*/ 58 h 131"/>
                <a:gd name="T24" fmla="*/ 132 w 133"/>
                <a:gd name="T25" fmla="*/ 37 h 131"/>
                <a:gd name="T26" fmla="*/ 129 w 133"/>
                <a:gd name="T27" fmla="*/ 0 h 131"/>
                <a:gd name="T28" fmla="*/ 98 w 133"/>
                <a:gd name="T29" fmla="*/ 13 h 131"/>
                <a:gd name="T30" fmla="*/ 58 w 133"/>
                <a:gd name="T31" fmla="*/ 64 h 131"/>
                <a:gd name="T32" fmla="*/ 50 w 133"/>
                <a:gd name="T33" fmla="*/ 66 h 131"/>
                <a:gd name="T34" fmla="*/ 63 w 133"/>
                <a:gd name="T35" fmla="*/ 48 h 131"/>
                <a:gd name="T36" fmla="*/ 74 w 133"/>
                <a:gd name="T37" fmla="*/ 48 h 131"/>
                <a:gd name="T38" fmla="*/ 58 w 133"/>
                <a:gd name="T39" fmla="*/ 6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3" h="131">
                  <a:moveTo>
                    <a:pt x="98" y="13"/>
                  </a:moveTo>
                  <a:cubicBezTo>
                    <a:pt x="87" y="16"/>
                    <a:pt x="68" y="19"/>
                    <a:pt x="52" y="37"/>
                  </a:cubicBezTo>
                  <a:cubicBezTo>
                    <a:pt x="50" y="40"/>
                    <a:pt x="42" y="51"/>
                    <a:pt x="37" y="58"/>
                  </a:cubicBezTo>
                  <a:cubicBezTo>
                    <a:pt x="31" y="66"/>
                    <a:pt x="31" y="77"/>
                    <a:pt x="29" y="85"/>
                  </a:cubicBezTo>
                  <a:cubicBezTo>
                    <a:pt x="23" y="93"/>
                    <a:pt x="23" y="98"/>
                    <a:pt x="23" y="98"/>
                  </a:cubicBezTo>
                  <a:cubicBezTo>
                    <a:pt x="23" y="98"/>
                    <a:pt x="23" y="103"/>
                    <a:pt x="18" y="109"/>
                  </a:cubicBezTo>
                  <a:cubicBezTo>
                    <a:pt x="13" y="113"/>
                    <a:pt x="7" y="118"/>
                    <a:pt x="0" y="117"/>
                  </a:cubicBezTo>
                  <a:cubicBezTo>
                    <a:pt x="7" y="118"/>
                    <a:pt x="15" y="114"/>
                    <a:pt x="15" y="114"/>
                  </a:cubicBezTo>
                  <a:cubicBezTo>
                    <a:pt x="15" y="114"/>
                    <a:pt x="13" y="119"/>
                    <a:pt x="10" y="130"/>
                  </a:cubicBezTo>
                  <a:cubicBezTo>
                    <a:pt x="18" y="111"/>
                    <a:pt x="26" y="103"/>
                    <a:pt x="29" y="101"/>
                  </a:cubicBezTo>
                  <a:cubicBezTo>
                    <a:pt x="31" y="101"/>
                    <a:pt x="39" y="101"/>
                    <a:pt x="55" y="93"/>
                  </a:cubicBezTo>
                  <a:cubicBezTo>
                    <a:pt x="71" y="82"/>
                    <a:pt x="95" y="68"/>
                    <a:pt x="103" y="58"/>
                  </a:cubicBezTo>
                  <a:cubicBezTo>
                    <a:pt x="111" y="47"/>
                    <a:pt x="121" y="43"/>
                    <a:pt x="132" y="37"/>
                  </a:cubicBezTo>
                  <a:cubicBezTo>
                    <a:pt x="129" y="24"/>
                    <a:pt x="129" y="11"/>
                    <a:pt x="129" y="0"/>
                  </a:cubicBezTo>
                  <a:cubicBezTo>
                    <a:pt x="111" y="5"/>
                    <a:pt x="100" y="11"/>
                    <a:pt x="98" y="13"/>
                  </a:cubicBezTo>
                  <a:close/>
                  <a:moveTo>
                    <a:pt x="58" y="64"/>
                  </a:moveTo>
                  <a:lnTo>
                    <a:pt x="50" y="66"/>
                  </a:lnTo>
                  <a:lnTo>
                    <a:pt x="63" y="48"/>
                  </a:lnTo>
                  <a:lnTo>
                    <a:pt x="74" y="48"/>
                  </a:lnTo>
                  <a:lnTo>
                    <a:pt x="58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2AC7356F-F3C7-394E-9483-476359885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2198688"/>
              <a:ext cx="7937" cy="66675"/>
            </a:xfrm>
            <a:custGeom>
              <a:avLst/>
              <a:gdLst>
                <a:gd name="T0" fmla="*/ 6 w 23"/>
                <a:gd name="T1" fmla="*/ 8 h 184"/>
                <a:gd name="T2" fmla="*/ 0 w 23"/>
                <a:gd name="T3" fmla="*/ 11 h 184"/>
                <a:gd name="T4" fmla="*/ 3 w 23"/>
                <a:gd name="T5" fmla="*/ 154 h 184"/>
                <a:gd name="T6" fmla="*/ 19 w 23"/>
                <a:gd name="T7" fmla="*/ 154 h 184"/>
                <a:gd name="T8" fmla="*/ 22 w 23"/>
                <a:gd name="T9" fmla="*/ 0 h 184"/>
                <a:gd name="T10" fmla="*/ 14 w 23"/>
                <a:gd name="T11" fmla="*/ 6 h 184"/>
                <a:gd name="T12" fmla="*/ 6 w 23"/>
                <a:gd name="T13" fmla="*/ 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84">
                  <a:moveTo>
                    <a:pt x="6" y="8"/>
                  </a:moveTo>
                  <a:cubicBezTo>
                    <a:pt x="4" y="8"/>
                    <a:pt x="0" y="11"/>
                    <a:pt x="0" y="11"/>
                  </a:cubicBezTo>
                  <a:cubicBezTo>
                    <a:pt x="0" y="11"/>
                    <a:pt x="3" y="151"/>
                    <a:pt x="3" y="154"/>
                  </a:cubicBezTo>
                  <a:cubicBezTo>
                    <a:pt x="3" y="183"/>
                    <a:pt x="19" y="183"/>
                    <a:pt x="19" y="154"/>
                  </a:cubicBezTo>
                  <a:cubicBezTo>
                    <a:pt x="19" y="151"/>
                    <a:pt x="22" y="0"/>
                    <a:pt x="22" y="0"/>
                  </a:cubicBezTo>
                  <a:cubicBezTo>
                    <a:pt x="22" y="0"/>
                    <a:pt x="16" y="6"/>
                    <a:pt x="14" y="6"/>
                  </a:cubicBezTo>
                  <a:cubicBezTo>
                    <a:pt x="11" y="6"/>
                    <a:pt x="9" y="8"/>
                    <a:pt x="6" y="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B8A60A9B-77DC-7B46-8881-1D51C75D16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2988" y="2125663"/>
              <a:ext cx="11112" cy="58737"/>
            </a:xfrm>
            <a:custGeom>
              <a:avLst/>
              <a:gdLst>
                <a:gd name="T0" fmla="*/ 18 w 30"/>
                <a:gd name="T1" fmla="*/ 156 h 162"/>
                <a:gd name="T2" fmla="*/ 26 w 30"/>
                <a:gd name="T3" fmla="*/ 153 h 162"/>
                <a:gd name="T4" fmla="*/ 29 w 30"/>
                <a:gd name="T5" fmla="*/ 0 h 162"/>
                <a:gd name="T6" fmla="*/ 0 w 30"/>
                <a:gd name="T7" fmla="*/ 7 h 162"/>
                <a:gd name="T8" fmla="*/ 5 w 30"/>
                <a:gd name="T9" fmla="*/ 161 h 162"/>
                <a:gd name="T10" fmla="*/ 18 w 30"/>
                <a:gd name="T11" fmla="*/ 15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62">
                  <a:moveTo>
                    <a:pt x="18" y="156"/>
                  </a:moveTo>
                  <a:cubicBezTo>
                    <a:pt x="21" y="156"/>
                    <a:pt x="23" y="153"/>
                    <a:pt x="26" y="153"/>
                  </a:cubicBezTo>
                  <a:cubicBezTo>
                    <a:pt x="26" y="145"/>
                    <a:pt x="29" y="21"/>
                    <a:pt x="29" y="0"/>
                  </a:cubicBezTo>
                  <a:cubicBezTo>
                    <a:pt x="18" y="2"/>
                    <a:pt x="7" y="5"/>
                    <a:pt x="0" y="7"/>
                  </a:cubicBezTo>
                  <a:cubicBezTo>
                    <a:pt x="2" y="26"/>
                    <a:pt x="5" y="148"/>
                    <a:pt x="5" y="161"/>
                  </a:cubicBezTo>
                  <a:cubicBezTo>
                    <a:pt x="10" y="158"/>
                    <a:pt x="13" y="158"/>
                    <a:pt x="18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4" name="Freeform 37">
              <a:extLst>
                <a:ext uri="{FF2B5EF4-FFF2-40B4-BE49-F238E27FC236}">
                  <a16:creationId xmlns:a16="http://schemas.microsoft.com/office/drawing/2014/main" id="{C9FBB10C-FC61-6E48-AF10-2808FAC6E2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5050" y="2014538"/>
              <a:ext cx="30163" cy="90487"/>
            </a:xfrm>
            <a:custGeom>
              <a:avLst/>
              <a:gdLst>
                <a:gd name="T0" fmla="*/ 21 w 85"/>
                <a:gd name="T1" fmla="*/ 82 h 253"/>
                <a:gd name="T2" fmla="*/ 26 w 85"/>
                <a:gd name="T3" fmla="*/ 252 h 253"/>
                <a:gd name="T4" fmla="*/ 45 w 85"/>
                <a:gd name="T5" fmla="*/ 247 h 253"/>
                <a:gd name="T6" fmla="*/ 58 w 85"/>
                <a:gd name="T7" fmla="*/ 244 h 253"/>
                <a:gd name="T8" fmla="*/ 61 w 85"/>
                <a:gd name="T9" fmla="*/ 82 h 253"/>
                <a:gd name="T10" fmla="*/ 42 w 85"/>
                <a:gd name="T11" fmla="*/ 0 h 253"/>
                <a:gd name="T12" fmla="*/ 21 w 85"/>
                <a:gd name="T13" fmla="*/ 8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253">
                  <a:moveTo>
                    <a:pt x="21" y="82"/>
                  </a:moveTo>
                  <a:cubicBezTo>
                    <a:pt x="21" y="82"/>
                    <a:pt x="24" y="220"/>
                    <a:pt x="26" y="252"/>
                  </a:cubicBezTo>
                  <a:cubicBezTo>
                    <a:pt x="31" y="249"/>
                    <a:pt x="39" y="249"/>
                    <a:pt x="45" y="247"/>
                  </a:cubicBezTo>
                  <a:cubicBezTo>
                    <a:pt x="50" y="247"/>
                    <a:pt x="53" y="244"/>
                    <a:pt x="58" y="244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3" y="61"/>
                    <a:pt x="84" y="0"/>
                    <a:pt x="42" y="0"/>
                  </a:cubicBezTo>
                  <a:cubicBezTo>
                    <a:pt x="0" y="0"/>
                    <a:pt x="18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5" name="Freeform 38">
              <a:extLst>
                <a:ext uri="{FF2B5EF4-FFF2-40B4-BE49-F238E27FC236}">
                  <a16:creationId xmlns:a16="http://schemas.microsoft.com/office/drawing/2014/main" id="{98A0B58A-FAFA-E041-B8FB-0CB1477BDE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9363" y="2070100"/>
              <a:ext cx="93662" cy="85725"/>
            </a:xfrm>
            <a:custGeom>
              <a:avLst/>
              <a:gdLst>
                <a:gd name="T0" fmla="*/ 130 w 261"/>
                <a:gd name="T1" fmla="*/ 42 h 237"/>
                <a:gd name="T2" fmla="*/ 130 w 261"/>
                <a:gd name="T3" fmla="*/ 42 h 237"/>
                <a:gd name="T4" fmla="*/ 96 w 261"/>
                <a:gd name="T5" fmla="*/ 236 h 237"/>
                <a:gd name="T6" fmla="*/ 45 w 261"/>
                <a:gd name="T7" fmla="*/ 236 h 237"/>
                <a:gd name="T8" fmla="*/ 0 w 261"/>
                <a:gd name="T9" fmla="*/ 0 h 237"/>
                <a:gd name="T10" fmla="*/ 40 w 261"/>
                <a:gd name="T11" fmla="*/ 0 h 237"/>
                <a:gd name="T12" fmla="*/ 72 w 261"/>
                <a:gd name="T13" fmla="*/ 180 h 237"/>
                <a:gd name="T14" fmla="*/ 72 w 261"/>
                <a:gd name="T15" fmla="*/ 180 h 237"/>
                <a:gd name="T16" fmla="*/ 106 w 261"/>
                <a:gd name="T17" fmla="*/ 0 h 237"/>
                <a:gd name="T18" fmla="*/ 157 w 261"/>
                <a:gd name="T19" fmla="*/ 0 h 237"/>
                <a:gd name="T20" fmla="*/ 188 w 261"/>
                <a:gd name="T21" fmla="*/ 180 h 237"/>
                <a:gd name="T22" fmla="*/ 188 w 261"/>
                <a:gd name="T23" fmla="*/ 180 h 237"/>
                <a:gd name="T24" fmla="*/ 223 w 261"/>
                <a:gd name="T25" fmla="*/ 0 h 237"/>
                <a:gd name="T26" fmla="*/ 260 w 261"/>
                <a:gd name="T27" fmla="*/ 0 h 237"/>
                <a:gd name="T28" fmla="*/ 212 w 261"/>
                <a:gd name="T29" fmla="*/ 236 h 237"/>
                <a:gd name="T30" fmla="*/ 165 w 261"/>
                <a:gd name="T31" fmla="*/ 236 h 237"/>
                <a:gd name="T32" fmla="*/ 130 w 261"/>
                <a:gd name="T33" fmla="*/ 4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1" h="237">
                  <a:moveTo>
                    <a:pt x="130" y="42"/>
                  </a:moveTo>
                  <a:lnTo>
                    <a:pt x="130" y="42"/>
                  </a:lnTo>
                  <a:lnTo>
                    <a:pt x="96" y="236"/>
                  </a:lnTo>
                  <a:lnTo>
                    <a:pt x="45" y="236"/>
                  </a:lnTo>
                  <a:lnTo>
                    <a:pt x="0" y="0"/>
                  </a:lnTo>
                  <a:lnTo>
                    <a:pt x="40" y="0"/>
                  </a:lnTo>
                  <a:lnTo>
                    <a:pt x="72" y="180"/>
                  </a:lnTo>
                  <a:lnTo>
                    <a:pt x="72" y="180"/>
                  </a:lnTo>
                  <a:lnTo>
                    <a:pt x="106" y="0"/>
                  </a:lnTo>
                  <a:lnTo>
                    <a:pt x="157" y="0"/>
                  </a:lnTo>
                  <a:lnTo>
                    <a:pt x="188" y="180"/>
                  </a:lnTo>
                  <a:lnTo>
                    <a:pt x="188" y="180"/>
                  </a:lnTo>
                  <a:lnTo>
                    <a:pt x="223" y="0"/>
                  </a:lnTo>
                  <a:lnTo>
                    <a:pt x="260" y="0"/>
                  </a:lnTo>
                  <a:lnTo>
                    <a:pt x="212" y="236"/>
                  </a:lnTo>
                  <a:lnTo>
                    <a:pt x="165" y="236"/>
                  </a:lnTo>
                  <a:lnTo>
                    <a:pt x="130" y="4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6" name="Freeform 39">
              <a:extLst>
                <a:ext uri="{FF2B5EF4-FFF2-40B4-BE49-F238E27FC236}">
                  <a16:creationId xmlns:a16="http://schemas.microsoft.com/office/drawing/2014/main" id="{9E14B740-E8BF-744F-B19F-5CAE186229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438" y="2092325"/>
              <a:ext cx="53975" cy="65088"/>
            </a:xfrm>
            <a:custGeom>
              <a:avLst/>
              <a:gdLst>
                <a:gd name="T0" fmla="*/ 148 w 149"/>
                <a:gd name="T1" fmla="*/ 90 h 181"/>
                <a:gd name="T2" fmla="*/ 74 w 149"/>
                <a:gd name="T3" fmla="*/ 180 h 181"/>
                <a:gd name="T4" fmla="*/ 0 w 149"/>
                <a:gd name="T5" fmla="*/ 90 h 181"/>
                <a:gd name="T6" fmla="*/ 74 w 149"/>
                <a:gd name="T7" fmla="*/ 0 h 181"/>
                <a:gd name="T8" fmla="*/ 148 w 149"/>
                <a:gd name="T9" fmla="*/ 90 h 181"/>
                <a:gd name="T10" fmla="*/ 106 w 149"/>
                <a:gd name="T11" fmla="*/ 87 h 181"/>
                <a:gd name="T12" fmla="*/ 74 w 149"/>
                <a:gd name="T13" fmla="*/ 29 h 181"/>
                <a:gd name="T14" fmla="*/ 42 w 149"/>
                <a:gd name="T15" fmla="*/ 87 h 181"/>
                <a:gd name="T16" fmla="*/ 74 w 149"/>
                <a:gd name="T17" fmla="*/ 148 h 181"/>
                <a:gd name="T18" fmla="*/ 106 w 149"/>
                <a:gd name="T19" fmla="*/ 8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181">
                  <a:moveTo>
                    <a:pt x="148" y="90"/>
                  </a:moveTo>
                  <a:cubicBezTo>
                    <a:pt x="148" y="161"/>
                    <a:pt x="109" y="180"/>
                    <a:pt x="74" y="180"/>
                  </a:cubicBezTo>
                  <a:cubicBezTo>
                    <a:pt x="40" y="180"/>
                    <a:pt x="0" y="164"/>
                    <a:pt x="0" y="90"/>
                  </a:cubicBezTo>
                  <a:cubicBezTo>
                    <a:pt x="0" y="16"/>
                    <a:pt x="40" y="0"/>
                    <a:pt x="74" y="0"/>
                  </a:cubicBezTo>
                  <a:cubicBezTo>
                    <a:pt x="109" y="0"/>
                    <a:pt x="148" y="18"/>
                    <a:pt x="148" y="90"/>
                  </a:cubicBezTo>
                  <a:close/>
                  <a:moveTo>
                    <a:pt x="106" y="87"/>
                  </a:moveTo>
                  <a:cubicBezTo>
                    <a:pt x="106" y="58"/>
                    <a:pt x="101" y="29"/>
                    <a:pt x="74" y="29"/>
                  </a:cubicBezTo>
                  <a:cubicBezTo>
                    <a:pt x="48" y="29"/>
                    <a:pt x="42" y="58"/>
                    <a:pt x="42" y="87"/>
                  </a:cubicBezTo>
                  <a:cubicBezTo>
                    <a:pt x="42" y="116"/>
                    <a:pt x="48" y="148"/>
                    <a:pt x="74" y="148"/>
                  </a:cubicBezTo>
                  <a:cubicBezTo>
                    <a:pt x="101" y="148"/>
                    <a:pt x="106" y="116"/>
                    <a:pt x="106" y="8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7" name="Freeform 40">
              <a:extLst>
                <a:ext uri="{FF2B5EF4-FFF2-40B4-BE49-F238E27FC236}">
                  <a16:creationId xmlns:a16="http://schemas.microsoft.com/office/drawing/2014/main" id="{E47D4CB1-DADD-3C4E-B309-1B98FE17A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3350" y="2090738"/>
              <a:ext cx="31750" cy="63500"/>
            </a:xfrm>
            <a:custGeom>
              <a:avLst/>
              <a:gdLst>
                <a:gd name="T0" fmla="*/ 0 w 88"/>
                <a:gd name="T1" fmla="*/ 32 h 176"/>
                <a:gd name="T2" fmla="*/ 0 w 88"/>
                <a:gd name="T3" fmla="*/ 3 h 176"/>
                <a:gd name="T4" fmla="*/ 37 w 88"/>
                <a:gd name="T5" fmla="*/ 3 h 176"/>
                <a:gd name="T6" fmla="*/ 37 w 88"/>
                <a:gd name="T7" fmla="*/ 35 h 176"/>
                <a:gd name="T8" fmla="*/ 37 w 88"/>
                <a:gd name="T9" fmla="*/ 35 h 176"/>
                <a:gd name="T10" fmla="*/ 79 w 88"/>
                <a:gd name="T11" fmla="*/ 0 h 176"/>
                <a:gd name="T12" fmla="*/ 87 w 88"/>
                <a:gd name="T13" fmla="*/ 0 h 176"/>
                <a:gd name="T14" fmla="*/ 87 w 88"/>
                <a:gd name="T15" fmla="*/ 40 h 176"/>
                <a:gd name="T16" fmla="*/ 77 w 88"/>
                <a:gd name="T17" fmla="*/ 37 h 176"/>
                <a:gd name="T18" fmla="*/ 42 w 88"/>
                <a:gd name="T19" fmla="*/ 80 h 176"/>
                <a:gd name="T20" fmla="*/ 42 w 88"/>
                <a:gd name="T21" fmla="*/ 175 h 176"/>
                <a:gd name="T22" fmla="*/ 2 w 88"/>
                <a:gd name="T23" fmla="*/ 175 h 176"/>
                <a:gd name="T24" fmla="*/ 0 w 88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3"/>
                    <a:pt x="37" y="24"/>
                    <a:pt x="37" y="35"/>
                  </a:cubicBezTo>
                  <a:lnTo>
                    <a:pt x="37" y="35"/>
                  </a:lnTo>
                  <a:cubicBezTo>
                    <a:pt x="42" y="21"/>
                    <a:pt x="55" y="0"/>
                    <a:pt x="79" y="0"/>
                  </a:cubicBezTo>
                  <a:cubicBezTo>
                    <a:pt x="82" y="0"/>
                    <a:pt x="85" y="0"/>
                    <a:pt x="87" y="0"/>
                  </a:cubicBezTo>
                  <a:lnTo>
                    <a:pt x="87" y="40"/>
                  </a:lnTo>
                  <a:cubicBezTo>
                    <a:pt x="85" y="40"/>
                    <a:pt x="79" y="37"/>
                    <a:pt x="77" y="37"/>
                  </a:cubicBezTo>
                  <a:cubicBezTo>
                    <a:pt x="61" y="37"/>
                    <a:pt x="42" y="48"/>
                    <a:pt x="42" y="80"/>
                  </a:cubicBezTo>
                  <a:lnTo>
                    <a:pt x="42" y="175"/>
                  </a:lnTo>
                  <a:lnTo>
                    <a:pt x="2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8" name="Freeform 41">
              <a:extLst>
                <a:ext uri="{FF2B5EF4-FFF2-40B4-BE49-F238E27FC236}">
                  <a16:creationId xmlns:a16="http://schemas.microsoft.com/office/drawing/2014/main" id="{FAD96778-B5E1-864A-B52F-1A8E57F2B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3038" y="2063750"/>
              <a:ext cx="14287" cy="90488"/>
            </a:xfrm>
            <a:custGeom>
              <a:avLst/>
              <a:gdLst>
                <a:gd name="T0" fmla="*/ 20 w 41"/>
                <a:gd name="T1" fmla="*/ 252 h 253"/>
                <a:gd name="T2" fmla="*/ 0 w 41"/>
                <a:gd name="T3" fmla="*/ 252 h 253"/>
                <a:gd name="T4" fmla="*/ 0 w 41"/>
                <a:gd name="T5" fmla="*/ 0 h 253"/>
                <a:gd name="T6" fmla="*/ 40 w 41"/>
                <a:gd name="T7" fmla="*/ 0 h 253"/>
                <a:gd name="T8" fmla="*/ 40 w 41"/>
                <a:gd name="T9" fmla="*/ 252 h 253"/>
                <a:gd name="T10" fmla="*/ 20 w 41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9" name="Freeform 42">
              <a:extLst>
                <a:ext uri="{FF2B5EF4-FFF2-40B4-BE49-F238E27FC236}">
                  <a16:creationId xmlns:a16="http://schemas.microsoft.com/office/drawing/2014/main" id="{0707CE2C-F49C-9D4D-989E-8E3D91C03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850" y="2063750"/>
              <a:ext cx="50800" cy="92075"/>
            </a:xfrm>
            <a:custGeom>
              <a:avLst/>
              <a:gdLst>
                <a:gd name="T0" fmla="*/ 141 w 142"/>
                <a:gd name="T1" fmla="*/ 0 h 255"/>
                <a:gd name="T2" fmla="*/ 141 w 142"/>
                <a:gd name="T3" fmla="*/ 223 h 255"/>
                <a:gd name="T4" fmla="*/ 141 w 142"/>
                <a:gd name="T5" fmla="*/ 252 h 255"/>
                <a:gd name="T6" fmla="*/ 103 w 142"/>
                <a:gd name="T7" fmla="*/ 252 h 255"/>
                <a:gd name="T8" fmla="*/ 103 w 142"/>
                <a:gd name="T9" fmla="*/ 225 h 255"/>
                <a:gd name="T10" fmla="*/ 58 w 142"/>
                <a:gd name="T11" fmla="*/ 254 h 255"/>
                <a:gd name="T12" fmla="*/ 0 w 142"/>
                <a:gd name="T13" fmla="*/ 167 h 255"/>
                <a:gd name="T14" fmla="*/ 58 w 142"/>
                <a:gd name="T15" fmla="*/ 77 h 255"/>
                <a:gd name="T16" fmla="*/ 101 w 142"/>
                <a:gd name="T17" fmla="*/ 103 h 255"/>
                <a:gd name="T18" fmla="*/ 101 w 142"/>
                <a:gd name="T19" fmla="*/ 0 h 255"/>
                <a:gd name="T20" fmla="*/ 141 w 142"/>
                <a:gd name="T21" fmla="*/ 0 h 255"/>
                <a:gd name="T22" fmla="*/ 101 w 142"/>
                <a:gd name="T23" fmla="*/ 164 h 255"/>
                <a:gd name="T24" fmla="*/ 69 w 142"/>
                <a:gd name="T25" fmla="*/ 106 h 255"/>
                <a:gd name="T26" fmla="*/ 40 w 142"/>
                <a:gd name="T27" fmla="*/ 164 h 255"/>
                <a:gd name="T28" fmla="*/ 69 w 142"/>
                <a:gd name="T29" fmla="*/ 223 h 255"/>
                <a:gd name="T30" fmla="*/ 101 w 142"/>
                <a:gd name="T31" fmla="*/ 16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" h="255">
                  <a:moveTo>
                    <a:pt x="141" y="0"/>
                  </a:moveTo>
                  <a:lnTo>
                    <a:pt x="141" y="223"/>
                  </a:lnTo>
                  <a:lnTo>
                    <a:pt x="141" y="252"/>
                  </a:lnTo>
                  <a:lnTo>
                    <a:pt x="103" y="252"/>
                  </a:lnTo>
                  <a:lnTo>
                    <a:pt x="103" y="225"/>
                  </a:lnTo>
                  <a:cubicBezTo>
                    <a:pt x="98" y="241"/>
                    <a:pt x="85" y="254"/>
                    <a:pt x="58" y="254"/>
                  </a:cubicBezTo>
                  <a:cubicBezTo>
                    <a:pt x="16" y="254"/>
                    <a:pt x="0" y="215"/>
                    <a:pt x="0" y="167"/>
                  </a:cubicBezTo>
                  <a:cubicBezTo>
                    <a:pt x="0" y="111"/>
                    <a:pt x="21" y="77"/>
                    <a:pt x="58" y="77"/>
                  </a:cubicBezTo>
                  <a:cubicBezTo>
                    <a:pt x="82" y="77"/>
                    <a:pt x="96" y="90"/>
                    <a:pt x="101" y="103"/>
                  </a:cubicBezTo>
                  <a:lnTo>
                    <a:pt x="101" y="0"/>
                  </a:lnTo>
                  <a:lnTo>
                    <a:pt x="141" y="0"/>
                  </a:lnTo>
                  <a:close/>
                  <a:moveTo>
                    <a:pt x="101" y="164"/>
                  </a:moveTo>
                  <a:cubicBezTo>
                    <a:pt x="101" y="130"/>
                    <a:pt x="93" y="106"/>
                    <a:pt x="69" y="106"/>
                  </a:cubicBezTo>
                  <a:cubicBezTo>
                    <a:pt x="48" y="106"/>
                    <a:pt x="40" y="127"/>
                    <a:pt x="40" y="164"/>
                  </a:cubicBezTo>
                  <a:cubicBezTo>
                    <a:pt x="40" y="204"/>
                    <a:pt x="45" y="223"/>
                    <a:pt x="69" y="223"/>
                  </a:cubicBezTo>
                  <a:cubicBezTo>
                    <a:pt x="93" y="223"/>
                    <a:pt x="101" y="196"/>
                    <a:pt x="101" y="16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0" name="Freeform 43">
              <a:extLst>
                <a:ext uri="{FF2B5EF4-FFF2-40B4-BE49-F238E27FC236}">
                  <a16:creationId xmlns:a16="http://schemas.microsoft.com/office/drawing/2014/main" id="{5C44E2A1-7A45-E148-AF42-F7E792E91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275" y="2070100"/>
              <a:ext cx="53975" cy="85725"/>
            </a:xfrm>
            <a:custGeom>
              <a:avLst/>
              <a:gdLst>
                <a:gd name="T0" fmla="*/ 0 w 149"/>
                <a:gd name="T1" fmla="*/ 0 h 237"/>
                <a:gd name="T2" fmla="*/ 40 w 149"/>
                <a:gd name="T3" fmla="*/ 0 h 237"/>
                <a:gd name="T4" fmla="*/ 40 w 149"/>
                <a:gd name="T5" fmla="*/ 95 h 237"/>
                <a:gd name="T6" fmla="*/ 109 w 149"/>
                <a:gd name="T7" fmla="*/ 95 h 237"/>
                <a:gd name="T8" fmla="*/ 109 w 149"/>
                <a:gd name="T9" fmla="*/ 0 h 237"/>
                <a:gd name="T10" fmla="*/ 148 w 149"/>
                <a:gd name="T11" fmla="*/ 0 h 237"/>
                <a:gd name="T12" fmla="*/ 148 w 149"/>
                <a:gd name="T13" fmla="*/ 236 h 237"/>
                <a:gd name="T14" fmla="*/ 109 w 149"/>
                <a:gd name="T15" fmla="*/ 236 h 237"/>
                <a:gd name="T16" fmla="*/ 109 w 149"/>
                <a:gd name="T17" fmla="*/ 132 h 237"/>
                <a:gd name="T18" fmla="*/ 40 w 149"/>
                <a:gd name="T19" fmla="*/ 132 h 237"/>
                <a:gd name="T20" fmla="*/ 40 w 149"/>
                <a:gd name="T21" fmla="*/ 236 h 237"/>
                <a:gd name="T22" fmla="*/ 0 w 149"/>
                <a:gd name="T23" fmla="*/ 236 h 237"/>
                <a:gd name="T24" fmla="*/ 0 w 149"/>
                <a:gd name="T25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9" h="237">
                  <a:moveTo>
                    <a:pt x="0" y="0"/>
                  </a:moveTo>
                  <a:lnTo>
                    <a:pt x="40" y="0"/>
                  </a:lnTo>
                  <a:lnTo>
                    <a:pt x="40" y="95"/>
                  </a:lnTo>
                  <a:lnTo>
                    <a:pt x="109" y="95"/>
                  </a:lnTo>
                  <a:lnTo>
                    <a:pt x="109" y="0"/>
                  </a:lnTo>
                  <a:lnTo>
                    <a:pt x="148" y="0"/>
                  </a:lnTo>
                  <a:lnTo>
                    <a:pt x="148" y="236"/>
                  </a:lnTo>
                  <a:lnTo>
                    <a:pt x="109" y="236"/>
                  </a:lnTo>
                  <a:lnTo>
                    <a:pt x="109" y="132"/>
                  </a:lnTo>
                  <a:lnTo>
                    <a:pt x="40" y="132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1" name="Freeform 44">
              <a:extLst>
                <a:ext uri="{FF2B5EF4-FFF2-40B4-BE49-F238E27FC236}">
                  <a16:creationId xmlns:a16="http://schemas.microsoft.com/office/drawing/2014/main" id="{C74751FA-DC49-014C-BA37-A18BE6D1EB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7188" y="2090738"/>
              <a:ext cx="49212" cy="65087"/>
            </a:xfrm>
            <a:custGeom>
              <a:avLst/>
              <a:gdLst>
                <a:gd name="T0" fmla="*/ 127 w 136"/>
                <a:gd name="T1" fmla="*/ 170 h 181"/>
                <a:gd name="T2" fmla="*/ 77 w 136"/>
                <a:gd name="T3" fmla="*/ 180 h 181"/>
                <a:gd name="T4" fmla="*/ 0 w 136"/>
                <a:gd name="T5" fmla="*/ 93 h 181"/>
                <a:gd name="T6" fmla="*/ 69 w 136"/>
                <a:gd name="T7" fmla="*/ 0 h 181"/>
                <a:gd name="T8" fmla="*/ 135 w 136"/>
                <a:gd name="T9" fmla="*/ 93 h 181"/>
                <a:gd name="T10" fmla="*/ 135 w 136"/>
                <a:gd name="T11" fmla="*/ 101 h 181"/>
                <a:gd name="T12" fmla="*/ 39 w 136"/>
                <a:gd name="T13" fmla="*/ 101 h 181"/>
                <a:gd name="T14" fmla="*/ 82 w 136"/>
                <a:gd name="T15" fmla="*/ 149 h 181"/>
                <a:gd name="T16" fmla="*/ 124 w 136"/>
                <a:gd name="T17" fmla="*/ 135 h 181"/>
                <a:gd name="T18" fmla="*/ 127 w 136"/>
                <a:gd name="T19" fmla="*/ 170 h 181"/>
                <a:gd name="T20" fmla="*/ 98 w 136"/>
                <a:gd name="T21" fmla="*/ 74 h 181"/>
                <a:gd name="T22" fmla="*/ 71 w 136"/>
                <a:gd name="T23" fmla="*/ 29 h 181"/>
                <a:gd name="T24" fmla="*/ 42 w 136"/>
                <a:gd name="T25" fmla="*/ 74 h 181"/>
                <a:gd name="T26" fmla="*/ 98 w 136"/>
                <a:gd name="T27" fmla="*/ 7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6" h="181">
                  <a:moveTo>
                    <a:pt x="127" y="170"/>
                  </a:moveTo>
                  <a:cubicBezTo>
                    <a:pt x="119" y="172"/>
                    <a:pt x="100" y="180"/>
                    <a:pt x="77" y="180"/>
                  </a:cubicBezTo>
                  <a:cubicBezTo>
                    <a:pt x="24" y="180"/>
                    <a:pt x="0" y="141"/>
                    <a:pt x="0" y="93"/>
                  </a:cubicBezTo>
                  <a:cubicBezTo>
                    <a:pt x="0" y="43"/>
                    <a:pt x="26" y="0"/>
                    <a:pt x="69" y="0"/>
                  </a:cubicBezTo>
                  <a:cubicBezTo>
                    <a:pt x="106" y="0"/>
                    <a:pt x="135" y="21"/>
                    <a:pt x="135" y="93"/>
                  </a:cubicBezTo>
                  <a:lnTo>
                    <a:pt x="135" y="101"/>
                  </a:lnTo>
                  <a:lnTo>
                    <a:pt x="39" y="101"/>
                  </a:lnTo>
                  <a:cubicBezTo>
                    <a:pt x="39" y="130"/>
                    <a:pt x="50" y="149"/>
                    <a:pt x="82" y="149"/>
                  </a:cubicBezTo>
                  <a:cubicBezTo>
                    <a:pt x="106" y="149"/>
                    <a:pt x="119" y="141"/>
                    <a:pt x="124" y="135"/>
                  </a:cubicBezTo>
                  <a:lnTo>
                    <a:pt x="127" y="170"/>
                  </a:lnTo>
                  <a:close/>
                  <a:moveTo>
                    <a:pt x="98" y="74"/>
                  </a:moveTo>
                  <a:cubicBezTo>
                    <a:pt x="98" y="43"/>
                    <a:pt x="87" y="29"/>
                    <a:pt x="71" y="29"/>
                  </a:cubicBezTo>
                  <a:cubicBezTo>
                    <a:pt x="50" y="29"/>
                    <a:pt x="42" y="53"/>
                    <a:pt x="42" y="74"/>
                  </a:cubicBezTo>
                  <a:lnTo>
                    <a:pt x="98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2" name="Freeform 45">
              <a:extLst>
                <a:ext uri="{FF2B5EF4-FFF2-40B4-BE49-F238E27FC236}">
                  <a16:creationId xmlns:a16="http://schemas.microsoft.com/office/drawing/2014/main" id="{1360B39D-4C55-F64F-86DC-F945123D1F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2750" y="2090738"/>
              <a:ext cx="50800" cy="65087"/>
            </a:xfrm>
            <a:custGeom>
              <a:avLst/>
              <a:gdLst>
                <a:gd name="T0" fmla="*/ 19 w 139"/>
                <a:gd name="T1" fmla="*/ 13 h 179"/>
                <a:gd name="T2" fmla="*/ 72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1 w 139"/>
                <a:gd name="T11" fmla="*/ 175 h 179"/>
                <a:gd name="T12" fmla="*/ 98 w 139"/>
                <a:gd name="T13" fmla="*/ 151 h 179"/>
                <a:gd name="T14" fmla="*/ 51 w 139"/>
                <a:gd name="T15" fmla="*/ 178 h 179"/>
                <a:gd name="T16" fmla="*/ 0 w 139"/>
                <a:gd name="T17" fmla="*/ 127 h 179"/>
                <a:gd name="T18" fmla="*/ 88 w 139"/>
                <a:gd name="T19" fmla="*/ 69 h 179"/>
                <a:gd name="T20" fmla="*/ 96 w 139"/>
                <a:gd name="T21" fmla="*/ 69 h 179"/>
                <a:gd name="T22" fmla="*/ 96 w 139"/>
                <a:gd name="T23" fmla="*/ 64 h 179"/>
                <a:gd name="T24" fmla="*/ 64 w 139"/>
                <a:gd name="T25" fmla="*/ 32 h 179"/>
                <a:gd name="T26" fmla="*/ 19 w 139"/>
                <a:gd name="T27" fmla="*/ 48 h 179"/>
                <a:gd name="T28" fmla="*/ 19 w 139"/>
                <a:gd name="T29" fmla="*/ 13 h 179"/>
                <a:gd name="T30" fmla="*/ 93 w 139"/>
                <a:gd name="T31" fmla="*/ 93 h 179"/>
                <a:gd name="T32" fmla="*/ 37 w 139"/>
                <a:gd name="T33" fmla="*/ 125 h 179"/>
                <a:gd name="T34" fmla="*/ 64 w 139"/>
                <a:gd name="T35" fmla="*/ 151 h 179"/>
                <a:gd name="T36" fmla="*/ 96 w 139"/>
                <a:gd name="T37" fmla="*/ 101 h 179"/>
                <a:gd name="T38" fmla="*/ 96 w 139"/>
                <a:gd name="T39" fmla="*/ 93 h 179"/>
                <a:gd name="T40" fmla="*/ 93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9" y="13"/>
                  </a:moveTo>
                  <a:cubicBezTo>
                    <a:pt x="29" y="8"/>
                    <a:pt x="45" y="0"/>
                    <a:pt x="72" y="0"/>
                  </a:cubicBezTo>
                  <a:cubicBezTo>
                    <a:pt x="122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6"/>
                    <a:pt x="135" y="167"/>
                    <a:pt x="138" y="175"/>
                  </a:cubicBezTo>
                  <a:lnTo>
                    <a:pt x="101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8" y="164"/>
                    <a:pt x="74" y="178"/>
                    <a:pt x="51" y="178"/>
                  </a:cubicBezTo>
                  <a:cubicBezTo>
                    <a:pt x="24" y="178"/>
                    <a:pt x="0" y="159"/>
                    <a:pt x="0" y="127"/>
                  </a:cubicBezTo>
                  <a:cubicBezTo>
                    <a:pt x="0" y="80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4"/>
                  </a:lnTo>
                  <a:cubicBezTo>
                    <a:pt x="96" y="48"/>
                    <a:pt x="88" y="32"/>
                    <a:pt x="64" y="32"/>
                  </a:cubicBezTo>
                  <a:cubicBezTo>
                    <a:pt x="43" y="32"/>
                    <a:pt x="27" y="43"/>
                    <a:pt x="19" y="48"/>
                  </a:cubicBezTo>
                  <a:lnTo>
                    <a:pt x="19" y="13"/>
                  </a:lnTo>
                  <a:close/>
                  <a:moveTo>
                    <a:pt x="93" y="93"/>
                  </a:moveTo>
                  <a:cubicBezTo>
                    <a:pt x="59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4" y="151"/>
                  </a:cubicBezTo>
                  <a:cubicBezTo>
                    <a:pt x="88" y="151"/>
                    <a:pt x="96" y="133"/>
                    <a:pt x="96" y="101"/>
                  </a:cubicBezTo>
                  <a:lnTo>
                    <a:pt x="96" y="93"/>
                  </a:lnTo>
                  <a:lnTo>
                    <a:pt x="93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3" name="Freeform 46">
              <a:extLst>
                <a:ext uri="{FF2B5EF4-FFF2-40B4-BE49-F238E27FC236}">
                  <a16:creationId xmlns:a16="http://schemas.microsoft.com/office/drawing/2014/main" id="{3E43FF14-5261-9244-8F7D-E27481E26D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4663" y="2063750"/>
              <a:ext cx="14287" cy="90488"/>
            </a:xfrm>
            <a:custGeom>
              <a:avLst/>
              <a:gdLst>
                <a:gd name="T0" fmla="*/ 20 w 41"/>
                <a:gd name="T1" fmla="*/ 252 h 253"/>
                <a:gd name="T2" fmla="*/ 0 w 41"/>
                <a:gd name="T3" fmla="*/ 252 h 253"/>
                <a:gd name="T4" fmla="*/ 0 w 41"/>
                <a:gd name="T5" fmla="*/ 0 h 253"/>
                <a:gd name="T6" fmla="*/ 40 w 41"/>
                <a:gd name="T7" fmla="*/ 0 h 253"/>
                <a:gd name="T8" fmla="*/ 40 w 41"/>
                <a:gd name="T9" fmla="*/ 252 h 253"/>
                <a:gd name="T10" fmla="*/ 20 w 41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4" name="Freeform 47">
              <a:extLst>
                <a:ext uri="{FF2B5EF4-FFF2-40B4-BE49-F238E27FC236}">
                  <a16:creationId xmlns:a16="http://schemas.microsoft.com/office/drawing/2014/main" id="{96CC231E-3D71-224B-A1BC-C17290F2C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8475" y="2074863"/>
              <a:ext cx="36513" cy="80962"/>
            </a:xfrm>
            <a:custGeom>
              <a:avLst/>
              <a:gdLst>
                <a:gd name="T0" fmla="*/ 26 w 102"/>
                <a:gd name="T1" fmla="*/ 13 h 226"/>
                <a:gd name="T2" fmla="*/ 66 w 102"/>
                <a:gd name="T3" fmla="*/ 0 h 226"/>
                <a:gd name="T4" fmla="*/ 66 w 102"/>
                <a:gd name="T5" fmla="*/ 48 h 226"/>
                <a:gd name="T6" fmla="*/ 101 w 102"/>
                <a:gd name="T7" fmla="*/ 48 h 226"/>
                <a:gd name="T8" fmla="*/ 101 w 102"/>
                <a:gd name="T9" fmla="*/ 80 h 226"/>
                <a:gd name="T10" fmla="*/ 66 w 102"/>
                <a:gd name="T11" fmla="*/ 80 h 226"/>
                <a:gd name="T12" fmla="*/ 66 w 102"/>
                <a:gd name="T13" fmla="*/ 170 h 226"/>
                <a:gd name="T14" fmla="*/ 85 w 102"/>
                <a:gd name="T15" fmla="*/ 194 h 226"/>
                <a:gd name="T16" fmla="*/ 101 w 102"/>
                <a:gd name="T17" fmla="*/ 191 h 226"/>
                <a:gd name="T18" fmla="*/ 101 w 102"/>
                <a:gd name="T19" fmla="*/ 220 h 226"/>
                <a:gd name="T20" fmla="*/ 74 w 102"/>
                <a:gd name="T21" fmla="*/ 225 h 226"/>
                <a:gd name="T22" fmla="*/ 26 w 102"/>
                <a:gd name="T23" fmla="*/ 175 h 226"/>
                <a:gd name="T24" fmla="*/ 26 w 102"/>
                <a:gd name="T25" fmla="*/ 80 h 226"/>
                <a:gd name="T26" fmla="*/ 0 w 102"/>
                <a:gd name="T27" fmla="*/ 80 h 226"/>
                <a:gd name="T28" fmla="*/ 0 w 102"/>
                <a:gd name="T29" fmla="*/ 48 h 226"/>
                <a:gd name="T30" fmla="*/ 26 w 102"/>
                <a:gd name="T31" fmla="*/ 48 h 226"/>
                <a:gd name="T32" fmla="*/ 26 w 102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" h="226">
                  <a:moveTo>
                    <a:pt x="26" y="13"/>
                  </a:moveTo>
                  <a:lnTo>
                    <a:pt x="66" y="0"/>
                  </a:lnTo>
                  <a:lnTo>
                    <a:pt x="66" y="48"/>
                  </a:lnTo>
                  <a:lnTo>
                    <a:pt x="101" y="48"/>
                  </a:lnTo>
                  <a:lnTo>
                    <a:pt x="101" y="80"/>
                  </a:lnTo>
                  <a:lnTo>
                    <a:pt x="66" y="80"/>
                  </a:lnTo>
                  <a:lnTo>
                    <a:pt x="66" y="170"/>
                  </a:lnTo>
                  <a:cubicBezTo>
                    <a:pt x="66" y="188"/>
                    <a:pt x="71" y="194"/>
                    <a:pt x="85" y="194"/>
                  </a:cubicBezTo>
                  <a:cubicBezTo>
                    <a:pt x="93" y="194"/>
                    <a:pt x="98" y="191"/>
                    <a:pt x="101" y="191"/>
                  </a:cubicBezTo>
                  <a:lnTo>
                    <a:pt x="101" y="220"/>
                  </a:lnTo>
                  <a:cubicBezTo>
                    <a:pt x="95" y="223"/>
                    <a:pt x="85" y="225"/>
                    <a:pt x="74" y="225"/>
                  </a:cubicBezTo>
                  <a:cubicBezTo>
                    <a:pt x="45" y="225"/>
                    <a:pt x="26" y="212"/>
                    <a:pt x="26" y="175"/>
                  </a:cubicBezTo>
                  <a:lnTo>
                    <a:pt x="26" y="80"/>
                  </a:lnTo>
                  <a:lnTo>
                    <a:pt x="0" y="80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6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5" name="Freeform 48">
              <a:extLst>
                <a:ext uri="{FF2B5EF4-FFF2-40B4-BE49-F238E27FC236}">
                  <a16:creationId xmlns:a16="http://schemas.microsoft.com/office/drawing/2014/main" id="{B719BB20-3B4F-AA46-8574-CC67F189A5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8" y="2063750"/>
              <a:ext cx="47625" cy="90488"/>
            </a:xfrm>
            <a:custGeom>
              <a:avLst/>
              <a:gdLst>
                <a:gd name="T0" fmla="*/ 0 w 133"/>
                <a:gd name="T1" fmla="*/ 0 h 253"/>
                <a:gd name="T2" fmla="*/ 39 w 133"/>
                <a:gd name="T3" fmla="*/ 0 h 253"/>
                <a:gd name="T4" fmla="*/ 39 w 133"/>
                <a:gd name="T5" fmla="*/ 101 h 253"/>
                <a:gd name="T6" fmla="*/ 39 w 133"/>
                <a:gd name="T7" fmla="*/ 101 h 253"/>
                <a:gd name="T8" fmla="*/ 82 w 133"/>
                <a:gd name="T9" fmla="*/ 77 h 253"/>
                <a:gd name="T10" fmla="*/ 132 w 133"/>
                <a:gd name="T11" fmla="*/ 140 h 253"/>
                <a:gd name="T12" fmla="*/ 132 w 133"/>
                <a:gd name="T13" fmla="*/ 252 h 253"/>
                <a:gd name="T14" fmla="*/ 92 w 133"/>
                <a:gd name="T15" fmla="*/ 252 h 253"/>
                <a:gd name="T16" fmla="*/ 92 w 133"/>
                <a:gd name="T17" fmla="*/ 148 h 253"/>
                <a:gd name="T18" fmla="*/ 69 w 133"/>
                <a:gd name="T19" fmla="*/ 111 h 253"/>
                <a:gd name="T20" fmla="*/ 39 w 133"/>
                <a:gd name="T21" fmla="*/ 151 h 253"/>
                <a:gd name="T22" fmla="*/ 39 w 133"/>
                <a:gd name="T23" fmla="*/ 252 h 253"/>
                <a:gd name="T24" fmla="*/ 0 w 133"/>
                <a:gd name="T25" fmla="*/ 252 h 253"/>
                <a:gd name="T26" fmla="*/ 0 w 133"/>
                <a:gd name="T2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253">
                  <a:moveTo>
                    <a:pt x="0" y="0"/>
                  </a:moveTo>
                  <a:lnTo>
                    <a:pt x="39" y="0"/>
                  </a:lnTo>
                  <a:lnTo>
                    <a:pt x="39" y="101"/>
                  </a:lnTo>
                  <a:lnTo>
                    <a:pt x="39" y="101"/>
                  </a:lnTo>
                  <a:cubicBezTo>
                    <a:pt x="47" y="90"/>
                    <a:pt x="55" y="77"/>
                    <a:pt x="82" y="77"/>
                  </a:cubicBezTo>
                  <a:cubicBezTo>
                    <a:pt x="119" y="77"/>
                    <a:pt x="132" y="106"/>
                    <a:pt x="132" y="140"/>
                  </a:cubicBezTo>
                  <a:lnTo>
                    <a:pt x="132" y="252"/>
                  </a:lnTo>
                  <a:lnTo>
                    <a:pt x="92" y="252"/>
                  </a:lnTo>
                  <a:lnTo>
                    <a:pt x="92" y="148"/>
                  </a:lnTo>
                  <a:cubicBezTo>
                    <a:pt x="92" y="122"/>
                    <a:pt x="87" y="111"/>
                    <a:pt x="69" y="111"/>
                  </a:cubicBezTo>
                  <a:cubicBezTo>
                    <a:pt x="47" y="111"/>
                    <a:pt x="39" y="130"/>
                    <a:pt x="39" y="151"/>
                  </a:cubicBezTo>
                  <a:lnTo>
                    <a:pt x="39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6" name="Freeform 49">
              <a:extLst>
                <a:ext uri="{FF2B5EF4-FFF2-40B4-BE49-F238E27FC236}">
                  <a16:creationId xmlns:a16="http://schemas.microsoft.com/office/drawing/2014/main" id="{ED815564-0489-1744-A4C0-850A78FF0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176463"/>
              <a:ext cx="65088" cy="85725"/>
            </a:xfrm>
            <a:custGeom>
              <a:avLst/>
              <a:gdLst>
                <a:gd name="T0" fmla="*/ 180 w 181"/>
                <a:gd name="T1" fmla="*/ 119 h 239"/>
                <a:gd name="T2" fmla="*/ 90 w 181"/>
                <a:gd name="T3" fmla="*/ 238 h 239"/>
                <a:gd name="T4" fmla="*/ 0 w 181"/>
                <a:gd name="T5" fmla="*/ 119 h 239"/>
                <a:gd name="T6" fmla="*/ 90 w 181"/>
                <a:gd name="T7" fmla="*/ 0 h 239"/>
                <a:gd name="T8" fmla="*/ 180 w 181"/>
                <a:gd name="T9" fmla="*/ 119 h 239"/>
                <a:gd name="T10" fmla="*/ 138 w 181"/>
                <a:gd name="T11" fmla="*/ 121 h 239"/>
                <a:gd name="T12" fmla="*/ 90 w 181"/>
                <a:gd name="T13" fmla="*/ 34 h 239"/>
                <a:gd name="T14" fmla="*/ 42 w 181"/>
                <a:gd name="T15" fmla="*/ 121 h 239"/>
                <a:gd name="T16" fmla="*/ 90 w 181"/>
                <a:gd name="T17" fmla="*/ 209 h 239"/>
                <a:gd name="T18" fmla="*/ 138 w 181"/>
                <a:gd name="T19" fmla="*/ 121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239">
                  <a:moveTo>
                    <a:pt x="180" y="119"/>
                  </a:moveTo>
                  <a:cubicBezTo>
                    <a:pt x="180" y="203"/>
                    <a:pt x="138" y="238"/>
                    <a:pt x="90" y="238"/>
                  </a:cubicBezTo>
                  <a:cubicBezTo>
                    <a:pt x="42" y="238"/>
                    <a:pt x="0" y="201"/>
                    <a:pt x="0" y="119"/>
                  </a:cubicBezTo>
                  <a:cubicBezTo>
                    <a:pt x="0" y="37"/>
                    <a:pt x="45" y="0"/>
                    <a:pt x="90" y="0"/>
                  </a:cubicBezTo>
                  <a:cubicBezTo>
                    <a:pt x="138" y="0"/>
                    <a:pt x="180" y="37"/>
                    <a:pt x="180" y="119"/>
                  </a:cubicBezTo>
                  <a:close/>
                  <a:moveTo>
                    <a:pt x="138" y="121"/>
                  </a:moveTo>
                  <a:cubicBezTo>
                    <a:pt x="138" y="57"/>
                    <a:pt x="117" y="34"/>
                    <a:pt x="90" y="34"/>
                  </a:cubicBezTo>
                  <a:cubicBezTo>
                    <a:pt x="64" y="34"/>
                    <a:pt x="42" y="58"/>
                    <a:pt x="42" y="121"/>
                  </a:cubicBezTo>
                  <a:cubicBezTo>
                    <a:pt x="42" y="185"/>
                    <a:pt x="64" y="209"/>
                    <a:pt x="90" y="209"/>
                  </a:cubicBezTo>
                  <a:cubicBezTo>
                    <a:pt x="117" y="209"/>
                    <a:pt x="138" y="184"/>
                    <a:pt x="138" y="12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7" name="Freeform 50">
              <a:extLst>
                <a:ext uri="{FF2B5EF4-FFF2-40B4-BE49-F238E27FC236}">
                  <a16:creationId xmlns:a16="http://schemas.microsoft.com/office/drawing/2014/main" id="{6D337FB3-F69D-EA4D-8AB5-3FDC6F766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388" y="2198688"/>
              <a:ext cx="31750" cy="63500"/>
            </a:xfrm>
            <a:custGeom>
              <a:avLst/>
              <a:gdLst>
                <a:gd name="T0" fmla="*/ 0 w 89"/>
                <a:gd name="T1" fmla="*/ 32 h 176"/>
                <a:gd name="T2" fmla="*/ 0 w 89"/>
                <a:gd name="T3" fmla="*/ 3 h 176"/>
                <a:gd name="T4" fmla="*/ 37 w 89"/>
                <a:gd name="T5" fmla="*/ 3 h 176"/>
                <a:gd name="T6" fmla="*/ 37 w 89"/>
                <a:gd name="T7" fmla="*/ 35 h 176"/>
                <a:gd name="T8" fmla="*/ 37 w 89"/>
                <a:gd name="T9" fmla="*/ 35 h 176"/>
                <a:gd name="T10" fmla="*/ 80 w 89"/>
                <a:gd name="T11" fmla="*/ 0 h 176"/>
                <a:gd name="T12" fmla="*/ 88 w 89"/>
                <a:gd name="T13" fmla="*/ 0 h 176"/>
                <a:gd name="T14" fmla="*/ 88 w 89"/>
                <a:gd name="T15" fmla="*/ 40 h 176"/>
                <a:gd name="T16" fmla="*/ 77 w 89"/>
                <a:gd name="T17" fmla="*/ 38 h 176"/>
                <a:gd name="T18" fmla="*/ 43 w 89"/>
                <a:gd name="T19" fmla="*/ 80 h 176"/>
                <a:gd name="T20" fmla="*/ 43 w 89"/>
                <a:gd name="T21" fmla="*/ 175 h 176"/>
                <a:gd name="T22" fmla="*/ 3 w 89"/>
                <a:gd name="T23" fmla="*/ 175 h 176"/>
                <a:gd name="T24" fmla="*/ 0 w 89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4"/>
                    <a:pt x="37" y="24"/>
                    <a:pt x="37" y="35"/>
                  </a:cubicBezTo>
                  <a:lnTo>
                    <a:pt x="37" y="35"/>
                  </a:lnTo>
                  <a:cubicBezTo>
                    <a:pt x="43" y="22"/>
                    <a:pt x="56" y="0"/>
                    <a:pt x="80" y="0"/>
                  </a:cubicBezTo>
                  <a:cubicBezTo>
                    <a:pt x="82" y="0"/>
                    <a:pt x="85" y="0"/>
                    <a:pt x="88" y="0"/>
                  </a:cubicBezTo>
                  <a:lnTo>
                    <a:pt x="88" y="40"/>
                  </a:lnTo>
                  <a:cubicBezTo>
                    <a:pt x="85" y="40"/>
                    <a:pt x="80" y="38"/>
                    <a:pt x="77" y="38"/>
                  </a:cubicBezTo>
                  <a:cubicBezTo>
                    <a:pt x="61" y="38"/>
                    <a:pt x="43" y="48"/>
                    <a:pt x="43" y="80"/>
                  </a:cubicBezTo>
                  <a:lnTo>
                    <a:pt x="43" y="175"/>
                  </a:lnTo>
                  <a:lnTo>
                    <a:pt x="3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8" name="Freeform 51">
              <a:extLst>
                <a:ext uri="{FF2B5EF4-FFF2-40B4-BE49-F238E27FC236}">
                  <a16:creationId xmlns:a16="http://schemas.microsoft.com/office/drawing/2014/main" id="{F2A27F76-FAF3-184C-9B1B-E0880B5B2C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0488" y="2198688"/>
              <a:ext cx="52387" cy="90487"/>
            </a:xfrm>
            <a:custGeom>
              <a:avLst/>
              <a:gdLst>
                <a:gd name="T0" fmla="*/ 8 w 144"/>
                <a:gd name="T1" fmla="*/ 201 h 250"/>
                <a:gd name="T2" fmla="*/ 58 w 144"/>
                <a:gd name="T3" fmla="*/ 217 h 250"/>
                <a:gd name="T4" fmla="*/ 103 w 144"/>
                <a:gd name="T5" fmla="*/ 164 h 250"/>
                <a:gd name="T6" fmla="*/ 103 w 144"/>
                <a:gd name="T7" fmla="*/ 146 h 250"/>
                <a:gd name="T8" fmla="*/ 58 w 144"/>
                <a:gd name="T9" fmla="*/ 175 h 250"/>
                <a:gd name="T10" fmla="*/ 0 w 144"/>
                <a:gd name="T11" fmla="*/ 90 h 250"/>
                <a:gd name="T12" fmla="*/ 61 w 144"/>
                <a:gd name="T13" fmla="*/ 0 h 250"/>
                <a:gd name="T14" fmla="*/ 106 w 144"/>
                <a:gd name="T15" fmla="*/ 29 h 250"/>
                <a:gd name="T16" fmla="*/ 106 w 144"/>
                <a:gd name="T17" fmla="*/ 3 h 250"/>
                <a:gd name="T18" fmla="*/ 143 w 144"/>
                <a:gd name="T19" fmla="*/ 3 h 250"/>
                <a:gd name="T20" fmla="*/ 143 w 144"/>
                <a:gd name="T21" fmla="*/ 29 h 250"/>
                <a:gd name="T22" fmla="*/ 143 w 144"/>
                <a:gd name="T23" fmla="*/ 156 h 250"/>
                <a:gd name="T24" fmla="*/ 66 w 144"/>
                <a:gd name="T25" fmla="*/ 249 h 250"/>
                <a:gd name="T26" fmla="*/ 8 w 144"/>
                <a:gd name="T27" fmla="*/ 238 h 250"/>
                <a:gd name="T28" fmla="*/ 8 w 144"/>
                <a:gd name="T29" fmla="*/ 201 h 250"/>
                <a:gd name="T30" fmla="*/ 106 w 144"/>
                <a:gd name="T31" fmla="*/ 85 h 250"/>
                <a:gd name="T32" fmla="*/ 74 w 144"/>
                <a:gd name="T33" fmla="*/ 29 h 250"/>
                <a:gd name="T34" fmla="*/ 45 w 144"/>
                <a:gd name="T35" fmla="*/ 85 h 250"/>
                <a:gd name="T36" fmla="*/ 71 w 144"/>
                <a:gd name="T37" fmla="*/ 143 h 250"/>
                <a:gd name="T38" fmla="*/ 106 w 144"/>
                <a:gd name="T39" fmla="*/ 8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250">
                  <a:moveTo>
                    <a:pt x="8" y="201"/>
                  </a:moveTo>
                  <a:cubicBezTo>
                    <a:pt x="18" y="207"/>
                    <a:pt x="37" y="217"/>
                    <a:pt x="58" y="217"/>
                  </a:cubicBezTo>
                  <a:cubicBezTo>
                    <a:pt x="95" y="217"/>
                    <a:pt x="103" y="191"/>
                    <a:pt x="103" y="164"/>
                  </a:cubicBezTo>
                  <a:lnTo>
                    <a:pt x="103" y="146"/>
                  </a:lnTo>
                  <a:cubicBezTo>
                    <a:pt x="98" y="159"/>
                    <a:pt x="84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2"/>
                    <a:pt x="16" y="0"/>
                    <a:pt x="61" y="0"/>
                  </a:cubicBezTo>
                  <a:cubicBezTo>
                    <a:pt x="84" y="0"/>
                    <a:pt x="95" y="13"/>
                    <a:pt x="106" y="29"/>
                  </a:cubicBezTo>
                  <a:lnTo>
                    <a:pt x="106" y="3"/>
                  </a:lnTo>
                  <a:lnTo>
                    <a:pt x="143" y="3"/>
                  </a:lnTo>
                  <a:lnTo>
                    <a:pt x="143" y="29"/>
                  </a:lnTo>
                  <a:lnTo>
                    <a:pt x="143" y="156"/>
                  </a:lnTo>
                  <a:cubicBezTo>
                    <a:pt x="143" y="209"/>
                    <a:pt x="127" y="249"/>
                    <a:pt x="66" y="249"/>
                  </a:cubicBezTo>
                  <a:cubicBezTo>
                    <a:pt x="39" y="249"/>
                    <a:pt x="18" y="241"/>
                    <a:pt x="8" y="238"/>
                  </a:cubicBezTo>
                  <a:lnTo>
                    <a:pt x="8" y="201"/>
                  </a:lnTo>
                  <a:close/>
                  <a:moveTo>
                    <a:pt x="106" y="85"/>
                  </a:moveTo>
                  <a:cubicBezTo>
                    <a:pt x="106" y="48"/>
                    <a:pt x="92" y="29"/>
                    <a:pt x="74" y="29"/>
                  </a:cubicBezTo>
                  <a:cubicBezTo>
                    <a:pt x="53" y="29"/>
                    <a:pt x="45" y="50"/>
                    <a:pt x="45" y="85"/>
                  </a:cubicBezTo>
                  <a:cubicBezTo>
                    <a:pt x="45" y="127"/>
                    <a:pt x="55" y="143"/>
                    <a:pt x="71" y="143"/>
                  </a:cubicBezTo>
                  <a:cubicBezTo>
                    <a:pt x="98" y="143"/>
                    <a:pt x="106" y="125"/>
                    <a:pt x="106" y="8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9" name="Freeform 52">
              <a:extLst>
                <a:ext uri="{FF2B5EF4-FFF2-40B4-BE49-F238E27FC236}">
                  <a16:creationId xmlns:a16="http://schemas.microsoft.com/office/drawing/2014/main" id="{EBB53694-E3D1-C14B-9485-58658EABC5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5" y="2198688"/>
              <a:ext cx="50800" cy="65087"/>
            </a:xfrm>
            <a:custGeom>
              <a:avLst/>
              <a:gdLst>
                <a:gd name="T0" fmla="*/ 18 w 139"/>
                <a:gd name="T1" fmla="*/ 14 h 179"/>
                <a:gd name="T2" fmla="*/ 71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0 w 139"/>
                <a:gd name="T11" fmla="*/ 175 h 179"/>
                <a:gd name="T12" fmla="*/ 98 w 139"/>
                <a:gd name="T13" fmla="*/ 151 h 179"/>
                <a:gd name="T14" fmla="*/ 50 w 139"/>
                <a:gd name="T15" fmla="*/ 178 h 179"/>
                <a:gd name="T16" fmla="*/ 0 w 139"/>
                <a:gd name="T17" fmla="*/ 128 h 179"/>
                <a:gd name="T18" fmla="*/ 87 w 139"/>
                <a:gd name="T19" fmla="*/ 69 h 179"/>
                <a:gd name="T20" fmla="*/ 95 w 139"/>
                <a:gd name="T21" fmla="*/ 69 h 179"/>
                <a:gd name="T22" fmla="*/ 95 w 139"/>
                <a:gd name="T23" fmla="*/ 64 h 179"/>
                <a:gd name="T24" fmla="*/ 63 w 139"/>
                <a:gd name="T25" fmla="*/ 32 h 179"/>
                <a:gd name="T26" fmla="*/ 18 w 139"/>
                <a:gd name="T27" fmla="*/ 48 h 179"/>
                <a:gd name="T28" fmla="*/ 18 w 139"/>
                <a:gd name="T29" fmla="*/ 14 h 179"/>
                <a:gd name="T30" fmla="*/ 95 w 139"/>
                <a:gd name="T31" fmla="*/ 93 h 179"/>
                <a:gd name="T32" fmla="*/ 40 w 139"/>
                <a:gd name="T33" fmla="*/ 125 h 179"/>
                <a:gd name="T34" fmla="*/ 66 w 139"/>
                <a:gd name="T35" fmla="*/ 151 h 179"/>
                <a:gd name="T36" fmla="*/ 98 w 139"/>
                <a:gd name="T37" fmla="*/ 101 h 179"/>
                <a:gd name="T38" fmla="*/ 98 w 139"/>
                <a:gd name="T39" fmla="*/ 93 h 179"/>
                <a:gd name="T40" fmla="*/ 95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8" y="14"/>
                  </a:moveTo>
                  <a:cubicBezTo>
                    <a:pt x="29" y="8"/>
                    <a:pt x="45" y="0"/>
                    <a:pt x="71" y="0"/>
                  </a:cubicBezTo>
                  <a:cubicBezTo>
                    <a:pt x="124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7"/>
                    <a:pt x="135" y="167"/>
                    <a:pt x="138" y="175"/>
                  </a:cubicBezTo>
                  <a:lnTo>
                    <a:pt x="100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7" y="165"/>
                    <a:pt x="74" y="178"/>
                    <a:pt x="50" y="178"/>
                  </a:cubicBezTo>
                  <a:cubicBezTo>
                    <a:pt x="24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2" y="32"/>
                    <a:pt x="26" y="43"/>
                    <a:pt x="18" y="48"/>
                  </a:cubicBezTo>
                  <a:lnTo>
                    <a:pt x="18" y="14"/>
                  </a:lnTo>
                  <a:close/>
                  <a:moveTo>
                    <a:pt x="95" y="93"/>
                  </a:moveTo>
                  <a:cubicBezTo>
                    <a:pt x="61" y="93"/>
                    <a:pt x="40" y="101"/>
                    <a:pt x="40" y="125"/>
                  </a:cubicBezTo>
                  <a:cubicBezTo>
                    <a:pt x="40" y="141"/>
                    <a:pt x="50" y="151"/>
                    <a:pt x="66" y="151"/>
                  </a:cubicBezTo>
                  <a:cubicBezTo>
                    <a:pt x="90" y="151"/>
                    <a:pt x="98" y="133"/>
                    <a:pt x="98" y="101"/>
                  </a:cubicBezTo>
                  <a:lnTo>
                    <a:pt x="98" y="93"/>
                  </a:lnTo>
                  <a:lnTo>
                    <a:pt x="95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0" name="Freeform 53">
              <a:extLst>
                <a:ext uri="{FF2B5EF4-FFF2-40B4-BE49-F238E27FC236}">
                  <a16:creationId xmlns:a16="http://schemas.microsoft.com/office/drawing/2014/main" id="{8295C9B3-3355-3C4C-973C-E1A60E815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2725" y="2198688"/>
              <a:ext cx="47625" cy="63500"/>
            </a:xfrm>
            <a:custGeom>
              <a:avLst/>
              <a:gdLst>
                <a:gd name="T0" fmla="*/ 0 w 133"/>
                <a:gd name="T1" fmla="*/ 32 h 176"/>
                <a:gd name="T2" fmla="*/ 0 w 133"/>
                <a:gd name="T3" fmla="*/ 3 h 176"/>
                <a:gd name="T4" fmla="*/ 37 w 133"/>
                <a:gd name="T5" fmla="*/ 3 h 176"/>
                <a:gd name="T6" fmla="*/ 37 w 133"/>
                <a:gd name="T7" fmla="*/ 30 h 176"/>
                <a:gd name="T8" fmla="*/ 37 w 133"/>
                <a:gd name="T9" fmla="*/ 30 h 176"/>
                <a:gd name="T10" fmla="*/ 37 w 133"/>
                <a:gd name="T11" fmla="*/ 30 h 176"/>
                <a:gd name="T12" fmla="*/ 82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0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30"/>
                  </a:cubicBezTo>
                  <a:lnTo>
                    <a:pt x="37" y="30"/>
                  </a:lnTo>
                  <a:lnTo>
                    <a:pt x="37" y="30"/>
                  </a:lnTo>
                  <a:cubicBezTo>
                    <a:pt x="42" y="19"/>
                    <a:pt x="53" y="0"/>
                    <a:pt x="82" y="0"/>
                  </a:cubicBezTo>
                  <a:cubicBezTo>
                    <a:pt x="119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5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1" name="Freeform 54">
              <a:extLst>
                <a:ext uri="{FF2B5EF4-FFF2-40B4-BE49-F238E27FC236}">
                  <a16:creationId xmlns:a16="http://schemas.microsoft.com/office/drawing/2014/main" id="{CB05EAD5-95DB-514D-9CA8-E07B095CB0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1463" y="2173288"/>
              <a:ext cx="15875" cy="88900"/>
            </a:xfrm>
            <a:custGeom>
              <a:avLst/>
              <a:gdLst>
                <a:gd name="T0" fmla="*/ 0 w 44"/>
                <a:gd name="T1" fmla="*/ 0 h 247"/>
                <a:gd name="T2" fmla="*/ 43 w 44"/>
                <a:gd name="T3" fmla="*/ 0 h 247"/>
                <a:gd name="T4" fmla="*/ 43 w 44"/>
                <a:gd name="T5" fmla="*/ 39 h 247"/>
                <a:gd name="T6" fmla="*/ 0 w 44"/>
                <a:gd name="T7" fmla="*/ 39 h 247"/>
                <a:gd name="T8" fmla="*/ 0 w 44"/>
                <a:gd name="T9" fmla="*/ 0 h 247"/>
                <a:gd name="T10" fmla="*/ 3 w 44"/>
                <a:gd name="T11" fmla="*/ 74 h 247"/>
                <a:gd name="T12" fmla="*/ 43 w 44"/>
                <a:gd name="T13" fmla="*/ 74 h 247"/>
                <a:gd name="T14" fmla="*/ 43 w 44"/>
                <a:gd name="T15" fmla="*/ 246 h 247"/>
                <a:gd name="T16" fmla="*/ 3 w 44"/>
                <a:gd name="T17" fmla="*/ 246 h 247"/>
                <a:gd name="T18" fmla="*/ 3 w 44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247">
                  <a:moveTo>
                    <a:pt x="0" y="0"/>
                  </a:moveTo>
                  <a:lnTo>
                    <a:pt x="43" y="0"/>
                  </a:lnTo>
                  <a:lnTo>
                    <a:pt x="43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4"/>
                  </a:moveTo>
                  <a:lnTo>
                    <a:pt x="43" y="74"/>
                  </a:lnTo>
                  <a:lnTo>
                    <a:pt x="43" y="246"/>
                  </a:lnTo>
                  <a:lnTo>
                    <a:pt x="3" y="246"/>
                  </a:lnTo>
                  <a:lnTo>
                    <a:pt x="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2" name="Freeform 55">
              <a:extLst>
                <a:ext uri="{FF2B5EF4-FFF2-40B4-BE49-F238E27FC236}">
                  <a16:creationId xmlns:a16="http://schemas.microsoft.com/office/drawing/2014/main" id="{B0F581B6-7B88-BC45-9D81-986E8FC62B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0038" y="2200275"/>
              <a:ext cx="41275" cy="61913"/>
            </a:xfrm>
            <a:custGeom>
              <a:avLst/>
              <a:gdLst>
                <a:gd name="T0" fmla="*/ 0 w 115"/>
                <a:gd name="T1" fmla="*/ 135 h 173"/>
                <a:gd name="T2" fmla="*/ 71 w 115"/>
                <a:gd name="T3" fmla="*/ 29 h 173"/>
                <a:gd name="T4" fmla="*/ 2 w 115"/>
                <a:gd name="T5" fmla="*/ 29 h 173"/>
                <a:gd name="T6" fmla="*/ 2 w 115"/>
                <a:gd name="T7" fmla="*/ 0 h 173"/>
                <a:gd name="T8" fmla="*/ 111 w 115"/>
                <a:gd name="T9" fmla="*/ 0 h 173"/>
                <a:gd name="T10" fmla="*/ 111 w 115"/>
                <a:gd name="T11" fmla="*/ 34 h 173"/>
                <a:gd name="T12" fmla="*/ 40 w 115"/>
                <a:gd name="T13" fmla="*/ 140 h 173"/>
                <a:gd name="T14" fmla="*/ 114 w 115"/>
                <a:gd name="T15" fmla="*/ 140 h 173"/>
                <a:gd name="T16" fmla="*/ 114 w 115"/>
                <a:gd name="T17" fmla="*/ 172 h 173"/>
                <a:gd name="T18" fmla="*/ 0 w 115"/>
                <a:gd name="T19" fmla="*/ 172 h 173"/>
                <a:gd name="T20" fmla="*/ 0 w 115"/>
                <a:gd name="T21" fmla="*/ 13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73">
                  <a:moveTo>
                    <a:pt x="0" y="135"/>
                  </a:moveTo>
                  <a:lnTo>
                    <a:pt x="71" y="29"/>
                  </a:lnTo>
                  <a:lnTo>
                    <a:pt x="2" y="29"/>
                  </a:lnTo>
                  <a:lnTo>
                    <a:pt x="2" y="0"/>
                  </a:lnTo>
                  <a:lnTo>
                    <a:pt x="111" y="0"/>
                  </a:lnTo>
                  <a:lnTo>
                    <a:pt x="111" y="34"/>
                  </a:lnTo>
                  <a:lnTo>
                    <a:pt x="40" y="140"/>
                  </a:lnTo>
                  <a:lnTo>
                    <a:pt x="114" y="140"/>
                  </a:lnTo>
                  <a:lnTo>
                    <a:pt x="114" y="172"/>
                  </a:lnTo>
                  <a:lnTo>
                    <a:pt x="0" y="172"/>
                  </a:lnTo>
                  <a:lnTo>
                    <a:pt x="0" y="13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3" name="Freeform 56">
              <a:extLst>
                <a:ext uri="{FF2B5EF4-FFF2-40B4-BE49-F238E27FC236}">
                  <a16:creationId xmlns:a16="http://schemas.microsoft.com/office/drawing/2014/main" id="{AE7F79AB-54B4-6A41-B888-C4021DDF3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7663" y="2198688"/>
              <a:ext cx="50800" cy="65087"/>
            </a:xfrm>
            <a:custGeom>
              <a:avLst/>
              <a:gdLst>
                <a:gd name="T0" fmla="*/ 19 w 139"/>
                <a:gd name="T1" fmla="*/ 14 h 179"/>
                <a:gd name="T2" fmla="*/ 72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1 w 139"/>
                <a:gd name="T11" fmla="*/ 175 h 179"/>
                <a:gd name="T12" fmla="*/ 98 w 139"/>
                <a:gd name="T13" fmla="*/ 151 h 179"/>
                <a:gd name="T14" fmla="*/ 51 w 139"/>
                <a:gd name="T15" fmla="*/ 178 h 179"/>
                <a:gd name="T16" fmla="*/ 0 w 139"/>
                <a:gd name="T17" fmla="*/ 128 h 179"/>
                <a:gd name="T18" fmla="*/ 88 w 139"/>
                <a:gd name="T19" fmla="*/ 69 h 179"/>
                <a:gd name="T20" fmla="*/ 96 w 139"/>
                <a:gd name="T21" fmla="*/ 69 h 179"/>
                <a:gd name="T22" fmla="*/ 96 w 139"/>
                <a:gd name="T23" fmla="*/ 64 h 179"/>
                <a:gd name="T24" fmla="*/ 64 w 139"/>
                <a:gd name="T25" fmla="*/ 32 h 179"/>
                <a:gd name="T26" fmla="*/ 19 w 139"/>
                <a:gd name="T27" fmla="*/ 48 h 179"/>
                <a:gd name="T28" fmla="*/ 19 w 139"/>
                <a:gd name="T29" fmla="*/ 14 h 179"/>
                <a:gd name="T30" fmla="*/ 96 w 139"/>
                <a:gd name="T31" fmla="*/ 93 h 179"/>
                <a:gd name="T32" fmla="*/ 40 w 139"/>
                <a:gd name="T33" fmla="*/ 125 h 179"/>
                <a:gd name="T34" fmla="*/ 66 w 139"/>
                <a:gd name="T35" fmla="*/ 151 h 179"/>
                <a:gd name="T36" fmla="*/ 98 w 139"/>
                <a:gd name="T37" fmla="*/ 101 h 179"/>
                <a:gd name="T38" fmla="*/ 98 w 139"/>
                <a:gd name="T39" fmla="*/ 93 h 179"/>
                <a:gd name="T40" fmla="*/ 96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9" y="14"/>
                  </a:moveTo>
                  <a:cubicBezTo>
                    <a:pt x="29" y="8"/>
                    <a:pt x="45" y="0"/>
                    <a:pt x="72" y="0"/>
                  </a:cubicBezTo>
                  <a:cubicBezTo>
                    <a:pt x="122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7"/>
                    <a:pt x="135" y="167"/>
                    <a:pt x="138" y="175"/>
                  </a:cubicBezTo>
                  <a:lnTo>
                    <a:pt x="101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8" y="165"/>
                    <a:pt x="74" y="178"/>
                    <a:pt x="51" y="178"/>
                  </a:cubicBezTo>
                  <a:cubicBezTo>
                    <a:pt x="24" y="178"/>
                    <a:pt x="0" y="159"/>
                    <a:pt x="0" y="128"/>
                  </a:cubicBezTo>
                  <a:cubicBezTo>
                    <a:pt x="0" y="80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4"/>
                  </a:lnTo>
                  <a:cubicBezTo>
                    <a:pt x="96" y="48"/>
                    <a:pt x="88" y="32"/>
                    <a:pt x="64" y="32"/>
                  </a:cubicBezTo>
                  <a:cubicBezTo>
                    <a:pt x="43" y="32"/>
                    <a:pt x="27" y="43"/>
                    <a:pt x="19" y="48"/>
                  </a:cubicBezTo>
                  <a:lnTo>
                    <a:pt x="19" y="14"/>
                  </a:lnTo>
                  <a:close/>
                  <a:moveTo>
                    <a:pt x="96" y="93"/>
                  </a:moveTo>
                  <a:cubicBezTo>
                    <a:pt x="61" y="93"/>
                    <a:pt x="40" y="101"/>
                    <a:pt x="40" y="125"/>
                  </a:cubicBezTo>
                  <a:cubicBezTo>
                    <a:pt x="40" y="141"/>
                    <a:pt x="51" y="151"/>
                    <a:pt x="66" y="151"/>
                  </a:cubicBezTo>
                  <a:cubicBezTo>
                    <a:pt x="90" y="151"/>
                    <a:pt x="98" y="133"/>
                    <a:pt x="98" y="101"/>
                  </a:cubicBezTo>
                  <a:lnTo>
                    <a:pt x="98" y="93"/>
                  </a:lnTo>
                  <a:lnTo>
                    <a:pt x="96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4" name="Freeform 57">
              <a:extLst>
                <a:ext uri="{FF2B5EF4-FFF2-40B4-BE49-F238E27FC236}">
                  <a16:creationId xmlns:a16="http://schemas.microsoft.com/office/drawing/2014/main" id="{B5E9281C-E598-7441-AC73-B8FA1852CF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3225" y="2181225"/>
              <a:ext cx="36513" cy="80963"/>
            </a:xfrm>
            <a:custGeom>
              <a:avLst/>
              <a:gdLst>
                <a:gd name="T0" fmla="*/ 26 w 101"/>
                <a:gd name="T1" fmla="*/ 14 h 224"/>
                <a:gd name="T2" fmla="*/ 66 w 101"/>
                <a:gd name="T3" fmla="*/ 0 h 224"/>
                <a:gd name="T4" fmla="*/ 66 w 101"/>
                <a:gd name="T5" fmla="*/ 48 h 224"/>
                <a:gd name="T6" fmla="*/ 100 w 101"/>
                <a:gd name="T7" fmla="*/ 48 h 224"/>
                <a:gd name="T8" fmla="*/ 100 w 101"/>
                <a:gd name="T9" fmla="*/ 77 h 224"/>
                <a:gd name="T10" fmla="*/ 66 w 101"/>
                <a:gd name="T11" fmla="*/ 77 h 224"/>
                <a:gd name="T12" fmla="*/ 66 w 101"/>
                <a:gd name="T13" fmla="*/ 167 h 224"/>
                <a:gd name="T14" fmla="*/ 85 w 101"/>
                <a:gd name="T15" fmla="*/ 191 h 224"/>
                <a:gd name="T16" fmla="*/ 100 w 101"/>
                <a:gd name="T17" fmla="*/ 188 h 224"/>
                <a:gd name="T18" fmla="*/ 100 w 101"/>
                <a:gd name="T19" fmla="*/ 218 h 224"/>
                <a:gd name="T20" fmla="*/ 74 w 101"/>
                <a:gd name="T21" fmla="*/ 223 h 224"/>
                <a:gd name="T22" fmla="*/ 26 w 101"/>
                <a:gd name="T23" fmla="*/ 173 h 224"/>
                <a:gd name="T24" fmla="*/ 26 w 101"/>
                <a:gd name="T25" fmla="*/ 77 h 224"/>
                <a:gd name="T26" fmla="*/ 0 w 101"/>
                <a:gd name="T27" fmla="*/ 77 h 224"/>
                <a:gd name="T28" fmla="*/ 0 w 101"/>
                <a:gd name="T29" fmla="*/ 48 h 224"/>
                <a:gd name="T30" fmla="*/ 26 w 101"/>
                <a:gd name="T31" fmla="*/ 48 h 224"/>
                <a:gd name="T32" fmla="*/ 26 w 101"/>
                <a:gd name="T33" fmla="*/ 1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224">
                  <a:moveTo>
                    <a:pt x="26" y="14"/>
                  </a:moveTo>
                  <a:lnTo>
                    <a:pt x="66" y="0"/>
                  </a:lnTo>
                  <a:lnTo>
                    <a:pt x="66" y="48"/>
                  </a:lnTo>
                  <a:lnTo>
                    <a:pt x="100" y="48"/>
                  </a:lnTo>
                  <a:lnTo>
                    <a:pt x="100" y="77"/>
                  </a:lnTo>
                  <a:lnTo>
                    <a:pt x="66" y="77"/>
                  </a:lnTo>
                  <a:lnTo>
                    <a:pt x="66" y="167"/>
                  </a:lnTo>
                  <a:cubicBezTo>
                    <a:pt x="66" y="186"/>
                    <a:pt x="71" y="191"/>
                    <a:pt x="85" y="191"/>
                  </a:cubicBezTo>
                  <a:cubicBezTo>
                    <a:pt x="92" y="191"/>
                    <a:pt x="98" y="188"/>
                    <a:pt x="100" y="188"/>
                  </a:cubicBezTo>
                  <a:lnTo>
                    <a:pt x="100" y="218"/>
                  </a:lnTo>
                  <a:cubicBezTo>
                    <a:pt x="95" y="220"/>
                    <a:pt x="85" y="223"/>
                    <a:pt x="74" y="223"/>
                  </a:cubicBezTo>
                  <a:cubicBezTo>
                    <a:pt x="45" y="223"/>
                    <a:pt x="26" y="210"/>
                    <a:pt x="26" y="173"/>
                  </a:cubicBezTo>
                  <a:lnTo>
                    <a:pt x="26" y="77"/>
                  </a:lnTo>
                  <a:lnTo>
                    <a:pt x="0" y="77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6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5" name="Freeform 58">
              <a:extLst>
                <a:ext uri="{FF2B5EF4-FFF2-40B4-BE49-F238E27FC236}">
                  <a16:creationId xmlns:a16="http://schemas.microsoft.com/office/drawing/2014/main" id="{C082D57C-30D1-A34C-AC6D-C226D1409E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9263" y="2173288"/>
              <a:ext cx="15875" cy="88900"/>
            </a:xfrm>
            <a:custGeom>
              <a:avLst/>
              <a:gdLst>
                <a:gd name="T0" fmla="*/ 0 w 46"/>
                <a:gd name="T1" fmla="*/ 0 h 247"/>
                <a:gd name="T2" fmla="*/ 42 w 46"/>
                <a:gd name="T3" fmla="*/ 0 h 247"/>
                <a:gd name="T4" fmla="*/ 42 w 46"/>
                <a:gd name="T5" fmla="*/ 39 h 247"/>
                <a:gd name="T6" fmla="*/ 0 w 46"/>
                <a:gd name="T7" fmla="*/ 39 h 247"/>
                <a:gd name="T8" fmla="*/ 0 w 46"/>
                <a:gd name="T9" fmla="*/ 0 h 247"/>
                <a:gd name="T10" fmla="*/ 5 w 46"/>
                <a:gd name="T11" fmla="*/ 74 h 247"/>
                <a:gd name="T12" fmla="*/ 45 w 46"/>
                <a:gd name="T13" fmla="*/ 74 h 247"/>
                <a:gd name="T14" fmla="*/ 45 w 46"/>
                <a:gd name="T15" fmla="*/ 246 h 247"/>
                <a:gd name="T16" fmla="*/ 5 w 46"/>
                <a:gd name="T17" fmla="*/ 246 h 247"/>
                <a:gd name="T18" fmla="*/ 5 w 46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247">
                  <a:moveTo>
                    <a:pt x="0" y="0"/>
                  </a:moveTo>
                  <a:lnTo>
                    <a:pt x="42" y="0"/>
                  </a:lnTo>
                  <a:lnTo>
                    <a:pt x="42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5" y="74"/>
                  </a:moveTo>
                  <a:lnTo>
                    <a:pt x="45" y="74"/>
                  </a:lnTo>
                  <a:lnTo>
                    <a:pt x="45" y="246"/>
                  </a:lnTo>
                  <a:lnTo>
                    <a:pt x="5" y="246"/>
                  </a:lnTo>
                  <a:lnTo>
                    <a:pt x="5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6" name="Freeform 59">
              <a:extLst>
                <a:ext uri="{FF2B5EF4-FFF2-40B4-BE49-F238E27FC236}">
                  <a16:creationId xmlns:a16="http://schemas.microsoft.com/office/drawing/2014/main" id="{689EB405-8B4C-4242-BBA2-CFAB8CB98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250" y="2198688"/>
              <a:ext cx="53975" cy="65087"/>
            </a:xfrm>
            <a:custGeom>
              <a:avLst/>
              <a:gdLst>
                <a:gd name="T0" fmla="*/ 148 w 149"/>
                <a:gd name="T1" fmla="*/ 90 h 181"/>
                <a:gd name="T2" fmla="*/ 74 w 149"/>
                <a:gd name="T3" fmla="*/ 180 h 181"/>
                <a:gd name="T4" fmla="*/ 0 w 149"/>
                <a:gd name="T5" fmla="*/ 90 h 181"/>
                <a:gd name="T6" fmla="*/ 74 w 149"/>
                <a:gd name="T7" fmla="*/ 0 h 181"/>
                <a:gd name="T8" fmla="*/ 148 w 149"/>
                <a:gd name="T9" fmla="*/ 90 h 181"/>
                <a:gd name="T10" fmla="*/ 106 w 149"/>
                <a:gd name="T11" fmla="*/ 87 h 181"/>
                <a:gd name="T12" fmla="*/ 74 w 149"/>
                <a:gd name="T13" fmla="*/ 29 h 181"/>
                <a:gd name="T14" fmla="*/ 42 w 149"/>
                <a:gd name="T15" fmla="*/ 87 h 181"/>
                <a:gd name="T16" fmla="*/ 74 w 149"/>
                <a:gd name="T17" fmla="*/ 148 h 181"/>
                <a:gd name="T18" fmla="*/ 106 w 149"/>
                <a:gd name="T19" fmla="*/ 8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181">
                  <a:moveTo>
                    <a:pt x="148" y="90"/>
                  </a:moveTo>
                  <a:cubicBezTo>
                    <a:pt x="148" y="162"/>
                    <a:pt x="109" y="180"/>
                    <a:pt x="74" y="180"/>
                  </a:cubicBezTo>
                  <a:cubicBezTo>
                    <a:pt x="40" y="180"/>
                    <a:pt x="0" y="164"/>
                    <a:pt x="0" y="90"/>
                  </a:cubicBezTo>
                  <a:cubicBezTo>
                    <a:pt x="3" y="19"/>
                    <a:pt x="42" y="0"/>
                    <a:pt x="74" y="0"/>
                  </a:cubicBezTo>
                  <a:cubicBezTo>
                    <a:pt x="109" y="0"/>
                    <a:pt x="148" y="19"/>
                    <a:pt x="148" y="90"/>
                  </a:cubicBezTo>
                  <a:close/>
                  <a:moveTo>
                    <a:pt x="106" y="87"/>
                  </a:moveTo>
                  <a:cubicBezTo>
                    <a:pt x="106" y="58"/>
                    <a:pt x="101" y="29"/>
                    <a:pt x="74" y="29"/>
                  </a:cubicBezTo>
                  <a:cubicBezTo>
                    <a:pt x="48" y="29"/>
                    <a:pt x="42" y="61"/>
                    <a:pt x="42" y="87"/>
                  </a:cubicBezTo>
                  <a:cubicBezTo>
                    <a:pt x="42" y="117"/>
                    <a:pt x="50" y="148"/>
                    <a:pt x="74" y="148"/>
                  </a:cubicBezTo>
                  <a:cubicBezTo>
                    <a:pt x="101" y="148"/>
                    <a:pt x="106" y="117"/>
                    <a:pt x="106" y="8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7" name="Freeform 60">
              <a:extLst>
                <a:ext uri="{FF2B5EF4-FFF2-40B4-BE49-F238E27FC236}">
                  <a16:creationId xmlns:a16="http://schemas.microsoft.com/office/drawing/2014/main" id="{FC08880E-EEAC-1C4C-B21C-2DD7A945A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8" y="2198688"/>
              <a:ext cx="47625" cy="63500"/>
            </a:xfrm>
            <a:custGeom>
              <a:avLst/>
              <a:gdLst>
                <a:gd name="T0" fmla="*/ 0 w 133"/>
                <a:gd name="T1" fmla="*/ 32 h 176"/>
                <a:gd name="T2" fmla="*/ 0 w 133"/>
                <a:gd name="T3" fmla="*/ 3 h 176"/>
                <a:gd name="T4" fmla="*/ 37 w 133"/>
                <a:gd name="T5" fmla="*/ 3 h 176"/>
                <a:gd name="T6" fmla="*/ 37 w 133"/>
                <a:gd name="T7" fmla="*/ 30 h 176"/>
                <a:gd name="T8" fmla="*/ 37 w 133"/>
                <a:gd name="T9" fmla="*/ 30 h 176"/>
                <a:gd name="T10" fmla="*/ 37 w 133"/>
                <a:gd name="T11" fmla="*/ 30 h 176"/>
                <a:gd name="T12" fmla="*/ 82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9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0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30"/>
                  </a:cubicBezTo>
                  <a:lnTo>
                    <a:pt x="37" y="30"/>
                  </a:lnTo>
                  <a:lnTo>
                    <a:pt x="37" y="30"/>
                  </a:lnTo>
                  <a:cubicBezTo>
                    <a:pt x="42" y="19"/>
                    <a:pt x="53" y="0"/>
                    <a:pt x="82" y="0"/>
                  </a:cubicBezTo>
                  <a:cubicBezTo>
                    <a:pt x="119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5"/>
                    <a:pt x="87" y="35"/>
                    <a:pt x="69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8" name="Freeform 61">
              <a:extLst>
                <a:ext uri="{FF2B5EF4-FFF2-40B4-BE49-F238E27FC236}">
                  <a16:creationId xmlns:a16="http://schemas.microsoft.com/office/drawing/2014/main" id="{CE4F970B-1923-1F4A-B04D-2FE38CAD3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150" y="2032000"/>
              <a:ext cx="47625" cy="84138"/>
            </a:xfrm>
            <a:custGeom>
              <a:avLst/>
              <a:gdLst>
                <a:gd name="T0" fmla="*/ 0 w 133"/>
                <a:gd name="T1" fmla="*/ 0 h 234"/>
                <a:gd name="T2" fmla="*/ 64 w 133"/>
                <a:gd name="T3" fmla="*/ 0 h 234"/>
                <a:gd name="T4" fmla="*/ 132 w 133"/>
                <a:gd name="T5" fmla="*/ 72 h 234"/>
                <a:gd name="T6" fmla="*/ 64 w 133"/>
                <a:gd name="T7" fmla="*/ 143 h 234"/>
                <a:gd name="T8" fmla="*/ 42 w 133"/>
                <a:gd name="T9" fmla="*/ 143 h 234"/>
                <a:gd name="T10" fmla="*/ 42 w 133"/>
                <a:gd name="T11" fmla="*/ 233 h 234"/>
                <a:gd name="T12" fmla="*/ 3 w 133"/>
                <a:gd name="T13" fmla="*/ 233 h 234"/>
                <a:gd name="T14" fmla="*/ 0 w 133"/>
                <a:gd name="T15" fmla="*/ 0 h 234"/>
                <a:gd name="T16" fmla="*/ 56 w 133"/>
                <a:gd name="T17" fmla="*/ 111 h 234"/>
                <a:gd name="T18" fmla="*/ 93 w 133"/>
                <a:gd name="T19" fmla="*/ 72 h 234"/>
                <a:gd name="T20" fmla="*/ 56 w 133"/>
                <a:gd name="T21" fmla="*/ 34 h 234"/>
                <a:gd name="T22" fmla="*/ 40 w 133"/>
                <a:gd name="T23" fmla="*/ 34 h 234"/>
                <a:gd name="T24" fmla="*/ 40 w 133"/>
                <a:gd name="T25" fmla="*/ 111 h 234"/>
                <a:gd name="T26" fmla="*/ 56 w 133"/>
                <a:gd name="T27" fmla="*/ 11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234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2" y="27"/>
                    <a:pt x="132" y="72"/>
                  </a:cubicBezTo>
                  <a:cubicBezTo>
                    <a:pt x="132" y="117"/>
                    <a:pt x="109" y="143"/>
                    <a:pt x="64" y="143"/>
                  </a:cubicBezTo>
                  <a:lnTo>
                    <a:pt x="42" y="143"/>
                  </a:lnTo>
                  <a:lnTo>
                    <a:pt x="42" y="233"/>
                  </a:lnTo>
                  <a:lnTo>
                    <a:pt x="3" y="233"/>
                  </a:lnTo>
                  <a:lnTo>
                    <a:pt x="0" y="0"/>
                  </a:lnTo>
                  <a:close/>
                  <a:moveTo>
                    <a:pt x="56" y="111"/>
                  </a:moveTo>
                  <a:cubicBezTo>
                    <a:pt x="79" y="111"/>
                    <a:pt x="93" y="98"/>
                    <a:pt x="93" y="72"/>
                  </a:cubicBezTo>
                  <a:cubicBezTo>
                    <a:pt x="93" y="45"/>
                    <a:pt x="82" y="34"/>
                    <a:pt x="56" y="34"/>
                  </a:cubicBezTo>
                  <a:lnTo>
                    <a:pt x="40" y="34"/>
                  </a:lnTo>
                  <a:lnTo>
                    <a:pt x="40" y="111"/>
                  </a:lnTo>
                  <a:lnTo>
                    <a:pt x="56" y="11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9" name="Freeform 62">
              <a:extLst>
                <a:ext uri="{FF2B5EF4-FFF2-40B4-BE49-F238E27FC236}">
                  <a16:creationId xmlns:a16="http://schemas.microsoft.com/office/drawing/2014/main" id="{D50CC5CD-69AF-2C47-A156-3CC739E5D4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3363" y="2052638"/>
              <a:ext cx="47625" cy="63500"/>
            </a:xfrm>
            <a:custGeom>
              <a:avLst/>
              <a:gdLst>
                <a:gd name="T0" fmla="*/ 16 w 131"/>
                <a:gd name="T1" fmla="*/ 14 h 176"/>
                <a:gd name="T2" fmla="*/ 66 w 131"/>
                <a:gd name="T3" fmla="*/ 0 h 176"/>
                <a:gd name="T4" fmla="*/ 127 w 131"/>
                <a:gd name="T5" fmla="*/ 69 h 176"/>
                <a:gd name="T6" fmla="*/ 127 w 131"/>
                <a:gd name="T7" fmla="*/ 143 h 176"/>
                <a:gd name="T8" fmla="*/ 130 w 131"/>
                <a:gd name="T9" fmla="*/ 172 h 176"/>
                <a:gd name="T10" fmla="*/ 95 w 131"/>
                <a:gd name="T11" fmla="*/ 172 h 176"/>
                <a:gd name="T12" fmla="*/ 92 w 131"/>
                <a:gd name="T13" fmla="*/ 149 h 176"/>
                <a:gd name="T14" fmla="*/ 47 w 131"/>
                <a:gd name="T15" fmla="*/ 175 h 176"/>
                <a:gd name="T16" fmla="*/ 0 w 131"/>
                <a:gd name="T17" fmla="*/ 125 h 176"/>
                <a:gd name="T18" fmla="*/ 84 w 131"/>
                <a:gd name="T19" fmla="*/ 67 h 176"/>
                <a:gd name="T20" fmla="*/ 92 w 131"/>
                <a:gd name="T21" fmla="*/ 67 h 176"/>
                <a:gd name="T22" fmla="*/ 92 w 131"/>
                <a:gd name="T23" fmla="*/ 61 h 176"/>
                <a:gd name="T24" fmla="*/ 63 w 131"/>
                <a:gd name="T25" fmla="*/ 29 h 176"/>
                <a:gd name="T26" fmla="*/ 18 w 131"/>
                <a:gd name="T27" fmla="*/ 45 h 176"/>
                <a:gd name="T28" fmla="*/ 16 w 131"/>
                <a:gd name="T29" fmla="*/ 14 h 176"/>
                <a:gd name="T30" fmla="*/ 87 w 131"/>
                <a:gd name="T31" fmla="*/ 93 h 176"/>
                <a:gd name="T32" fmla="*/ 34 w 131"/>
                <a:gd name="T33" fmla="*/ 125 h 176"/>
                <a:gd name="T34" fmla="*/ 58 w 131"/>
                <a:gd name="T35" fmla="*/ 151 h 176"/>
                <a:gd name="T36" fmla="*/ 90 w 131"/>
                <a:gd name="T37" fmla="*/ 101 h 176"/>
                <a:gd name="T38" fmla="*/ 90 w 131"/>
                <a:gd name="T39" fmla="*/ 93 h 176"/>
                <a:gd name="T40" fmla="*/ 87 w 131"/>
                <a:gd name="T41" fmla="*/ 9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4" y="67"/>
                  </a:cubicBezTo>
                  <a:lnTo>
                    <a:pt x="92" y="67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18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5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0" name="Freeform 63">
              <a:extLst>
                <a:ext uri="{FF2B5EF4-FFF2-40B4-BE49-F238E27FC236}">
                  <a16:creationId xmlns:a16="http://schemas.microsoft.com/office/drawing/2014/main" id="{DDFD4DA8-6EF4-ED42-9F4F-3E39FCAF8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3688" y="2052638"/>
              <a:ext cx="46037" cy="63500"/>
            </a:xfrm>
            <a:custGeom>
              <a:avLst/>
              <a:gdLst>
                <a:gd name="T0" fmla="*/ 0 w 128"/>
                <a:gd name="T1" fmla="*/ 32 h 176"/>
                <a:gd name="T2" fmla="*/ 0 w 128"/>
                <a:gd name="T3" fmla="*/ 3 h 176"/>
                <a:gd name="T4" fmla="*/ 37 w 128"/>
                <a:gd name="T5" fmla="*/ 3 h 176"/>
                <a:gd name="T6" fmla="*/ 37 w 128"/>
                <a:gd name="T7" fmla="*/ 29 h 176"/>
                <a:gd name="T8" fmla="*/ 37 w 128"/>
                <a:gd name="T9" fmla="*/ 29 h 176"/>
                <a:gd name="T10" fmla="*/ 37 w 128"/>
                <a:gd name="T11" fmla="*/ 29 h 176"/>
                <a:gd name="T12" fmla="*/ 79 w 128"/>
                <a:gd name="T13" fmla="*/ 0 h 176"/>
                <a:gd name="T14" fmla="*/ 127 w 128"/>
                <a:gd name="T15" fmla="*/ 64 h 176"/>
                <a:gd name="T16" fmla="*/ 127 w 128"/>
                <a:gd name="T17" fmla="*/ 175 h 176"/>
                <a:gd name="T18" fmla="*/ 87 w 128"/>
                <a:gd name="T19" fmla="*/ 175 h 176"/>
                <a:gd name="T20" fmla="*/ 87 w 128"/>
                <a:gd name="T21" fmla="*/ 72 h 176"/>
                <a:gd name="T22" fmla="*/ 66 w 128"/>
                <a:gd name="T23" fmla="*/ 35 h 176"/>
                <a:gd name="T24" fmla="*/ 39 w 128"/>
                <a:gd name="T25" fmla="*/ 74 h 176"/>
                <a:gd name="T26" fmla="*/ 39 w 128"/>
                <a:gd name="T27" fmla="*/ 175 h 176"/>
                <a:gd name="T28" fmla="*/ 0 w 128"/>
                <a:gd name="T29" fmla="*/ 175 h 176"/>
                <a:gd name="T30" fmla="*/ 0 w 128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1" name="Freeform 64">
              <a:extLst>
                <a:ext uri="{FF2B5EF4-FFF2-40B4-BE49-F238E27FC236}">
                  <a16:creationId xmlns:a16="http://schemas.microsoft.com/office/drawing/2014/main" id="{10EDF89C-17DD-724C-B5A1-DA43C336E0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9888" y="2032000"/>
              <a:ext cx="66675" cy="84138"/>
            </a:xfrm>
            <a:custGeom>
              <a:avLst/>
              <a:gdLst>
                <a:gd name="T0" fmla="*/ 132 w 186"/>
                <a:gd name="T1" fmla="*/ 177 h 234"/>
                <a:gd name="T2" fmla="*/ 56 w 186"/>
                <a:gd name="T3" fmla="*/ 177 h 234"/>
                <a:gd name="T4" fmla="*/ 40 w 186"/>
                <a:gd name="T5" fmla="*/ 233 h 234"/>
                <a:gd name="T6" fmla="*/ 0 w 186"/>
                <a:gd name="T7" fmla="*/ 233 h 234"/>
                <a:gd name="T8" fmla="*/ 74 w 186"/>
                <a:gd name="T9" fmla="*/ 0 h 234"/>
                <a:gd name="T10" fmla="*/ 117 w 186"/>
                <a:gd name="T11" fmla="*/ 0 h 234"/>
                <a:gd name="T12" fmla="*/ 185 w 186"/>
                <a:gd name="T13" fmla="*/ 233 h 234"/>
                <a:gd name="T14" fmla="*/ 143 w 186"/>
                <a:gd name="T15" fmla="*/ 233 h 234"/>
                <a:gd name="T16" fmla="*/ 132 w 186"/>
                <a:gd name="T17" fmla="*/ 177 h 234"/>
                <a:gd name="T18" fmla="*/ 125 w 186"/>
                <a:gd name="T19" fmla="*/ 146 h 234"/>
                <a:gd name="T20" fmla="*/ 98 w 186"/>
                <a:gd name="T21" fmla="*/ 37 h 234"/>
                <a:gd name="T22" fmla="*/ 98 w 186"/>
                <a:gd name="T23" fmla="*/ 37 h 234"/>
                <a:gd name="T24" fmla="*/ 69 w 186"/>
                <a:gd name="T25" fmla="*/ 146 h 234"/>
                <a:gd name="T26" fmla="*/ 125 w 186"/>
                <a:gd name="T27" fmla="*/ 146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6" h="234">
                  <a:moveTo>
                    <a:pt x="132" y="177"/>
                  </a:moveTo>
                  <a:lnTo>
                    <a:pt x="56" y="177"/>
                  </a:lnTo>
                  <a:lnTo>
                    <a:pt x="40" y="233"/>
                  </a:lnTo>
                  <a:lnTo>
                    <a:pt x="0" y="233"/>
                  </a:lnTo>
                  <a:lnTo>
                    <a:pt x="74" y="0"/>
                  </a:lnTo>
                  <a:lnTo>
                    <a:pt x="117" y="0"/>
                  </a:lnTo>
                  <a:lnTo>
                    <a:pt x="185" y="233"/>
                  </a:lnTo>
                  <a:lnTo>
                    <a:pt x="143" y="233"/>
                  </a:lnTo>
                  <a:lnTo>
                    <a:pt x="132" y="177"/>
                  </a:lnTo>
                  <a:close/>
                  <a:moveTo>
                    <a:pt x="125" y="146"/>
                  </a:moveTo>
                  <a:lnTo>
                    <a:pt x="98" y="37"/>
                  </a:lnTo>
                  <a:lnTo>
                    <a:pt x="98" y="37"/>
                  </a:lnTo>
                  <a:lnTo>
                    <a:pt x="69" y="146"/>
                  </a:lnTo>
                  <a:lnTo>
                    <a:pt x="125" y="1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2" name="Freeform 65">
              <a:extLst>
                <a:ext uri="{FF2B5EF4-FFF2-40B4-BE49-F238E27FC236}">
                  <a16:creationId xmlns:a16="http://schemas.microsoft.com/office/drawing/2014/main" id="{6F6D6A9E-A75D-4442-9FCC-FB6768F05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4500" y="2052638"/>
              <a:ext cx="76200" cy="63500"/>
            </a:xfrm>
            <a:custGeom>
              <a:avLst/>
              <a:gdLst>
                <a:gd name="T0" fmla="*/ 2 w 210"/>
                <a:gd name="T1" fmla="*/ 32 h 176"/>
                <a:gd name="T2" fmla="*/ 2 w 210"/>
                <a:gd name="T3" fmla="*/ 3 h 176"/>
                <a:gd name="T4" fmla="*/ 42 w 210"/>
                <a:gd name="T5" fmla="*/ 3 h 176"/>
                <a:gd name="T6" fmla="*/ 42 w 210"/>
                <a:gd name="T7" fmla="*/ 29 h 176"/>
                <a:gd name="T8" fmla="*/ 42 w 210"/>
                <a:gd name="T9" fmla="*/ 29 h 176"/>
                <a:gd name="T10" fmla="*/ 82 w 210"/>
                <a:gd name="T11" fmla="*/ 0 h 176"/>
                <a:gd name="T12" fmla="*/ 121 w 210"/>
                <a:gd name="T13" fmla="*/ 27 h 176"/>
                <a:gd name="T14" fmla="*/ 164 w 210"/>
                <a:gd name="T15" fmla="*/ 0 h 176"/>
                <a:gd name="T16" fmla="*/ 209 w 210"/>
                <a:gd name="T17" fmla="*/ 69 h 176"/>
                <a:gd name="T18" fmla="*/ 209 w 210"/>
                <a:gd name="T19" fmla="*/ 175 h 176"/>
                <a:gd name="T20" fmla="*/ 169 w 210"/>
                <a:gd name="T21" fmla="*/ 175 h 176"/>
                <a:gd name="T22" fmla="*/ 169 w 210"/>
                <a:gd name="T23" fmla="*/ 67 h 176"/>
                <a:gd name="T24" fmla="*/ 148 w 210"/>
                <a:gd name="T25" fmla="*/ 35 h 176"/>
                <a:gd name="T26" fmla="*/ 121 w 210"/>
                <a:gd name="T27" fmla="*/ 72 h 176"/>
                <a:gd name="T28" fmla="*/ 121 w 210"/>
                <a:gd name="T29" fmla="*/ 175 h 176"/>
                <a:gd name="T30" fmla="*/ 87 w 210"/>
                <a:gd name="T31" fmla="*/ 175 h 176"/>
                <a:gd name="T32" fmla="*/ 87 w 210"/>
                <a:gd name="T33" fmla="*/ 67 h 176"/>
                <a:gd name="T34" fmla="*/ 66 w 210"/>
                <a:gd name="T35" fmla="*/ 35 h 176"/>
                <a:gd name="T36" fmla="*/ 39 w 210"/>
                <a:gd name="T37" fmla="*/ 72 h 176"/>
                <a:gd name="T38" fmla="*/ 39 w 210"/>
                <a:gd name="T39" fmla="*/ 175 h 176"/>
                <a:gd name="T40" fmla="*/ 0 w 210"/>
                <a:gd name="T41" fmla="*/ 175 h 176"/>
                <a:gd name="T42" fmla="*/ 2 w 210"/>
                <a:gd name="T43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0" h="176">
                  <a:moveTo>
                    <a:pt x="2" y="32"/>
                  </a:moveTo>
                  <a:cubicBezTo>
                    <a:pt x="2" y="19"/>
                    <a:pt x="2" y="11"/>
                    <a:pt x="2" y="3"/>
                  </a:cubicBezTo>
                  <a:lnTo>
                    <a:pt x="42" y="3"/>
                  </a:lnTo>
                  <a:cubicBezTo>
                    <a:pt x="42" y="11"/>
                    <a:pt x="42" y="21"/>
                    <a:pt x="42" y="29"/>
                  </a:cubicBezTo>
                  <a:lnTo>
                    <a:pt x="42" y="29"/>
                  </a:lnTo>
                  <a:cubicBezTo>
                    <a:pt x="47" y="16"/>
                    <a:pt x="61" y="0"/>
                    <a:pt x="82" y="0"/>
                  </a:cubicBezTo>
                  <a:cubicBezTo>
                    <a:pt x="108" y="0"/>
                    <a:pt x="119" y="19"/>
                    <a:pt x="121" y="27"/>
                  </a:cubicBezTo>
                  <a:cubicBezTo>
                    <a:pt x="129" y="14"/>
                    <a:pt x="140" y="0"/>
                    <a:pt x="164" y="0"/>
                  </a:cubicBezTo>
                  <a:cubicBezTo>
                    <a:pt x="198" y="0"/>
                    <a:pt x="209" y="27"/>
                    <a:pt x="209" y="69"/>
                  </a:cubicBezTo>
                  <a:lnTo>
                    <a:pt x="209" y="175"/>
                  </a:lnTo>
                  <a:lnTo>
                    <a:pt x="169" y="175"/>
                  </a:lnTo>
                  <a:lnTo>
                    <a:pt x="169" y="67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1" y="53"/>
                    <a:pt x="121" y="72"/>
                  </a:cubicBezTo>
                  <a:lnTo>
                    <a:pt x="121" y="175"/>
                  </a:lnTo>
                  <a:lnTo>
                    <a:pt x="87" y="175"/>
                  </a:lnTo>
                  <a:lnTo>
                    <a:pt x="87" y="67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50" y="35"/>
                    <a:pt x="39" y="53"/>
                    <a:pt x="39" y="72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2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3" name="Freeform 66">
              <a:extLst>
                <a:ext uri="{FF2B5EF4-FFF2-40B4-BE49-F238E27FC236}">
                  <a16:creationId xmlns:a16="http://schemas.microsoft.com/office/drawing/2014/main" id="{88D83906-588E-B445-B900-CD26C263C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400" y="2052638"/>
              <a:ext cx="47625" cy="65087"/>
            </a:xfrm>
            <a:custGeom>
              <a:avLst/>
              <a:gdLst>
                <a:gd name="T0" fmla="*/ 122 w 131"/>
                <a:gd name="T1" fmla="*/ 167 h 179"/>
                <a:gd name="T2" fmla="*/ 74 w 131"/>
                <a:gd name="T3" fmla="*/ 178 h 179"/>
                <a:gd name="T4" fmla="*/ 0 w 131"/>
                <a:gd name="T5" fmla="*/ 90 h 179"/>
                <a:gd name="T6" fmla="*/ 66 w 131"/>
                <a:gd name="T7" fmla="*/ 0 h 179"/>
                <a:gd name="T8" fmla="*/ 130 w 131"/>
                <a:gd name="T9" fmla="*/ 93 h 179"/>
                <a:gd name="T10" fmla="*/ 130 w 131"/>
                <a:gd name="T11" fmla="*/ 101 h 179"/>
                <a:gd name="T12" fmla="*/ 37 w 131"/>
                <a:gd name="T13" fmla="*/ 101 h 179"/>
                <a:gd name="T14" fmla="*/ 77 w 131"/>
                <a:gd name="T15" fmla="*/ 149 h 179"/>
                <a:gd name="T16" fmla="*/ 119 w 131"/>
                <a:gd name="T17" fmla="*/ 135 h 179"/>
                <a:gd name="T18" fmla="*/ 122 w 131"/>
                <a:gd name="T19" fmla="*/ 167 h 179"/>
                <a:gd name="T20" fmla="*/ 93 w 131"/>
                <a:gd name="T21" fmla="*/ 74 h 179"/>
                <a:gd name="T22" fmla="*/ 66 w 131"/>
                <a:gd name="T23" fmla="*/ 29 h 179"/>
                <a:gd name="T24" fmla="*/ 37 w 131"/>
                <a:gd name="T25" fmla="*/ 74 h 179"/>
                <a:gd name="T26" fmla="*/ 93 w 131"/>
                <a:gd name="T27" fmla="*/ 7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1" y="178"/>
                    <a:pt x="0" y="138"/>
                    <a:pt x="0" y="90"/>
                  </a:cubicBezTo>
                  <a:cubicBezTo>
                    <a:pt x="0" y="40"/>
                    <a:pt x="26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8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3" y="74"/>
                  </a:moveTo>
                  <a:cubicBezTo>
                    <a:pt x="93" y="45"/>
                    <a:pt x="82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4" name="Freeform 67">
              <a:extLst>
                <a:ext uri="{FF2B5EF4-FFF2-40B4-BE49-F238E27FC236}">
                  <a16:creationId xmlns:a16="http://schemas.microsoft.com/office/drawing/2014/main" id="{931ED89C-18FF-034E-A9DA-D556A5484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0550" y="2052638"/>
              <a:ext cx="30163" cy="63500"/>
            </a:xfrm>
            <a:custGeom>
              <a:avLst/>
              <a:gdLst>
                <a:gd name="T0" fmla="*/ 5 w 85"/>
                <a:gd name="T1" fmla="*/ 32 h 176"/>
                <a:gd name="T2" fmla="*/ 5 w 85"/>
                <a:gd name="T3" fmla="*/ 3 h 176"/>
                <a:gd name="T4" fmla="*/ 39 w 85"/>
                <a:gd name="T5" fmla="*/ 3 h 176"/>
                <a:gd name="T6" fmla="*/ 39 w 85"/>
                <a:gd name="T7" fmla="*/ 35 h 176"/>
                <a:gd name="T8" fmla="*/ 39 w 85"/>
                <a:gd name="T9" fmla="*/ 35 h 176"/>
                <a:gd name="T10" fmla="*/ 79 w 85"/>
                <a:gd name="T11" fmla="*/ 0 h 176"/>
                <a:gd name="T12" fmla="*/ 84 w 85"/>
                <a:gd name="T13" fmla="*/ 0 h 176"/>
                <a:gd name="T14" fmla="*/ 84 w 85"/>
                <a:gd name="T15" fmla="*/ 40 h 176"/>
                <a:gd name="T16" fmla="*/ 74 w 85"/>
                <a:gd name="T17" fmla="*/ 37 h 176"/>
                <a:gd name="T18" fmla="*/ 39 w 85"/>
                <a:gd name="T19" fmla="*/ 80 h 176"/>
                <a:gd name="T20" fmla="*/ 39 w 85"/>
                <a:gd name="T21" fmla="*/ 175 h 176"/>
                <a:gd name="T22" fmla="*/ 0 w 85"/>
                <a:gd name="T23" fmla="*/ 175 h 176"/>
                <a:gd name="T24" fmla="*/ 5 w 85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76">
                  <a:moveTo>
                    <a:pt x="5" y="32"/>
                  </a:moveTo>
                  <a:cubicBezTo>
                    <a:pt x="5" y="21"/>
                    <a:pt x="5" y="11"/>
                    <a:pt x="5" y="3"/>
                  </a:cubicBezTo>
                  <a:lnTo>
                    <a:pt x="39" y="3"/>
                  </a:lnTo>
                  <a:cubicBezTo>
                    <a:pt x="39" y="14"/>
                    <a:pt x="39" y="24"/>
                    <a:pt x="39" y="35"/>
                  </a:cubicBezTo>
                  <a:lnTo>
                    <a:pt x="39" y="35"/>
                  </a:lnTo>
                  <a:cubicBezTo>
                    <a:pt x="45" y="21"/>
                    <a:pt x="55" y="0"/>
                    <a:pt x="79" y="0"/>
                  </a:cubicBezTo>
                  <a:cubicBezTo>
                    <a:pt x="82" y="0"/>
                    <a:pt x="84" y="0"/>
                    <a:pt x="84" y="0"/>
                  </a:cubicBezTo>
                  <a:lnTo>
                    <a:pt x="84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39" y="48"/>
                    <a:pt x="39" y="80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5" name="Freeform 68">
              <a:extLst>
                <a:ext uri="{FF2B5EF4-FFF2-40B4-BE49-F238E27FC236}">
                  <a16:creationId xmlns:a16="http://schemas.microsoft.com/office/drawing/2014/main" id="{1EBF22F9-8D1D-7846-AF79-ACBB71774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413" y="2027238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40 w 41"/>
                <a:gd name="T3" fmla="*/ 0 h 245"/>
                <a:gd name="T4" fmla="*/ 40 w 41"/>
                <a:gd name="T5" fmla="*/ 40 h 245"/>
                <a:gd name="T6" fmla="*/ 0 w 41"/>
                <a:gd name="T7" fmla="*/ 40 h 245"/>
                <a:gd name="T8" fmla="*/ 0 w 41"/>
                <a:gd name="T9" fmla="*/ 0 h 245"/>
                <a:gd name="T10" fmla="*/ 0 w 41"/>
                <a:gd name="T11" fmla="*/ 72 h 245"/>
                <a:gd name="T12" fmla="*/ 40 w 41"/>
                <a:gd name="T13" fmla="*/ 72 h 245"/>
                <a:gd name="T14" fmla="*/ 40 w 41"/>
                <a:gd name="T15" fmla="*/ 244 h 245"/>
                <a:gd name="T16" fmla="*/ 0 w 41"/>
                <a:gd name="T17" fmla="*/ 244 h 245"/>
                <a:gd name="T18" fmla="*/ 0 w 41"/>
                <a:gd name="T19" fmla="*/ 72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40" y="72"/>
                  </a:lnTo>
                  <a:lnTo>
                    <a:pt x="40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6" name="Freeform 69">
              <a:extLst>
                <a:ext uri="{FF2B5EF4-FFF2-40B4-BE49-F238E27FC236}">
                  <a16:creationId xmlns:a16="http://schemas.microsoft.com/office/drawing/2014/main" id="{8B7FBD1D-61AB-D647-9891-44606AEBB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1988" y="2054225"/>
              <a:ext cx="41275" cy="63500"/>
            </a:xfrm>
            <a:custGeom>
              <a:avLst/>
              <a:gdLst>
                <a:gd name="T0" fmla="*/ 112 w 113"/>
                <a:gd name="T1" fmla="*/ 169 h 178"/>
                <a:gd name="T2" fmla="*/ 74 w 113"/>
                <a:gd name="T3" fmla="*/ 177 h 178"/>
                <a:gd name="T4" fmla="*/ 0 w 113"/>
                <a:gd name="T5" fmla="*/ 90 h 178"/>
                <a:gd name="T6" fmla="*/ 77 w 113"/>
                <a:gd name="T7" fmla="*/ 0 h 178"/>
                <a:gd name="T8" fmla="*/ 112 w 113"/>
                <a:gd name="T9" fmla="*/ 8 h 178"/>
                <a:gd name="T10" fmla="*/ 109 w 113"/>
                <a:gd name="T11" fmla="*/ 40 h 178"/>
                <a:gd name="T12" fmla="*/ 82 w 113"/>
                <a:gd name="T13" fmla="*/ 32 h 178"/>
                <a:gd name="T14" fmla="*/ 40 w 113"/>
                <a:gd name="T15" fmla="*/ 90 h 178"/>
                <a:gd name="T16" fmla="*/ 85 w 113"/>
                <a:gd name="T17" fmla="*/ 146 h 178"/>
                <a:gd name="T18" fmla="*/ 112 w 113"/>
                <a:gd name="T19" fmla="*/ 138 h 178"/>
                <a:gd name="T20" fmla="*/ 112 w 113"/>
                <a:gd name="T21" fmla="*/ 169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78">
                  <a:moveTo>
                    <a:pt x="112" y="169"/>
                  </a:moveTo>
                  <a:cubicBezTo>
                    <a:pt x="104" y="172"/>
                    <a:pt x="90" y="177"/>
                    <a:pt x="74" y="177"/>
                  </a:cubicBezTo>
                  <a:cubicBezTo>
                    <a:pt x="22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4" y="5"/>
                    <a:pt x="112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5" y="146"/>
                  </a:cubicBezTo>
                  <a:cubicBezTo>
                    <a:pt x="96" y="146"/>
                    <a:pt x="106" y="140"/>
                    <a:pt x="112" y="138"/>
                  </a:cubicBezTo>
                  <a:lnTo>
                    <a:pt x="112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7" name="Freeform 70">
              <a:extLst>
                <a:ext uri="{FF2B5EF4-FFF2-40B4-BE49-F238E27FC236}">
                  <a16:creationId xmlns:a16="http://schemas.microsoft.com/office/drawing/2014/main" id="{88DE955C-DCC9-8F44-81C0-B0A5A1F89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8025" y="2052638"/>
              <a:ext cx="47625" cy="63500"/>
            </a:xfrm>
            <a:custGeom>
              <a:avLst/>
              <a:gdLst>
                <a:gd name="T0" fmla="*/ 16 w 131"/>
                <a:gd name="T1" fmla="*/ 14 h 176"/>
                <a:gd name="T2" fmla="*/ 66 w 131"/>
                <a:gd name="T3" fmla="*/ 0 h 176"/>
                <a:gd name="T4" fmla="*/ 127 w 131"/>
                <a:gd name="T5" fmla="*/ 69 h 176"/>
                <a:gd name="T6" fmla="*/ 127 w 131"/>
                <a:gd name="T7" fmla="*/ 143 h 176"/>
                <a:gd name="T8" fmla="*/ 130 w 131"/>
                <a:gd name="T9" fmla="*/ 172 h 176"/>
                <a:gd name="T10" fmla="*/ 95 w 131"/>
                <a:gd name="T11" fmla="*/ 172 h 176"/>
                <a:gd name="T12" fmla="*/ 93 w 131"/>
                <a:gd name="T13" fmla="*/ 149 h 176"/>
                <a:gd name="T14" fmla="*/ 48 w 131"/>
                <a:gd name="T15" fmla="*/ 175 h 176"/>
                <a:gd name="T16" fmla="*/ 0 w 131"/>
                <a:gd name="T17" fmla="*/ 125 h 176"/>
                <a:gd name="T18" fmla="*/ 85 w 131"/>
                <a:gd name="T19" fmla="*/ 67 h 176"/>
                <a:gd name="T20" fmla="*/ 93 w 131"/>
                <a:gd name="T21" fmla="*/ 67 h 176"/>
                <a:gd name="T22" fmla="*/ 93 w 131"/>
                <a:gd name="T23" fmla="*/ 61 h 176"/>
                <a:gd name="T24" fmla="*/ 64 w 131"/>
                <a:gd name="T25" fmla="*/ 29 h 176"/>
                <a:gd name="T26" fmla="*/ 19 w 131"/>
                <a:gd name="T27" fmla="*/ 45 h 176"/>
                <a:gd name="T28" fmla="*/ 16 w 131"/>
                <a:gd name="T29" fmla="*/ 14 h 176"/>
                <a:gd name="T30" fmla="*/ 90 w 131"/>
                <a:gd name="T31" fmla="*/ 93 h 176"/>
                <a:gd name="T32" fmla="*/ 37 w 131"/>
                <a:gd name="T33" fmla="*/ 125 h 176"/>
                <a:gd name="T34" fmla="*/ 61 w 131"/>
                <a:gd name="T35" fmla="*/ 151 h 176"/>
                <a:gd name="T36" fmla="*/ 93 w 131"/>
                <a:gd name="T37" fmla="*/ 101 h 176"/>
                <a:gd name="T38" fmla="*/ 93 w 131"/>
                <a:gd name="T39" fmla="*/ 93 h 176"/>
                <a:gd name="T40" fmla="*/ 90 w 131"/>
                <a:gd name="T41" fmla="*/ 9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19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8" name="Freeform 71">
              <a:extLst>
                <a:ext uri="{FF2B5EF4-FFF2-40B4-BE49-F238E27FC236}">
                  <a16:creationId xmlns:a16="http://schemas.microsoft.com/office/drawing/2014/main" id="{514C9523-E320-EB46-80FF-3E7E01B3C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8350" y="2052638"/>
              <a:ext cx="46038" cy="63500"/>
            </a:xfrm>
            <a:custGeom>
              <a:avLst/>
              <a:gdLst>
                <a:gd name="T0" fmla="*/ 0 w 128"/>
                <a:gd name="T1" fmla="*/ 32 h 176"/>
                <a:gd name="T2" fmla="*/ 0 w 128"/>
                <a:gd name="T3" fmla="*/ 3 h 176"/>
                <a:gd name="T4" fmla="*/ 37 w 128"/>
                <a:gd name="T5" fmla="*/ 3 h 176"/>
                <a:gd name="T6" fmla="*/ 37 w 128"/>
                <a:gd name="T7" fmla="*/ 29 h 176"/>
                <a:gd name="T8" fmla="*/ 37 w 128"/>
                <a:gd name="T9" fmla="*/ 29 h 176"/>
                <a:gd name="T10" fmla="*/ 37 w 128"/>
                <a:gd name="T11" fmla="*/ 29 h 176"/>
                <a:gd name="T12" fmla="*/ 79 w 128"/>
                <a:gd name="T13" fmla="*/ 0 h 176"/>
                <a:gd name="T14" fmla="*/ 127 w 128"/>
                <a:gd name="T15" fmla="*/ 64 h 176"/>
                <a:gd name="T16" fmla="*/ 127 w 128"/>
                <a:gd name="T17" fmla="*/ 175 h 176"/>
                <a:gd name="T18" fmla="*/ 87 w 128"/>
                <a:gd name="T19" fmla="*/ 175 h 176"/>
                <a:gd name="T20" fmla="*/ 87 w 128"/>
                <a:gd name="T21" fmla="*/ 72 h 176"/>
                <a:gd name="T22" fmla="*/ 66 w 128"/>
                <a:gd name="T23" fmla="*/ 35 h 176"/>
                <a:gd name="T24" fmla="*/ 40 w 128"/>
                <a:gd name="T25" fmla="*/ 74 h 176"/>
                <a:gd name="T26" fmla="*/ 40 w 128"/>
                <a:gd name="T27" fmla="*/ 175 h 176"/>
                <a:gd name="T28" fmla="*/ 0 w 128"/>
                <a:gd name="T29" fmla="*/ 175 h 176"/>
                <a:gd name="T30" fmla="*/ 0 w 128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9" name="Freeform 72">
              <a:extLst>
                <a:ext uri="{FF2B5EF4-FFF2-40B4-BE49-F238E27FC236}">
                  <a16:creationId xmlns:a16="http://schemas.microsoft.com/office/drawing/2014/main" id="{8DE47042-C1C4-F746-B7BA-DE9F3F5A4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150" y="2136775"/>
              <a:ext cx="52388" cy="84138"/>
            </a:xfrm>
            <a:custGeom>
              <a:avLst/>
              <a:gdLst>
                <a:gd name="T0" fmla="*/ 0 w 146"/>
                <a:gd name="T1" fmla="*/ 0 h 234"/>
                <a:gd name="T2" fmla="*/ 39 w 146"/>
                <a:gd name="T3" fmla="*/ 0 h 234"/>
                <a:gd name="T4" fmla="*/ 39 w 146"/>
                <a:gd name="T5" fmla="*/ 95 h 234"/>
                <a:gd name="T6" fmla="*/ 103 w 146"/>
                <a:gd name="T7" fmla="*/ 95 h 234"/>
                <a:gd name="T8" fmla="*/ 103 w 146"/>
                <a:gd name="T9" fmla="*/ 0 h 234"/>
                <a:gd name="T10" fmla="*/ 145 w 146"/>
                <a:gd name="T11" fmla="*/ 0 h 234"/>
                <a:gd name="T12" fmla="*/ 145 w 146"/>
                <a:gd name="T13" fmla="*/ 233 h 234"/>
                <a:gd name="T14" fmla="*/ 103 w 146"/>
                <a:gd name="T15" fmla="*/ 233 h 234"/>
                <a:gd name="T16" fmla="*/ 103 w 146"/>
                <a:gd name="T17" fmla="*/ 130 h 234"/>
                <a:gd name="T18" fmla="*/ 39 w 146"/>
                <a:gd name="T19" fmla="*/ 130 h 234"/>
                <a:gd name="T20" fmla="*/ 39 w 146"/>
                <a:gd name="T21" fmla="*/ 233 h 234"/>
                <a:gd name="T22" fmla="*/ 0 w 146"/>
                <a:gd name="T23" fmla="*/ 233 h 234"/>
                <a:gd name="T24" fmla="*/ 0 w 146"/>
                <a:gd name="T25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234">
                  <a:moveTo>
                    <a:pt x="0" y="0"/>
                  </a:moveTo>
                  <a:lnTo>
                    <a:pt x="39" y="0"/>
                  </a:lnTo>
                  <a:lnTo>
                    <a:pt x="39" y="95"/>
                  </a:lnTo>
                  <a:lnTo>
                    <a:pt x="103" y="95"/>
                  </a:lnTo>
                  <a:lnTo>
                    <a:pt x="103" y="0"/>
                  </a:lnTo>
                  <a:lnTo>
                    <a:pt x="145" y="0"/>
                  </a:lnTo>
                  <a:lnTo>
                    <a:pt x="145" y="233"/>
                  </a:lnTo>
                  <a:lnTo>
                    <a:pt x="103" y="233"/>
                  </a:lnTo>
                  <a:lnTo>
                    <a:pt x="103" y="130"/>
                  </a:lnTo>
                  <a:lnTo>
                    <a:pt x="39" y="130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0" name="Freeform 73">
              <a:extLst>
                <a:ext uri="{FF2B5EF4-FFF2-40B4-BE49-F238E27FC236}">
                  <a16:creationId xmlns:a16="http://schemas.microsoft.com/office/drawing/2014/main" id="{63007047-0510-384F-8085-0AFDB6559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0825" y="2157413"/>
              <a:ext cx="47625" cy="65087"/>
            </a:xfrm>
            <a:custGeom>
              <a:avLst/>
              <a:gdLst>
                <a:gd name="T0" fmla="*/ 122 w 131"/>
                <a:gd name="T1" fmla="*/ 167 h 179"/>
                <a:gd name="T2" fmla="*/ 74 w 131"/>
                <a:gd name="T3" fmla="*/ 178 h 179"/>
                <a:gd name="T4" fmla="*/ 0 w 131"/>
                <a:gd name="T5" fmla="*/ 90 h 179"/>
                <a:gd name="T6" fmla="*/ 66 w 131"/>
                <a:gd name="T7" fmla="*/ 0 h 179"/>
                <a:gd name="T8" fmla="*/ 130 w 131"/>
                <a:gd name="T9" fmla="*/ 93 h 179"/>
                <a:gd name="T10" fmla="*/ 130 w 131"/>
                <a:gd name="T11" fmla="*/ 101 h 179"/>
                <a:gd name="T12" fmla="*/ 37 w 131"/>
                <a:gd name="T13" fmla="*/ 101 h 179"/>
                <a:gd name="T14" fmla="*/ 77 w 131"/>
                <a:gd name="T15" fmla="*/ 149 h 179"/>
                <a:gd name="T16" fmla="*/ 119 w 131"/>
                <a:gd name="T17" fmla="*/ 135 h 179"/>
                <a:gd name="T18" fmla="*/ 122 w 131"/>
                <a:gd name="T19" fmla="*/ 167 h 179"/>
                <a:gd name="T20" fmla="*/ 90 w 131"/>
                <a:gd name="T21" fmla="*/ 74 h 179"/>
                <a:gd name="T22" fmla="*/ 64 w 131"/>
                <a:gd name="T23" fmla="*/ 29 h 179"/>
                <a:gd name="T24" fmla="*/ 34 w 131"/>
                <a:gd name="T25" fmla="*/ 74 h 179"/>
                <a:gd name="T26" fmla="*/ 90 w 131"/>
                <a:gd name="T27" fmla="*/ 7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1" y="178"/>
                    <a:pt x="0" y="138"/>
                    <a:pt x="0" y="90"/>
                  </a:cubicBezTo>
                  <a:cubicBezTo>
                    <a:pt x="0" y="40"/>
                    <a:pt x="27" y="0"/>
                    <a:pt x="66" y="0"/>
                  </a:cubicBezTo>
                  <a:cubicBezTo>
                    <a:pt x="101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8" y="149"/>
                    <a:pt x="77" y="149"/>
                  </a:cubicBezTo>
                  <a:cubicBezTo>
                    <a:pt x="101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0" y="74"/>
                  </a:moveTo>
                  <a:cubicBezTo>
                    <a:pt x="90" y="45"/>
                    <a:pt x="80" y="29"/>
                    <a:pt x="64" y="29"/>
                  </a:cubicBezTo>
                  <a:cubicBezTo>
                    <a:pt x="42" y="29"/>
                    <a:pt x="34" y="53"/>
                    <a:pt x="34" y="74"/>
                  </a:cubicBezTo>
                  <a:lnTo>
                    <a:pt x="90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1" name="Freeform 74">
              <a:extLst>
                <a:ext uri="{FF2B5EF4-FFF2-40B4-BE49-F238E27FC236}">
                  <a16:creationId xmlns:a16="http://schemas.microsoft.com/office/drawing/2014/main" id="{A1CDA79A-B02C-4245-8DB2-5D070804E0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6388" y="2157413"/>
              <a:ext cx="46037" cy="63500"/>
            </a:xfrm>
            <a:custGeom>
              <a:avLst/>
              <a:gdLst>
                <a:gd name="T0" fmla="*/ 16 w 130"/>
                <a:gd name="T1" fmla="*/ 13 h 176"/>
                <a:gd name="T2" fmla="*/ 66 w 130"/>
                <a:gd name="T3" fmla="*/ 0 h 176"/>
                <a:gd name="T4" fmla="*/ 127 w 130"/>
                <a:gd name="T5" fmla="*/ 69 h 176"/>
                <a:gd name="T6" fmla="*/ 127 w 130"/>
                <a:gd name="T7" fmla="*/ 143 h 176"/>
                <a:gd name="T8" fmla="*/ 129 w 130"/>
                <a:gd name="T9" fmla="*/ 172 h 176"/>
                <a:gd name="T10" fmla="*/ 95 w 130"/>
                <a:gd name="T11" fmla="*/ 172 h 176"/>
                <a:gd name="T12" fmla="*/ 92 w 130"/>
                <a:gd name="T13" fmla="*/ 149 h 176"/>
                <a:gd name="T14" fmla="*/ 47 w 130"/>
                <a:gd name="T15" fmla="*/ 175 h 176"/>
                <a:gd name="T16" fmla="*/ 0 w 130"/>
                <a:gd name="T17" fmla="*/ 125 h 176"/>
                <a:gd name="T18" fmla="*/ 84 w 130"/>
                <a:gd name="T19" fmla="*/ 66 h 176"/>
                <a:gd name="T20" fmla="*/ 92 w 130"/>
                <a:gd name="T21" fmla="*/ 66 h 176"/>
                <a:gd name="T22" fmla="*/ 92 w 130"/>
                <a:gd name="T23" fmla="*/ 61 h 176"/>
                <a:gd name="T24" fmla="*/ 63 w 130"/>
                <a:gd name="T25" fmla="*/ 29 h 176"/>
                <a:gd name="T26" fmla="*/ 18 w 130"/>
                <a:gd name="T27" fmla="*/ 45 h 176"/>
                <a:gd name="T28" fmla="*/ 16 w 130"/>
                <a:gd name="T29" fmla="*/ 13 h 176"/>
                <a:gd name="T30" fmla="*/ 90 w 130"/>
                <a:gd name="T31" fmla="*/ 90 h 176"/>
                <a:gd name="T32" fmla="*/ 37 w 130"/>
                <a:gd name="T33" fmla="*/ 122 h 176"/>
                <a:gd name="T34" fmla="*/ 61 w 130"/>
                <a:gd name="T35" fmla="*/ 149 h 176"/>
                <a:gd name="T36" fmla="*/ 92 w 130"/>
                <a:gd name="T37" fmla="*/ 98 h 176"/>
                <a:gd name="T38" fmla="*/ 92 w 130"/>
                <a:gd name="T39" fmla="*/ 90 h 176"/>
                <a:gd name="T40" fmla="*/ 90 w 130"/>
                <a:gd name="T41" fmla="*/ 9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6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18" y="45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1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2" name="Freeform 75">
              <a:extLst>
                <a:ext uri="{FF2B5EF4-FFF2-40B4-BE49-F238E27FC236}">
                  <a16:creationId xmlns:a16="http://schemas.microsoft.com/office/drawing/2014/main" id="{FA3DCC47-3EC8-6F41-98C2-FCB6B6F31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8300" y="2130425"/>
              <a:ext cx="14288" cy="90488"/>
            </a:xfrm>
            <a:custGeom>
              <a:avLst/>
              <a:gdLst>
                <a:gd name="T0" fmla="*/ 20 w 40"/>
                <a:gd name="T1" fmla="*/ 252 h 253"/>
                <a:gd name="T2" fmla="*/ 0 w 40"/>
                <a:gd name="T3" fmla="*/ 252 h 253"/>
                <a:gd name="T4" fmla="*/ 0 w 40"/>
                <a:gd name="T5" fmla="*/ 0 h 253"/>
                <a:gd name="T6" fmla="*/ 39 w 40"/>
                <a:gd name="T7" fmla="*/ 0 h 253"/>
                <a:gd name="T8" fmla="*/ 39 w 40"/>
                <a:gd name="T9" fmla="*/ 252 h 253"/>
                <a:gd name="T10" fmla="*/ 20 w 40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39" y="0"/>
                  </a:lnTo>
                  <a:lnTo>
                    <a:pt x="39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3" name="Freeform 76">
              <a:extLst>
                <a:ext uri="{FF2B5EF4-FFF2-40B4-BE49-F238E27FC236}">
                  <a16:creationId xmlns:a16="http://schemas.microsoft.com/office/drawing/2014/main" id="{EC333B2F-5208-404F-8FB4-FC29894FA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3700" y="2141538"/>
              <a:ext cx="34925" cy="80962"/>
            </a:xfrm>
            <a:custGeom>
              <a:avLst/>
              <a:gdLst>
                <a:gd name="T0" fmla="*/ 23 w 99"/>
                <a:gd name="T1" fmla="*/ 13 h 224"/>
                <a:gd name="T2" fmla="*/ 63 w 99"/>
                <a:gd name="T3" fmla="*/ 0 h 224"/>
                <a:gd name="T4" fmla="*/ 63 w 99"/>
                <a:gd name="T5" fmla="*/ 48 h 224"/>
                <a:gd name="T6" fmla="*/ 95 w 99"/>
                <a:gd name="T7" fmla="*/ 48 h 224"/>
                <a:gd name="T8" fmla="*/ 95 w 99"/>
                <a:gd name="T9" fmla="*/ 77 h 224"/>
                <a:gd name="T10" fmla="*/ 63 w 99"/>
                <a:gd name="T11" fmla="*/ 77 h 224"/>
                <a:gd name="T12" fmla="*/ 63 w 99"/>
                <a:gd name="T13" fmla="*/ 167 h 224"/>
                <a:gd name="T14" fmla="*/ 82 w 99"/>
                <a:gd name="T15" fmla="*/ 191 h 224"/>
                <a:gd name="T16" fmla="*/ 98 w 99"/>
                <a:gd name="T17" fmla="*/ 188 h 224"/>
                <a:gd name="T18" fmla="*/ 98 w 99"/>
                <a:gd name="T19" fmla="*/ 217 h 224"/>
                <a:gd name="T20" fmla="*/ 71 w 99"/>
                <a:gd name="T21" fmla="*/ 223 h 224"/>
                <a:gd name="T22" fmla="*/ 26 w 99"/>
                <a:gd name="T23" fmla="*/ 172 h 224"/>
                <a:gd name="T24" fmla="*/ 26 w 99"/>
                <a:gd name="T25" fmla="*/ 77 h 224"/>
                <a:gd name="T26" fmla="*/ 0 w 99"/>
                <a:gd name="T27" fmla="*/ 77 h 224"/>
                <a:gd name="T28" fmla="*/ 0 w 99"/>
                <a:gd name="T29" fmla="*/ 48 h 224"/>
                <a:gd name="T30" fmla="*/ 26 w 99"/>
                <a:gd name="T31" fmla="*/ 48 h 224"/>
                <a:gd name="T32" fmla="*/ 23 w 99"/>
                <a:gd name="T33" fmla="*/ 13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4">
                  <a:moveTo>
                    <a:pt x="23" y="13"/>
                  </a:moveTo>
                  <a:lnTo>
                    <a:pt x="63" y="0"/>
                  </a:lnTo>
                  <a:lnTo>
                    <a:pt x="63" y="48"/>
                  </a:lnTo>
                  <a:lnTo>
                    <a:pt x="95" y="48"/>
                  </a:lnTo>
                  <a:lnTo>
                    <a:pt x="95" y="77"/>
                  </a:lnTo>
                  <a:lnTo>
                    <a:pt x="63" y="77"/>
                  </a:lnTo>
                  <a:lnTo>
                    <a:pt x="63" y="167"/>
                  </a:lnTo>
                  <a:cubicBezTo>
                    <a:pt x="63" y="186"/>
                    <a:pt x="68" y="191"/>
                    <a:pt x="82" y="191"/>
                  </a:cubicBezTo>
                  <a:cubicBezTo>
                    <a:pt x="90" y="191"/>
                    <a:pt x="92" y="188"/>
                    <a:pt x="98" y="188"/>
                  </a:cubicBezTo>
                  <a:lnTo>
                    <a:pt x="98" y="217"/>
                  </a:lnTo>
                  <a:cubicBezTo>
                    <a:pt x="92" y="220"/>
                    <a:pt x="84" y="223"/>
                    <a:pt x="71" y="223"/>
                  </a:cubicBezTo>
                  <a:cubicBezTo>
                    <a:pt x="42" y="223"/>
                    <a:pt x="26" y="209"/>
                    <a:pt x="26" y="172"/>
                  </a:cubicBezTo>
                  <a:lnTo>
                    <a:pt x="26" y="77"/>
                  </a:lnTo>
                  <a:lnTo>
                    <a:pt x="0" y="77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3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4" name="Freeform 77">
              <a:extLst>
                <a:ext uri="{FF2B5EF4-FFF2-40B4-BE49-F238E27FC236}">
                  <a16:creationId xmlns:a16="http://schemas.microsoft.com/office/drawing/2014/main" id="{9672E01B-4A54-764B-B25D-B544CCBFE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150" y="2130425"/>
              <a:ext cx="46038" cy="90488"/>
            </a:xfrm>
            <a:custGeom>
              <a:avLst/>
              <a:gdLst>
                <a:gd name="T0" fmla="*/ 0 w 128"/>
                <a:gd name="T1" fmla="*/ 0 h 253"/>
                <a:gd name="T2" fmla="*/ 40 w 128"/>
                <a:gd name="T3" fmla="*/ 0 h 253"/>
                <a:gd name="T4" fmla="*/ 40 w 128"/>
                <a:gd name="T5" fmla="*/ 101 h 253"/>
                <a:gd name="T6" fmla="*/ 40 w 128"/>
                <a:gd name="T7" fmla="*/ 101 h 253"/>
                <a:gd name="T8" fmla="*/ 80 w 128"/>
                <a:gd name="T9" fmla="*/ 77 h 253"/>
                <a:gd name="T10" fmla="*/ 127 w 128"/>
                <a:gd name="T11" fmla="*/ 141 h 253"/>
                <a:gd name="T12" fmla="*/ 127 w 128"/>
                <a:gd name="T13" fmla="*/ 252 h 253"/>
                <a:gd name="T14" fmla="*/ 87 w 128"/>
                <a:gd name="T15" fmla="*/ 252 h 253"/>
                <a:gd name="T16" fmla="*/ 87 w 128"/>
                <a:gd name="T17" fmla="*/ 149 h 253"/>
                <a:gd name="T18" fmla="*/ 66 w 128"/>
                <a:gd name="T19" fmla="*/ 112 h 253"/>
                <a:gd name="T20" fmla="*/ 40 w 128"/>
                <a:gd name="T21" fmla="*/ 151 h 253"/>
                <a:gd name="T22" fmla="*/ 40 w 128"/>
                <a:gd name="T23" fmla="*/ 252 h 253"/>
                <a:gd name="T24" fmla="*/ 0 w 128"/>
                <a:gd name="T25" fmla="*/ 252 h 253"/>
                <a:gd name="T26" fmla="*/ 0 w 128"/>
                <a:gd name="T2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253">
                  <a:moveTo>
                    <a:pt x="0" y="0"/>
                  </a:moveTo>
                  <a:lnTo>
                    <a:pt x="40" y="0"/>
                  </a:lnTo>
                  <a:lnTo>
                    <a:pt x="40" y="101"/>
                  </a:lnTo>
                  <a:lnTo>
                    <a:pt x="40" y="101"/>
                  </a:lnTo>
                  <a:cubicBezTo>
                    <a:pt x="48" y="90"/>
                    <a:pt x="56" y="77"/>
                    <a:pt x="80" y="77"/>
                  </a:cubicBezTo>
                  <a:cubicBezTo>
                    <a:pt x="117" y="77"/>
                    <a:pt x="127" y="106"/>
                    <a:pt x="127" y="141"/>
                  </a:cubicBezTo>
                  <a:lnTo>
                    <a:pt x="127" y="252"/>
                  </a:lnTo>
                  <a:lnTo>
                    <a:pt x="87" y="252"/>
                  </a:lnTo>
                  <a:lnTo>
                    <a:pt x="87" y="149"/>
                  </a:lnTo>
                  <a:cubicBezTo>
                    <a:pt x="87" y="122"/>
                    <a:pt x="82" y="112"/>
                    <a:pt x="66" y="112"/>
                  </a:cubicBezTo>
                  <a:cubicBezTo>
                    <a:pt x="45" y="112"/>
                    <a:pt x="40" y="130"/>
                    <a:pt x="40" y="151"/>
                  </a:cubicBezTo>
                  <a:lnTo>
                    <a:pt x="40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5" name="Freeform 78">
              <a:extLst>
                <a:ext uri="{FF2B5EF4-FFF2-40B4-BE49-F238E27FC236}">
                  <a16:creationId xmlns:a16="http://schemas.microsoft.com/office/drawing/2014/main" id="{CA0F4AB5-B37E-A44D-9AA4-BCAB47F78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0975" y="2241550"/>
              <a:ext cx="63500" cy="85725"/>
            </a:xfrm>
            <a:custGeom>
              <a:avLst/>
              <a:gdLst>
                <a:gd name="T0" fmla="*/ 175 w 176"/>
                <a:gd name="T1" fmla="*/ 119 h 239"/>
                <a:gd name="T2" fmla="*/ 87 w 176"/>
                <a:gd name="T3" fmla="*/ 238 h 239"/>
                <a:gd name="T4" fmla="*/ 0 w 176"/>
                <a:gd name="T5" fmla="*/ 119 h 239"/>
                <a:gd name="T6" fmla="*/ 87 w 176"/>
                <a:gd name="T7" fmla="*/ 0 h 239"/>
                <a:gd name="T8" fmla="*/ 175 w 176"/>
                <a:gd name="T9" fmla="*/ 119 h 239"/>
                <a:gd name="T10" fmla="*/ 133 w 176"/>
                <a:gd name="T11" fmla="*/ 119 h 239"/>
                <a:gd name="T12" fmla="*/ 87 w 176"/>
                <a:gd name="T13" fmla="*/ 31 h 239"/>
                <a:gd name="T14" fmla="*/ 42 w 176"/>
                <a:gd name="T15" fmla="*/ 119 h 239"/>
                <a:gd name="T16" fmla="*/ 87 w 176"/>
                <a:gd name="T17" fmla="*/ 206 h 239"/>
                <a:gd name="T18" fmla="*/ 133 w 176"/>
                <a:gd name="T19" fmla="*/ 11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239">
                  <a:moveTo>
                    <a:pt x="175" y="119"/>
                  </a:moveTo>
                  <a:cubicBezTo>
                    <a:pt x="175" y="204"/>
                    <a:pt x="133" y="238"/>
                    <a:pt x="87" y="238"/>
                  </a:cubicBezTo>
                  <a:cubicBezTo>
                    <a:pt x="42" y="238"/>
                    <a:pt x="0" y="201"/>
                    <a:pt x="0" y="119"/>
                  </a:cubicBezTo>
                  <a:cubicBezTo>
                    <a:pt x="3" y="37"/>
                    <a:pt x="42" y="0"/>
                    <a:pt x="87" y="0"/>
                  </a:cubicBezTo>
                  <a:cubicBezTo>
                    <a:pt x="133" y="0"/>
                    <a:pt x="175" y="37"/>
                    <a:pt x="175" y="119"/>
                  </a:cubicBezTo>
                  <a:close/>
                  <a:moveTo>
                    <a:pt x="133" y="119"/>
                  </a:moveTo>
                  <a:cubicBezTo>
                    <a:pt x="133" y="55"/>
                    <a:pt x="111" y="31"/>
                    <a:pt x="87" y="31"/>
                  </a:cubicBezTo>
                  <a:cubicBezTo>
                    <a:pt x="61" y="31"/>
                    <a:pt x="42" y="55"/>
                    <a:pt x="42" y="119"/>
                  </a:cubicBezTo>
                  <a:cubicBezTo>
                    <a:pt x="42" y="185"/>
                    <a:pt x="64" y="206"/>
                    <a:pt x="87" y="206"/>
                  </a:cubicBezTo>
                  <a:cubicBezTo>
                    <a:pt x="114" y="206"/>
                    <a:pt x="133" y="182"/>
                    <a:pt x="133" y="11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6" name="Freeform 79">
              <a:extLst>
                <a:ext uri="{FF2B5EF4-FFF2-40B4-BE49-F238E27FC236}">
                  <a16:creationId xmlns:a16="http://schemas.microsoft.com/office/drawing/2014/main" id="{4AA73E1B-0FB7-7D45-A2A4-C204B4F0D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7175" y="2263775"/>
              <a:ext cx="28575" cy="63500"/>
            </a:xfrm>
            <a:custGeom>
              <a:avLst/>
              <a:gdLst>
                <a:gd name="T0" fmla="*/ 0 w 80"/>
                <a:gd name="T1" fmla="*/ 31 h 175"/>
                <a:gd name="T2" fmla="*/ 0 w 80"/>
                <a:gd name="T3" fmla="*/ 2 h 175"/>
                <a:gd name="T4" fmla="*/ 34 w 80"/>
                <a:gd name="T5" fmla="*/ 2 h 175"/>
                <a:gd name="T6" fmla="*/ 34 w 80"/>
                <a:gd name="T7" fmla="*/ 34 h 175"/>
                <a:gd name="T8" fmla="*/ 34 w 80"/>
                <a:gd name="T9" fmla="*/ 34 h 175"/>
                <a:gd name="T10" fmla="*/ 74 w 80"/>
                <a:gd name="T11" fmla="*/ 0 h 175"/>
                <a:gd name="T12" fmla="*/ 79 w 80"/>
                <a:gd name="T13" fmla="*/ 0 h 175"/>
                <a:gd name="T14" fmla="*/ 79 w 80"/>
                <a:gd name="T15" fmla="*/ 39 h 175"/>
                <a:gd name="T16" fmla="*/ 69 w 80"/>
                <a:gd name="T17" fmla="*/ 37 h 175"/>
                <a:gd name="T18" fmla="*/ 34 w 80"/>
                <a:gd name="T19" fmla="*/ 79 h 175"/>
                <a:gd name="T20" fmla="*/ 34 w 80"/>
                <a:gd name="T21" fmla="*/ 174 h 175"/>
                <a:gd name="T22" fmla="*/ 0 w 80"/>
                <a:gd name="T23" fmla="*/ 174 h 175"/>
                <a:gd name="T24" fmla="*/ 0 w 80"/>
                <a:gd name="T25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175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3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4" y="0"/>
                  </a:cubicBezTo>
                  <a:cubicBezTo>
                    <a:pt x="77" y="0"/>
                    <a:pt x="79" y="0"/>
                    <a:pt x="79" y="0"/>
                  </a:cubicBezTo>
                  <a:lnTo>
                    <a:pt x="79" y="39"/>
                  </a:lnTo>
                  <a:cubicBezTo>
                    <a:pt x="77" y="39"/>
                    <a:pt x="71" y="37"/>
                    <a:pt x="69" y="37"/>
                  </a:cubicBezTo>
                  <a:cubicBezTo>
                    <a:pt x="53" y="37"/>
                    <a:pt x="34" y="47"/>
                    <a:pt x="34" y="79"/>
                  </a:cubicBezTo>
                  <a:lnTo>
                    <a:pt x="34" y="174"/>
                  </a:lnTo>
                  <a:lnTo>
                    <a:pt x="0" y="174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7" name="Freeform 80">
              <a:extLst>
                <a:ext uri="{FF2B5EF4-FFF2-40B4-BE49-F238E27FC236}">
                  <a16:creationId xmlns:a16="http://schemas.microsoft.com/office/drawing/2014/main" id="{A016D23A-AEDA-B94E-BD8A-95E818620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275" y="2265363"/>
              <a:ext cx="49213" cy="90487"/>
            </a:xfrm>
            <a:custGeom>
              <a:avLst/>
              <a:gdLst>
                <a:gd name="T0" fmla="*/ 8 w 136"/>
                <a:gd name="T1" fmla="*/ 198 h 250"/>
                <a:gd name="T2" fmla="*/ 55 w 136"/>
                <a:gd name="T3" fmla="*/ 214 h 250"/>
                <a:gd name="T4" fmla="*/ 98 w 136"/>
                <a:gd name="T5" fmla="*/ 161 h 250"/>
                <a:gd name="T6" fmla="*/ 98 w 136"/>
                <a:gd name="T7" fmla="*/ 145 h 250"/>
                <a:gd name="T8" fmla="*/ 55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2 h 250"/>
                <a:gd name="T18" fmla="*/ 135 w 136"/>
                <a:gd name="T19" fmla="*/ 2 h 250"/>
                <a:gd name="T20" fmla="*/ 135 w 136"/>
                <a:gd name="T21" fmla="*/ 29 h 250"/>
                <a:gd name="T22" fmla="*/ 135 w 136"/>
                <a:gd name="T23" fmla="*/ 156 h 250"/>
                <a:gd name="T24" fmla="*/ 61 w 136"/>
                <a:gd name="T25" fmla="*/ 249 h 250"/>
                <a:gd name="T26" fmla="*/ 5 w 136"/>
                <a:gd name="T27" fmla="*/ 238 h 250"/>
                <a:gd name="T28" fmla="*/ 8 w 136"/>
                <a:gd name="T29" fmla="*/ 198 h 250"/>
                <a:gd name="T30" fmla="*/ 98 w 136"/>
                <a:gd name="T31" fmla="*/ 82 h 250"/>
                <a:gd name="T32" fmla="*/ 66 w 136"/>
                <a:gd name="T33" fmla="*/ 26 h 250"/>
                <a:gd name="T34" fmla="*/ 37 w 136"/>
                <a:gd name="T35" fmla="*/ 82 h 250"/>
                <a:gd name="T36" fmla="*/ 63 w 136"/>
                <a:gd name="T37" fmla="*/ 140 h 250"/>
                <a:gd name="T38" fmla="*/ 98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8" y="198"/>
                  </a:moveTo>
                  <a:cubicBezTo>
                    <a:pt x="16" y="204"/>
                    <a:pt x="34" y="214"/>
                    <a:pt x="55" y="214"/>
                  </a:cubicBezTo>
                  <a:cubicBezTo>
                    <a:pt x="93" y="214"/>
                    <a:pt x="98" y="188"/>
                    <a:pt x="98" y="161"/>
                  </a:cubicBezTo>
                  <a:lnTo>
                    <a:pt x="98" y="145"/>
                  </a:lnTo>
                  <a:cubicBezTo>
                    <a:pt x="93" y="159"/>
                    <a:pt x="82" y="175"/>
                    <a:pt x="55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2"/>
                  </a:lnTo>
                  <a:lnTo>
                    <a:pt x="135" y="2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4" y="249"/>
                    <a:pt x="16" y="241"/>
                    <a:pt x="5" y="238"/>
                  </a:cubicBezTo>
                  <a:lnTo>
                    <a:pt x="8" y="198"/>
                  </a:lnTo>
                  <a:close/>
                  <a:moveTo>
                    <a:pt x="98" y="82"/>
                  </a:moveTo>
                  <a:cubicBezTo>
                    <a:pt x="98" y="45"/>
                    <a:pt x="85" y="26"/>
                    <a:pt x="66" y="26"/>
                  </a:cubicBezTo>
                  <a:cubicBezTo>
                    <a:pt x="45" y="26"/>
                    <a:pt x="37" y="47"/>
                    <a:pt x="37" y="82"/>
                  </a:cubicBezTo>
                  <a:cubicBezTo>
                    <a:pt x="37" y="124"/>
                    <a:pt x="50" y="140"/>
                    <a:pt x="63" y="140"/>
                  </a:cubicBezTo>
                  <a:cubicBezTo>
                    <a:pt x="87" y="140"/>
                    <a:pt x="98" y="122"/>
                    <a:pt x="98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8" name="Freeform 81">
              <a:extLst>
                <a:ext uri="{FF2B5EF4-FFF2-40B4-BE49-F238E27FC236}">
                  <a16:creationId xmlns:a16="http://schemas.microsoft.com/office/drawing/2014/main" id="{70203F0E-A38E-BA48-844E-F8E83C43C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4013" y="2263775"/>
              <a:ext cx="47625" cy="63500"/>
            </a:xfrm>
            <a:custGeom>
              <a:avLst/>
              <a:gdLst>
                <a:gd name="T0" fmla="*/ 16 w 131"/>
                <a:gd name="T1" fmla="*/ 13 h 175"/>
                <a:gd name="T2" fmla="*/ 66 w 131"/>
                <a:gd name="T3" fmla="*/ 0 h 175"/>
                <a:gd name="T4" fmla="*/ 127 w 131"/>
                <a:gd name="T5" fmla="*/ 68 h 175"/>
                <a:gd name="T6" fmla="*/ 127 w 131"/>
                <a:gd name="T7" fmla="*/ 143 h 175"/>
                <a:gd name="T8" fmla="*/ 130 w 131"/>
                <a:gd name="T9" fmla="*/ 172 h 175"/>
                <a:gd name="T10" fmla="*/ 95 w 131"/>
                <a:gd name="T11" fmla="*/ 172 h 175"/>
                <a:gd name="T12" fmla="*/ 93 w 131"/>
                <a:gd name="T13" fmla="*/ 148 h 175"/>
                <a:gd name="T14" fmla="*/ 48 w 131"/>
                <a:gd name="T15" fmla="*/ 174 h 175"/>
                <a:gd name="T16" fmla="*/ 0 w 131"/>
                <a:gd name="T17" fmla="*/ 124 h 175"/>
                <a:gd name="T18" fmla="*/ 85 w 131"/>
                <a:gd name="T19" fmla="*/ 66 h 175"/>
                <a:gd name="T20" fmla="*/ 93 w 131"/>
                <a:gd name="T21" fmla="*/ 66 h 175"/>
                <a:gd name="T22" fmla="*/ 93 w 131"/>
                <a:gd name="T23" fmla="*/ 60 h 175"/>
                <a:gd name="T24" fmla="*/ 64 w 131"/>
                <a:gd name="T25" fmla="*/ 29 h 175"/>
                <a:gd name="T26" fmla="*/ 19 w 131"/>
                <a:gd name="T27" fmla="*/ 45 h 175"/>
                <a:gd name="T28" fmla="*/ 16 w 131"/>
                <a:gd name="T29" fmla="*/ 13 h 175"/>
                <a:gd name="T30" fmla="*/ 90 w 131"/>
                <a:gd name="T31" fmla="*/ 92 h 175"/>
                <a:gd name="T32" fmla="*/ 37 w 131"/>
                <a:gd name="T33" fmla="*/ 124 h 175"/>
                <a:gd name="T34" fmla="*/ 61 w 131"/>
                <a:gd name="T35" fmla="*/ 150 h 175"/>
                <a:gd name="T36" fmla="*/ 93 w 131"/>
                <a:gd name="T37" fmla="*/ 100 h 175"/>
                <a:gd name="T38" fmla="*/ 93 w 131"/>
                <a:gd name="T39" fmla="*/ 92 h 175"/>
                <a:gd name="T40" fmla="*/ 90 w 131"/>
                <a:gd name="T41" fmla="*/ 9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5">
                  <a:moveTo>
                    <a:pt x="16" y="13"/>
                  </a:moveTo>
                  <a:cubicBezTo>
                    <a:pt x="27" y="7"/>
                    <a:pt x="42" y="0"/>
                    <a:pt x="66" y="0"/>
                  </a:cubicBezTo>
                  <a:cubicBezTo>
                    <a:pt x="117" y="0"/>
                    <a:pt x="127" y="26"/>
                    <a:pt x="127" y="68"/>
                  </a:cubicBezTo>
                  <a:lnTo>
                    <a:pt x="127" y="143"/>
                  </a:lnTo>
                  <a:cubicBezTo>
                    <a:pt x="127" y="156"/>
                    <a:pt x="127" y="166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6"/>
                    <a:pt x="93" y="148"/>
                  </a:cubicBezTo>
                  <a:cubicBezTo>
                    <a:pt x="82" y="161"/>
                    <a:pt x="72" y="174"/>
                    <a:pt x="48" y="174"/>
                  </a:cubicBezTo>
                  <a:cubicBezTo>
                    <a:pt x="24" y="174"/>
                    <a:pt x="0" y="156"/>
                    <a:pt x="0" y="124"/>
                  </a:cubicBezTo>
                  <a:cubicBezTo>
                    <a:pt x="0" y="76"/>
                    <a:pt x="34" y="66"/>
                    <a:pt x="85" y="66"/>
                  </a:cubicBezTo>
                  <a:lnTo>
                    <a:pt x="93" y="66"/>
                  </a:lnTo>
                  <a:lnTo>
                    <a:pt x="93" y="60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39"/>
                    <a:pt x="19" y="45"/>
                  </a:cubicBezTo>
                  <a:lnTo>
                    <a:pt x="16" y="13"/>
                  </a:lnTo>
                  <a:close/>
                  <a:moveTo>
                    <a:pt x="90" y="92"/>
                  </a:moveTo>
                  <a:cubicBezTo>
                    <a:pt x="58" y="92"/>
                    <a:pt x="37" y="100"/>
                    <a:pt x="37" y="124"/>
                  </a:cubicBezTo>
                  <a:cubicBezTo>
                    <a:pt x="37" y="140"/>
                    <a:pt x="48" y="150"/>
                    <a:pt x="61" y="150"/>
                  </a:cubicBezTo>
                  <a:cubicBezTo>
                    <a:pt x="85" y="150"/>
                    <a:pt x="93" y="132"/>
                    <a:pt x="93" y="100"/>
                  </a:cubicBezTo>
                  <a:lnTo>
                    <a:pt x="93" y="92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9" name="Freeform 82">
              <a:extLst>
                <a:ext uri="{FF2B5EF4-FFF2-40B4-BE49-F238E27FC236}">
                  <a16:creationId xmlns:a16="http://schemas.microsoft.com/office/drawing/2014/main" id="{D0A4F01A-17E0-3140-9250-847F110091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4338" y="2263775"/>
              <a:ext cx="46037" cy="63500"/>
            </a:xfrm>
            <a:custGeom>
              <a:avLst/>
              <a:gdLst>
                <a:gd name="T0" fmla="*/ 0 w 128"/>
                <a:gd name="T1" fmla="*/ 31 h 178"/>
                <a:gd name="T2" fmla="*/ 0 w 128"/>
                <a:gd name="T3" fmla="*/ 2 h 178"/>
                <a:gd name="T4" fmla="*/ 37 w 128"/>
                <a:gd name="T5" fmla="*/ 2 h 178"/>
                <a:gd name="T6" fmla="*/ 37 w 128"/>
                <a:gd name="T7" fmla="*/ 29 h 178"/>
                <a:gd name="T8" fmla="*/ 37 w 128"/>
                <a:gd name="T9" fmla="*/ 29 h 178"/>
                <a:gd name="T10" fmla="*/ 37 w 128"/>
                <a:gd name="T11" fmla="*/ 29 h 178"/>
                <a:gd name="T12" fmla="*/ 79 w 128"/>
                <a:gd name="T13" fmla="*/ 0 h 178"/>
                <a:gd name="T14" fmla="*/ 127 w 128"/>
                <a:gd name="T15" fmla="*/ 63 h 178"/>
                <a:gd name="T16" fmla="*/ 127 w 128"/>
                <a:gd name="T17" fmla="*/ 174 h 178"/>
                <a:gd name="T18" fmla="*/ 87 w 128"/>
                <a:gd name="T19" fmla="*/ 174 h 178"/>
                <a:gd name="T20" fmla="*/ 87 w 128"/>
                <a:gd name="T21" fmla="*/ 74 h 178"/>
                <a:gd name="T22" fmla="*/ 66 w 128"/>
                <a:gd name="T23" fmla="*/ 37 h 178"/>
                <a:gd name="T24" fmla="*/ 40 w 128"/>
                <a:gd name="T25" fmla="*/ 76 h 178"/>
                <a:gd name="T26" fmla="*/ 40 w 128"/>
                <a:gd name="T27" fmla="*/ 177 h 178"/>
                <a:gd name="T28" fmla="*/ 0 w 128"/>
                <a:gd name="T29" fmla="*/ 177 h 178"/>
                <a:gd name="T30" fmla="*/ 0 w 128"/>
                <a:gd name="T31" fmla="*/ 3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8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7" y="2"/>
                  </a:lnTo>
                  <a:cubicBezTo>
                    <a:pt x="37" y="10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8"/>
                    <a:pt x="53" y="0"/>
                    <a:pt x="79" y="0"/>
                  </a:cubicBezTo>
                  <a:cubicBezTo>
                    <a:pt x="116" y="0"/>
                    <a:pt x="127" y="29"/>
                    <a:pt x="127" y="63"/>
                  </a:cubicBezTo>
                  <a:lnTo>
                    <a:pt x="127" y="174"/>
                  </a:lnTo>
                  <a:lnTo>
                    <a:pt x="87" y="174"/>
                  </a:lnTo>
                  <a:lnTo>
                    <a:pt x="87" y="74"/>
                  </a:lnTo>
                  <a:cubicBezTo>
                    <a:pt x="87" y="47"/>
                    <a:pt x="82" y="37"/>
                    <a:pt x="66" y="37"/>
                  </a:cubicBezTo>
                  <a:cubicBezTo>
                    <a:pt x="45" y="37"/>
                    <a:pt x="40" y="55"/>
                    <a:pt x="40" y="76"/>
                  </a:cubicBezTo>
                  <a:lnTo>
                    <a:pt x="40" y="177"/>
                  </a:lnTo>
                  <a:lnTo>
                    <a:pt x="0" y="177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0" name="Freeform 83">
              <a:extLst>
                <a:ext uri="{FF2B5EF4-FFF2-40B4-BE49-F238E27FC236}">
                  <a16:creationId xmlns:a16="http://schemas.microsoft.com/office/drawing/2014/main" id="{2FBCDE81-45EA-5D49-AB73-C5DBCDEB4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4663" y="22383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39 h 247"/>
                <a:gd name="T6" fmla="*/ 0 w 41"/>
                <a:gd name="T7" fmla="*/ 39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1" name="Freeform 84">
              <a:extLst>
                <a:ext uri="{FF2B5EF4-FFF2-40B4-BE49-F238E27FC236}">
                  <a16:creationId xmlns:a16="http://schemas.microsoft.com/office/drawing/2014/main" id="{1830D5A9-1E18-7346-9AF0-097FD62CBA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2265363"/>
              <a:ext cx="39688" cy="61912"/>
            </a:xfrm>
            <a:custGeom>
              <a:avLst/>
              <a:gdLst>
                <a:gd name="T0" fmla="*/ 0 w 109"/>
                <a:gd name="T1" fmla="*/ 135 h 173"/>
                <a:gd name="T2" fmla="*/ 69 w 109"/>
                <a:gd name="T3" fmla="*/ 29 h 173"/>
                <a:gd name="T4" fmla="*/ 2 w 109"/>
                <a:gd name="T5" fmla="*/ 29 h 173"/>
                <a:gd name="T6" fmla="*/ 2 w 109"/>
                <a:gd name="T7" fmla="*/ 0 h 173"/>
                <a:gd name="T8" fmla="*/ 108 w 109"/>
                <a:gd name="T9" fmla="*/ 0 h 173"/>
                <a:gd name="T10" fmla="*/ 108 w 109"/>
                <a:gd name="T11" fmla="*/ 34 h 173"/>
                <a:gd name="T12" fmla="*/ 40 w 109"/>
                <a:gd name="T13" fmla="*/ 140 h 173"/>
                <a:gd name="T14" fmla="*/ 108 w 109"/>
                <a:gd name="T15" fmla="*/ 140 h 173"/>
                <a:gd name="T16" fmla="*/ 108 w 109"/>
                <a:gd name="T17" fmla="*/ 172 h 173"/>
                <a:gd name="T18" fmla="*/ 0 w 109"/>
                <a:gd name="T19" fmla="*/ 172 h 173"/>
                <a:gd name="T20" fmla="*/ 0 w 109"/>
                <a:gd name="T21" fmla="*/ 13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173">
                  <a:moveTo>
                    <a:pt x="0" y="135"/>
                  </a:moveTo>
                  <a:lnTo>
                    <a:pt x="69" y="29"/>
                  </a:lnTo>
                  <a:lnTo>
                    <a:pt x="2" y="29"/>
                  </a:lnTo>
                  <a:lnTo>
                    <a:pt x="2" y="0"/>
                  </a:lnTo>
                  <a:lnTo>
                    <a:pt x="108" y="0"/>
                  </a:lnTo>
                  <a:lnTo>
                    <a:pt x="108" y="34"/>
                  </a:lnTo>
                  <a:lnTo>
                    <a:pt x="40" y="140"/>
                  </a:lnTo>
                  <a:lnTo>
                    <a:pt x="108" y="140"/>
                  </a:lnTo>
                  <a:lnTo>
                    <a:pt x="108" y="172"/>
                  </a:lnTo>
                  <a:lnTo>
                    <a:pt x="0" y="172"/>
                  </a:lnTo>
                  <a:lnTo>
                    <a:pt x="0" y="13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2" name="Freeform 85">
              <a:extLst>
                <a:ext uri="{FF2B5EF4-FFF2-40B4-BE49-F238E27FC236}">
                  <a16:creationId xmlns:a16="http://schemas.microsoft.com/office/drawing/2014/main" id="{EC84DFC6-4496-484B-AD7B-1150DE8B27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2263775"/>
              <a:ext cx="46037" cy="63500"/>
            </a:xfrm>
            <a:custGeom>
              <a:avLst/>
              <a:gdLst>
                <a:gd name="T0" fmla="*/ 15 w 130"/>
                <a:gd name="T1" fmla="*/ 13 h 175"/>
                <a:gd name="T2" fmla="*/ 66 w 130"/>
                <a:gd name="T3" fmla="*/ 0 h 175"/>
                <a:gd name="T4" fmla="*/ 127 w 130"/>
                <a:gd name="T5" fmla="*/ 68 h 175"/>
                <a:gd name="T6" fmla="*/ 127 w 130"/>
                <a:gd name="T7" fmla="*/ 143 h 175"/>
                <a:gd name="T8" fmla="*/ 129 w 130"/>
                <a:gd name="T9" fmla="*/ 172 h 175"/>
                <a:gd name="T10" fmla="*/ 95 w 130"/>
                <a:gd name="T11" fmla="*/ 172 h 175"/>
                <a:gd name="T12" fmla="*/ 92 w 130"/>
                <a:gd name="T13" fmla="*/ 148 h 175"/>
                <a:gd name="T14" fmla="*/ 47 w 130"/>
                <a:gd name="T15" fmla="*/ 174 h 175"/>
                <a:gd name="T16" fmla="*/ 0 w 130"/>
                <a:gd name="T17" fmla="*/ 124 h 175"/>
                <a:gd name="T18" fmla="*/ 84 w 130"/>
                <a:gd name="T19" fmla="*/ 66 h 175"/>
                <a:gd name="T20" fmla="*/ 92 w 130"/>
                <a:gd name="T21" fmla="*/ 66 h 175"/>
                <a:gd name="T22" fmla="*/ 92 w 130"/>
                <a:gd name="T23" fmla="*/ 60 h 175"/>
                <a:gd name="T24" fmla="*/ 63 w 130"/>
                <a:gd name="T25" fmla="*/ 29 h 175"/>
                <a:gd name="T26" fmla="*/ 18 w 130"/>
                <a:gd name="T27" fmla="*/ 45 h 175"/>
                <a:gd name="T28" fmla="*/ 15 w 130"/>
                <a:gd name="T29" fmla="*/ 13 h 175"/>
                <a:gd name="T30" fmla="*/ 90 w 130"/>
                <a:gd name="T31" fmla="*/ 92 h 175"/>
                <a:gd name="T32" fmla="*/ 37 w 130"/>
                <a:gd name="T33" fmla="*/ 124 h 175"/>
                <a:gd name="T34" fmla="*/ 60 w 130"/>
                <a:gd name="T35" fmla="*/ 150 h 175"/>
                <a:gd name="T36" fmla="*/ 92 w 130"/>
                <a:gd name="T37" fmla="*/ 100 h 175"/>
                <a:gd name="T38" fmla="*/ 92 w 130"/>
                <a:gd name="T39" fmla="*/ 92 h 175"/>
                <a:gd name="T40" fmla="*/ 90 w 130"/>
                <a:gd name="T41" fmla="*/ 9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5">
                  <a:moveTo>
                    <a:pt x="15" y="13"/>
                  </a:moveTo>
                  <a:cubicBezTo>
                    <a:pt x="26" y="7"/>
                    <a:pt x="42" y="0"/>
                    <a:pt x="66" y="0"/>
                  </a:cubicBezTo>
                  <a:cubicBezTo>
                    <a:pt x="116" y="0"/>
                    <a:pt x="127" y="26"/>
                    <a:pt x="127" y="68"/>
                  </a:cubicBezTo>
                  <a:lnTo>
                    <a:pt x="127" y="143"/>
                  </a:lnTo>
                  <a:cubicBezTo>
                    <a:pt x="127" y="156"/>
                    <a:pt x="127" y="166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8"/>
                  </a:cubicBezTo>
                  <a:cubicBezTo>
                    <a:pt x="82" y="161"/>
                    <a:pt x="71" y="174"/>
                    <a:pt x="47" y="174"/>
                  </a:cubicBezTo>
                  <a:cubicBezTo>
                    <a:pt x="23" y="174"/>
                    <a:pt x="0" y="156"/>
                    <a:pt x="0" y="124"/>
                  </a:cubicBezTo>
                  <a:cubicBezTo>
                    <a:pt x="0" y="76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0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39"/>
                    <a:pt x="18" y="45"/>
                  </a:cubicBezTo>
                  <a:lnTo>
                    <a:pt x="15" y="13"/>
                  </a:lnTo>
                  <a:close/>
                  <a:moveTo>
                    <a:pt x="90" y="92"/>
                  </a:moveTo>
                  <a:cubicBezTo>
                    <a:pt x="58" y="92"/>
                    <a:pt x="37" y="100"/>
                    <a:pt x="37" y="124"/>
                  </a:cubicBezTo>
                  <a:cubicBezTo>
                    <a:pt x="37" y="140"/>
                    <a:pt x="47" y="150"/>
                    <a:pt x="60" y="150"/>
                  </a:cubicBezTo>
                  <a:cubicBezTo>
                    <a:pt x="84" y="150"/>
                    <a:pt x="92" y="132"/>
                    <a:pt x="92" y="100"/>
                  </a:cubicBezTo>
                  <a:lnTo>
                    <a:pt x="92" y="92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3" name="Freeform 86">
              <a:extLst>
                <a:ext uri="{FF2B5EF4-FFF2-40B4-BE49-F238E27FC236}">
                  <a16:creationId xmlns:a16="http://schemas.microsoft.com/office/drawing/2014/main" id="{3047696A-AEC7-3448-9C28-C11393E5F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2247900"/>
              <a:ext cx="34925" cy="80963"/>
            </a:xfrm>
            <a:custGeom>
              <a:avLst/>
              <a:gdLst>
                <a:gd name="T0" fmla="*/ 24 w 99"/>
                <a:gd name="T1" fmla="*/ 13 h 223"/>
                <a:gd name="T2" fmla="*/ 64 w 99"/>
                <a:gd name="T3" fmla="*/ 0 h 223"/>
                <a:gd name="T4" fmla="*/ 64 w 99"/>
                <a:gd name="T5" fmla="*/ 47 h 223"/>
                <a:gd name="T6" fmla="*/ 96 w 99"/>
                <a:gd name="T7" fmla="*/ 47 h 223"/>
                <a:gd name="T8" fmla="*/ 96 w 99"/>
                <a:gd name="T9" fmla="*/ 76 h 223"/>
                <a:gd name="T10" fmla="*/ 64 w 99"/>
                <a:gd name="T11" fmla="*/ 76 h 223"/>
                <a:gd name="T12" fmla="*/ 64 w 99"/>
                <a:gd name="T13" fmla="*/ 166 h 223"/>
                <a:gd name="T14" fmla="*/ 83 w 99"/>
                <a:gd name="T15" fmla="*/ 190 h 223"/>
                <a:gd name="T16" fmla="*/ 98 w 99"/>
                <a:gd name="T17" fmla="*/ 188 h 223"/>
                <a:gd name="T18" fmla="*/ 98 w 99"/>
                <a:gd name="T19" fmla="*/ 217 h 223"/>
                <a:gd name="T20" fmla="*/ 72 w 99"/>
                <a:gd name="T21" fmla="*/ 222 h 223"/>
                <a:gd name="T22" fmla="*/ 27 w 99"/>
                <a:gd name="T23" fmla="*/ 172 h 223"/>
                <a:gd name="T24" fmla="*/ 27 w 99"/>
                <a:gd name="T25" fmla="*/ 76 h 223"/>
                <a:gd name="T26" fmla="*/ 0 w 99"/>
                <a:gd name="T27" fmla="*/ 76 h 223"/>
                <a:gd name="T28" fmla="*/ 0 w 99"/>
                <a:gd name="T29" fmla="*/ 47 h 223"/>
                <a:gd name="T30" fmla="*/ 27 w 99"/>
                <a:gd name="T31" fmla="*/ 47 h 223"/>
                <a:gd name="T32" fmla="*/ 24 w 99"/>
                <a:gd name="T33" fmla="*/ 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3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6"/>
                  </a:lnTo>
                  <a:lnTo>
                    <a:pt x="64" y="76"/>
                  </a:lnTo>
                  <a:lnTo>
                    <a:pt x="64" y="166"/>
                  </a:lnTo>
                  <a:cubicBezTo>
                    <a:pt x="64" y="185"/>
                    <a:pt x="69" y="190"/>
                    <a:pt x="83" y="190"/>
                  </a:cubicBezTo>
                  <a:cubicBezTo>
                    <a:pt x="90" y="190"/>
                    <a:pt x="93" y="188"/>
                    <a:pt x="98" y="188"/>
                  </a:cubicBezTo>
                  <a:lnTo>
                    <a:pt x="98" y="217"/>
                  </a:lnTo>
                  <a:cubicBezTo>
                    <a:pt x="93" y="219"/>
                    <a:pt x="85" y="222"/>
                    <a:pt x="72" y="222"/>
                  </a:cubicBezTo>
                  <a:cubicBezTo>
                    <a:pt x="43" y="222"/>
                    <a:pt x="27" y="209"/>
                    <a:pt x="27" y="172"/>
                  </a:cubicBezTo>
                  <a:lnTo>
                    <a:pt x="27" y="76"/>
                  </a:lnTo>
                  <a:lnTo>
                    <a:pt x="0" y="76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4" name="Freeform 87">
              <a:extLst>
                <a:ext uri="{FF2B5EF4-FFF2-40B4-BE49-F238E27FC236}">
                  <a16:creationId xmlns:a16="http://schemas.microsoft.com/office/drawing/2014/main" id="{ADDF8C00-1950-5646-AAEE-862770053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9288" y="2238375"/>
              <a:ext cx="15875" cy="88900"/>
            </a:xfrm>
            <a:custGeom>
              <a:avLst/>
              <a:gdLst>
                <a:gd name="T0" fmla="*/ 0 w 43"/>
                <a:gd name="T1" fmla="*/ 0 h 247"/>
                <a:gd name="T2" fmla="*/ 40 w 43"/>
                <a:gd name="T3" fmla="*/ 0 h 247"/>
                <a:gd name="T4" fmla="*/ 40 w 43"/>
                <a:gd name="T5" fmla="*/ 39 h 247"/>
                <a:gd name="T6" fmla="*/ 0 w 43"/>
                <a:gd name="T7" fmla="*/ 39 h 247"/>
                <a:gd name="T8" fmla="*/ 0 w 43"/>
                <a:gd name="T9" fmla="*/ 0 h 247"/>
                <a:gd name="T10" fmla="*/ 3 w 43"/>
                <a:gd name="T11" fmla="*/ 74 h 247"/>
                <a:gd name="T12" fmla="*/ 42 w 43"/>
                <a:gd name="T13" fmla="*/ 74 h 247"/>
                <a:gd name="T14" fmla="*/ 42 w 43"/>
                <a:gd name="T15" fmla="*/ 246 h 247"/>
                <a:gd name="T16" fmla="*/ 3 w 43"/>
                <a:gd name="T17" fmla="*/ 246 h 247"/>
                <a:gd name="T18" fmla="*/ 3 w 43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247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4"/>
                  </a:moveTo>
                  <a:lnTo>
                    <a:pt x="42" y="74"/>
                  </a:lnTo>
                  <a:lnTo>
                    <a:pt x="42" y="246"/>
                  </a:lnTo>
                  <a:lnTo>
                    <a:pt x="3" y="246"/>
                  </a:lnTo>
                  <a:lnTo>
                    <a:pt x="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5" name="Freeform 88">
              <a:extLst>
                <a:ext uri="{FF2B5EF4-FFF2-40B4-BE49-F238E27FC236}">
                  <a16:creationId xmlns:a16="http://schemas.microsoft.com/office/drawing/2014/main" id="{2CF0ED24-18DD-E443-9024-33A84BA19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7863" y="2263775"/>
              <a:ext cx="52387" cy="65088"/>
            </a:xfrm>
            <a:custGeom>
              <a:avLst/>
              <a:gdLst>
                <a:gd name="T0" fmla="*/ 143 w 144"/>
                <a:gd name="T1" fmla="*/ 88 h 179"/>
                <a:gd name="T2" fmla="*/ 71 w 144"/>
                <a:gd name="T3" fmla="*/ 178 h 179"/>
                <a:gd name="T4" fmla="*/ 0 w 144"/>
                <a:gd name="T5" fmla="*/ 88 h 179"/>
                <a:gd name="T6" fmla="*/ 71 w 144"/>
                <a:gd name="T7" fmla="*/ 0 h 179"/>
                <a:gd name="T8" fmla="*/ 143 w 144"/>
                <a:gd name="T9" fmla="*/ 88 h 179"/>
                <a:gd name="T10" fmla="*/ 103 w 144"/>
                <a:gd name="T11" fmla="*/ 88 h 179"/>
                <a:gd name="T12" fmla="*/ 71 w 144"/>
                <a:gd name="T13" fmla="*/ 29 h 179"/>
                <a:gd name="T14" fmla="*/ 39 w 144"/>
                <a:gd name="T15" fmla="*/ 88 h 179"/>
                <a:gd name="T16" fmla="*/ 71 w 144"/>
                <a:gd name="T17" fmla="*/ 146 h 179"/>
                <a:gd name="T18" fmla="*/ 103 w 144"/>
                <a:gd name="T19" fmla="*/ 8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79">
                  <a:moveTo>
                    <a:pt x="143" y="88"/>
                  </a:moveTo>
                  <a:cubicBezTo>
                    <a:pt x="143" y="159"/>
                    <a:pt x="106" y="178"/>
                    <a:pt x="71" y="178"/>
                  </a:cubicBezTo>
                  <a:cubicBezTo>
                    <a:pt x="39" y="178"/>
                    <a:pt x="0" y="162"/>
                    <a:pt x="0" y="88"/>
                  </a:cubicBezTo>
                  <a:cubicBezTo>
                    <a:pt x="0" y="19"/>
                    <a:pt x="39" y="0"/>
                    <a:pt x="71" y="0"/>
                  </a:cubicBezTo>
                  <a:cubicBezTo>
                    <a:pt x="103" y="0"/>
                    <a:pt x="143" y="19"/>
                    <a:pt x="143" y="88"/>
                  </a:cubicBezTo>
                  <a:close/>
                  <a:moveTo>
                    <a:pt x="103" y="88"/>
                  </a:moveTo>
                  <a:cubicBezTo>
                    <a:pt x="103" y="58"/>
                    <a:pt x="98" y="29"/>
                    <a:pt x="71" y="29"/>
                  </a:cubicBezTo>
                  <a:cubicBezTo>
                    <a:pt x="47" y="29"/>
                    <a:pt x="39" y="58"/>
                    <a:pt x="39" y="88"/>
                  </a:cubicBezTo>
                  <a:cubicBezTo>
                    <a:pt x="39" y="117"/>
                    <a:pt x="47" y="146"/>
                    <a:pt x="71" y="146"/>
                  </a:cubicBezTo>
                  <a:cubicBezTo>
                    <a:pt x="95" y="146"/>
                    <a:pt x="103" y="114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6" name="Freeform 89">
              <a:extLst>
                <a:ext uri="{FF2B5EF4-FFF2-40B4-BE49-F238E27FC236}">
                  <a16:creationId xmlns:a16="http://schemas.microsoft.com/office/drawing/2014/main" id="{A0CA474D-B3A2-D54B-B39E-8EB025AD44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9775" y="2263775"/>
              <a:ext cx="46038" cy="63500"/>
            </a:xfrm>
            <a:custGeom>
              <a:avLst/>
              <a:gdLst>
                <a:gd name="T0" fmla="*/ 0 w 129"/>
                <a:gd name="T1" fmla="*/ 31 h 178"/>
                <a:gd name="T2" fmla="*/ 0 w 129"/>
                <a:gd name="T3" fmla="*/ 2 h 178"/>
                <a:gd name="T4" fmla="*/ 38 w 129"/>
                <a:gd name="T5" fmla="*/ 2 h 178"/>
                <a:gd name="T6" fmla="*/ 38 w 129"/>
                <a:gd name="T7" fmla="*/ 29 h 178"/>
                <a:gd name="T8" fmla="*/ 38 w 129"/>
                <a:gd name="T9" fmla="*/ 29 h 178"/>
                <a:gd name="T10" fmla="*/ 38 w 129"/>
                <a:gd name="T11" fmla="*/ 29 h 178"/>
                <a:gd name="T12" fmla="*/ 80 w 129"/>
                <a:gd name="T13" fmla="*/ 0 h 178"/>
                <a:gd name="T14" fmla="*/ 128 w 129"/>
                <a:gd name="T15" fmla="*/ 63 h 178"/>
                <a:gd name="T16" fmla="*/ 128 w 129"/>
                <a:gd name="T17" fmla="*/ 174 h 178"/>
                <a:gd name="T18" fmla="*/ 88 w 129"/>
                <a:gd name="T19" fmla="*/ 174 h 178"/>
                <a:gd name="T20" fmla="*/ 88 w 129"/>
                <a:gd name="T21" fmla="*/ 74 h 178"/>
                <a:gd name="T22" fmla="*/ 67 w 129"/>
                <a:gd name="T23" fmla="*/ 37 h 178"/>
                <a:gd name="T24" fmla="*/ 40 w 129"/>
                <a:gd name="T25" fmla="*/ 76 h 178"/>
                <a:gd name="T26" fmla="*/ 40 w 129"/>
                <a:gd name="T27" fmla="*/ 177 h 178"/>
                <a:gd name="T28" fmla="*/ 0 w 129"/>
                <a:gd name="T29" fmla="*/ 177 h 178"/>
                <a:gd name="T30" fmla="*/ 0 w 129"/>
                <a:gd name="T31" fmla="*/ 3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9" h="178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8" y="2"/>
                  </a:lnTo>
                  <a:cubicBezTo>
                    <a:pt x="38" y="10"/>
                    <a:pt x="38" y="21"/>
                    <a:pt x="38" y="29"/>
                  </a:cubicBezTo>
                  <a:lnTo>
                    <a:pt x="38" y="29"/>
                  </a:lnTo>
                  <a:lnTo>
                    <a:pt x="38" y="29"/>
                  </a:lnTo>
                  <a:cubicBezTo>
                    <a:pt x="43" y="18"/>
                    <a:pt x="53" y="0"/>
                    <a:pt x="80" y="0"/>
                  </a:cubicBezTo>
                  <a:cubicBezTo>
                    <a:pt x="117" y="0"/>
                    <a:pt x="128" y="29"/>
                    <a:pt x="128" y="63"/>
                  </a:cubicBezTo>
                  <a:lnTo>
                    <a:pt x="128" y="174"/>
                  </a:lnTo>
                  <a:lnTo>
                    <a:pt x="88" y="174"/>
                  </a:lnTo>
                  <a:lnTo>
                    <a:pt x="88" y="74"/>
                  </a:lnTo>
                  <a:cubicBezTo>
                    <a:pt x="88" y="47"/>
                    <a:pt x="83" y="37"/>
                    <a:pt x="67" y="37"/>
                  </a:cubicBezTo>
                  <a:cubicBezTo>
                    <a:pt x="45" y="37"/>
                    <a:pt x="40" y="55"/>
                    <a:pt x="40" y="76"/>
                  </a:cubicBezTo>
                  <a:lnTo>
                    <a:pt x="40" y="177"/>
                  </a:lnTo>
                  <a:lnTo>
                    <a:pt x="0" y="177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7" name="Freeform 90">
              <a:extLst>
                <a:ext uri="{FF2B5EF4-FFF2-40B4-BE49-F238E27FC236}">
                  <a16:creationId xmlns:a16="http://schemas.microsoft.com/office/drawing/2014/main" id="{0BA8456C-45EE-1F40-81BD-6C1B7C2438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5850" y="2014538"/>
              <a:ext cx="339725" cy="336550"/>
            </a:xfrm>
            <a:custGeom>
              <a:avLst/>
              <a:gdLst>
                <a:gd name="T0" fmla="*/ 0 w 943"/>
                <a:gd name="T1" fmla="*/ 466 h 933"/>
                <a:gd name="T2" fmla="*/ 471 w 943"/>
                <a:gd name="T3" fmla="*/ 0 h 933"/>
                <a:gd name="T4" fmla="*/ 942 w 943"/>
                <a:gd name="T5" fmla="*/ 466 h 933"/>
                <a:gd name="T6" fmla="*/ 471 w 943"/>
                <a:gd name="T7" fmla="*/ 932 h 933"/>
                <a:gd name="T8" fmla="*/ 0 w 943"/>
                <a:gd name="T9" fmla="*/ 466 h 933"/>
                <a:gd name="T10" fmla="*/ 21 w 943"/>
                <a:gd name="T11" fmla="*/ 466 h 933"/>
                <a:gd name="T12" fmla="*/ 471 w 943"/>
                <a:gd name="T13" fmla="*/ 911 h 933"/>
                <a:gd name="T14" fmla="*/ 920 w 943"/>
                <a:gd name="T15" fmla="*/ 466 h 933"/>
                <a:gd name="T16" fmla="*/ 471 w 943"/>
                <a:gd name="T17" fmla="*/ 22 h 933"/>
                <a:gd name="T18" fmla="*/ 21 w 943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3" h="933">
                  <a:moveTo>
                    <a:pt x="0" y="466"/>
                  </a:moveTo>
                  <a:cubicBezTo>
                    <a:pt x="0" y="209"/>
                    <a:pt x="211" y="0"/>
                    <a:pt x="471" y="0"/>
                  </a:cubicBezTo>
                  <a:cubicBezTo>
                    <a:pt x="730" y="0"/>
                    <a:pt x="942" y="209"/>
                    <a:pt x="942" y="466"/>
                  </a:cubicBezTo>
                  <a:cubicBezTo>
                    <a:pt x="942" y="722"/>
                    <a:pt x="730" y="932"/>
                    <a:pt x="471" y="932"/>
                  </a:cubicBezTo>
                  <a:cubicBezTo>
                    <a:pt x="211" y="932"/>
                    <a:pt x="0" y="722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0"/>
                    <a:pt x="222" y="911"/>
                    <a:pt x="471" y="911"/>
                  </a:cubicBezTo>
                  <a:cubicBezTo>
                    <a:pt x="719" y="911"/>
                    <a:pt x="920" y="713"/>
                    <a:pt x="920" y="466"/>
                  </a:cubicBezTo>
                  <a:cubicBezTo>
                    <a:pt x="920" y="223"/>
                    <a:pt x="719" y="22"/>
                    <a:pt x="471" y="22"/>
                  </a:cubicBezTo>
                  <a:cubicBezTo>
                    <a:pt x="222" y="22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8" name="Freeform 91">
              <a:extLst>
                <a:ext uri="{FF2B5EF4-FFF2-40B4-BE49-F238E27FC236}">
                  <a16:creationId xmlns:a16="http://schemas.microsoft.com/office/drawing/2014/main" id="{A921F552-9C12-4945-895A-B5F7A6094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0300" y="2060575"/>
              <a:ext cx="252413" cy="242888"/>
            </a:xfrm>
            <a:custGeom>
              <a:avLst/>
              <a:gdLst>
                <a:gd name="T0" fmla="*/ 0 w 701"/>
                <a:gd name="T1" fmla="*/ 336 h 674"/>
                <a:gd name="T2" fmla="*/ 349 w 701"/>
                <a:gd name="T3" fmla="*/ 0 h 674"/>
                <a:gd name="T4" fmla="*/ 698 w 701"/>
                <a:gd name="T5" fmla="*/ 336 h 674"/>
                <a:gd name="T6" fmla="*/ 349 w 701"/>
                <a:gd name="T7" fmla="*/ 673 h 674"/>
                <a:gd name="T8" fmla="*/ 0 w 701"/>
                <a:gd name="T9" fmla="*/ 336 h 674"/>
                <a:gd name="T10" fmla="*/ 24 w 701"/>
                <a:gd name="T11" fmla="*/ 336 h 674"/>
                <a:gd name="T12" fmla="*/ 349 w 701"/>
                <a:gd name="T13" fmla="*/ 649 h 674"/>
                <a:gd name="T14" fmla="*/ 674 w 701"/>
                <a:gd name="T15" fmla="*/ 336 h 674"/>
                <a:gd name="T16" fmla="*/ 349 w 701"/>
                <a:gd name="T17" fmla="*/ 24 h 674"/>
                <a:gd name="T18" fmla="*/ 24 w 701"/>
                <a:gd name="T19" fmla="*/ 336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1" h="674">
                  <a:moveTo>
                    <a:pt x="0" y="336"/>
                  </a:moveTo>
                  <a:cubicBezTo>
                    <a:pt x="0" y="150"/>
                    <a:pt x="155" y="0"/>
                    <a:pt x="349" y="0"/>
                  </a:cubicBezTo>
                  <a:cubicBezTo>
                    <a:pt x="542" y="0"/>
                    <a:pt x="698" y="151"/>
                    <a:pt x="698" y="336"/>
                  </a:cubicBezTo>
                  <a:cubicBezTo>
                    <a:pt x="700" y="522"/>
                    <a:pt x="542" y="673"/>
                    <a:pt x="349" y="673"/>
                  </a:cubicBezTo>
                  <a:cubicBezTo>
                    <a:pt x="155" y="673"/>
                    <a:pt x="0" y="521"/>
                    <a:pt x="0" y="336"/>
                  </a:cubicBezTo>
                  <a:close/>
                  <a:moveTo>
                    <a:pt x="24" y="336"/>
                  </a:moveTo>
                  <a:cubicBezTo>
                    <a:pt x="24" y="508"/>
                    <a:pt x="169" y="649"/>
                    <a:pt x="349" y="649"/>
                  </a:cubicBezTo>
                  <a:cubicBezTo>
                    <a:pt x="528" y="649"/>
                    <a:pt x="674" y="509"/>
                    <a:pt x="674" y="336"/>
                  </a:cubicBezTo>
                  <a:cubicBezTo>
                    <a:pt x="674" y="164"/>
                    <a:pt x="528" y="24"/>
                    <a:pt x="349" y="24"/>
                  </a:cubicBezTo>
                  <a:cubicBezTo>
                    <a:pt x="169" y="24"/>
                    <a:pt x="24" y="163"/>
                    <a:pt x="24" y="33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9" name="Freeform 92">
              <a:extLst>
                <a:ext uri="{FF2B5EF4-FFF2-40B4-BE49-F238E27FC236}">
                  <a16:creationId xmlns:a16="http://schemas.microsoft.com/office/drawing/2014/main" id="{DA28F3A4-312A-6049-9A9A-EE38413D4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2124075"/>
              <a:ext cx="20638" cy="20638"/>
            </a:xfrm>
            <a:custGeom>
              <a:avLst/>
              <a:gdLst>
                <a:gd name="T0" fmla="*/ 32 w 59"/>
                <a:gd name="T1" fmla="*/ 0 h 57"/>
                <a:gd name="T2" fmla="*/ 37 w 59"/>
                <a:gd name="T3" fmla="*/ 24 h 57"/>
                <a:gd name="T4" fmla="*/ 58 w 59"/>
                <a:gd name="T5" fmla="*/ 24 h 57"/>
                <a:gd name="T6" fmla="*/ 42 w 59"/>
                <a:gd name="T7" fmla="*/ 34 h 57"/>
                <a:gd name="T8" fmla="*/ 50 w 59"/>
                <a:gd name="T9" fmla="*/ 56 h 57"/>
                <a:gd name="T10" fmla="*/ 29 w 59"/>
                <a:gd name="T11" fmla="*/ 40 h 57"/>
                <a:gd name="T12" fmla="*/ 10 w 59"/>
                <a:gd name="T13" fmla="*/ 56 h 57"/>
                <a:gd name="T14" fmla="*/ 18 w 59"/>
                <a:gd name="T15" fmla="*/ 34 h 57"/>
                <a:gd name="T16" fmla="*/ 0 w 59"/>
                <a:gd name="T17" fmla="*/ 24 h 57"/>
                <a:gd name="T18" fmla="*/ 21 w 59"/>
                <a:gd name="T19" fmla="*/ 24 h 57"/>
                <a:gd name="T20" fmla="*/ 32 w 59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57">
                  <a:moveTo>
                    <a:pt x="32" y="0"/>
                  </a:moveTo>
                  <a:lnTo>
                    <a:pt x="37" y="24"/>
                  </a:lnTo>
                  <a:lnTo>
                    <a:pt x="58" y="24"/>
                  </a:lnTo>
                  <a:lnTo>
                    <a:pt x="42" y="34"/>
                  </a:lnTo>
                  <a:lnTo>
                    <a:pt x="50" y="56"/>
                  </a:lnTo>
                  <a:lnTo>
                    <a:pt x="29" y="40"/>
                  </a:lnTo>
                  <a:lnTo>
                    <a:pt x="10" y="56"/>
                  </a:lnTo>
                  <a:lnTo>
                    <a:pt x="18" y="34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0" name="Freeform 93">
              <a:extLst>
                <a:ext uri="{FF2B5EF4-FFF2-40B4-BE49-F238E27FC236}">
                  <a16:creationId xmlns:a16="http://schemas.microsoft.com/office/drawing/2014/main" id="{86E4527F-A105-634D-876D-F66CE5C04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2122488"/>
              <a:ext cx="25400" cy="23812"/>
            </a:xfrm>
            <a:custGeom>
              <a:avLst/>
              <a:gdLst>
                <a:gd name="T0" fmla="*/ 56 w 70"/>
                <a:gd name="T1" fmla="*/ 63 h 64"/>
                <a:gd name="T2" fmla="*/ 35 w 70"/>
                <a:gd name="T3" fmla="*/ 45 h 64"/>
                <a:gd name="T4" fmla="*/ 16 w 70"/>
                <a:gd name="T5" fmla="*/ 61 h 64"/>
                <a:gd name="T6" fmla="*/ 14 w 70"/>
                <a:gd name="T7" fmla="*/ 61 h 64"/>
                <a:gd name="T8" fmla="*/ 22 w 70"/>
                <a:gd name="T9" fmla="*/ 39 h 64"/>
                <a:gd name="T10" fmla="*/ 0 w 70"/>
                <a:gd name="T11" fmla="*/ 26 h 64"/>
                <a:gd name="T12" fmla="*/ 25 w 70"/>
                <a:gd name="T13" fmla="*/ 26 h 64"/>
                <a:gd name="T14" fmla="*/ 24 w 70"/>
                <a:gd name="T15" fmla="*/ 29 h 64"/>
                <a:gd name="T16" fmla="*/ 8 w 70"/>
                <a:gd name="T17" fmla="*/ 29 h 64"/>
                <a:gd name="T18" fmla="*/ 24 w 70"/>
                <a:gd name="T19" fmla="*/ 39 h 64"/>
                <a:gd name="T20" fmla="*/ 19 w 70"/>
                <a:gd name="T21" fmla="*/ 58 h 64"/>
                <a:gd name="T22" fmla="*/ 35 w 70"/>
                <a:gd name="T23" fmla="*/ 42 h 64"/>
                <a:gd name="T24" fmla="*/ 51 w 70"/>
                <a:gd name="T25" fmla="*/ 55 h 64"/>
                <a:gd name="T26" fmla="*/ 46 w 70"/>
                <a:gd name="T27" fmla="*/ 39 h 64"/>
                <a:gd name="T28" fmla="*/ 59 w 70"/>
                <a:gd name="T29" fmla="*/ 29 h 64"/>
                <a:gd name="T30" fmla="*/ 38 w 70"/>
                <a:gd name="T31" fmla="*/ 29 h 64"/>
                <a:gd name="T32" fmla="*/ 33 w 70"/>
                <a:gd name="T33" fmla="*/ 11 h 64"/>
                <a:gd name="T34" fmla="*/ 38 w 70"/>
                <a:gd name="T35" fmla="*/ 0 h 64"/>
                <a:gd name="T36" fmla="*/ 46 w 70"/>
                <a:gd name="T37" fmla="*/ 26 h 64"/>
                <a:gd name="T38" fmla="*/ 69 w 70"/>
                <a:gd name="T39" fmla="*/ 26 h 64"/>
                <a:gd name="T40" fmla="*/ 51 w 70"/>
                <a:gd name="T41" fmla="*/ 42 h 64"/>
                <a:gd name="T42" fmla="*/ 56 w 70"/>
                <a:gd name="T43" fmla="*/ 63 h 64"/>
                <a:gd name="T44" fmla="*/ 27 w 70"/>
                <a:gd name="T45" fmla="*/ 26 h 64"/>
                <a:gd name="T46" fmla="*/ 33 w 70"/>
                <a:gd name="T47" fmla="*/ 11 h 64"/>
                <a:gd name="T48" fmla="*/ 32 w 70"/>
                <a:gd name="T49" fmla="*/ 8 h 64"/>
                <a:gd name="T50" fmla="*/ 25 w 70"/>
                <a:gd name="T51" fmla="*/ 26 h 64"/>
                <a:gd name="T52" fmla="*/ 27 w 70"/>
                <a:gd name="T53" fmla="*/ 2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4">
                  <a:moveTo>
                    <a:pt x="56" y="63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4" y="61"/>
                  </a:lnTo>
                  <a:lnTo>
                    <a:pt x="22" y="39"/>
                  </a:lnTo>
                  <a:lnTo>
                    <a:pt x="0" y="26"/>
                  </a:lnTo>
                  <a:lnTo>
                    <a:pt x="25" y="26"/>
                  </a:lnTo>
                  <a:lnTo>
                    <a:pt x="24" y="29"/>
                  </a:lnTo>
                  <a:lnTo>
                    <a:pt x="8" y="29"/>
                  </a:ln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1" y="55"/>
                  </a:lnTo>
                  <a:lnTo>
                    <a:pt x="46" y="39"/>
                  </a:lnTo>
                  <a:lnTo>
                    <a:pt x="59" y="29"/>
                  </a:lnTo>
                  <a:lnTo>
                    <a:pt x="38" y="29"/>
                  </a:lnTo>
                  <a:lnTo>
                    <a:pt x="33" y="11"/>
                  </a:lnTo>
                  <a:lnTo>
                    <a:pt x="38" y="0"/>
                  </a:lnTo>
                  <a:lnTo>
                    <a:pt x="46" y="26"/>
                  </a:lnTo>
                  <a:lnTo>
                    <a:pt x="69" y="26"/>
                  </a:lnTo>
                  <a:lnTo>
                    <a:pt x="51" y="42"/>
                  </a:lnTo>
                  <a:lnTo>
                    <a:pt x="56" y="63"/>
                  </a:lnTo>
                  <a:close/>
                  <a:moveTo>
                    <a:pt x="27" y="26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6"/>
                  </a:ln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1" name="Freeform 94">
              <a:extLst>
                <a:ext uri="{FF2B5EF4-FFF2-40B4-BE49-F238E27FC236}">
                  <a16:creationId xmlns:a16="http://schemas.microsoft.com/office/drawing/2014/main" id="{0E8A4FB8-E416-AA49-B4CA-B2905A4AD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239963"/>
              <a:ext cx="22225" cy="20637"/>
            </a:xfrm>
            <a:custGeom>
              <a:avLst/>
              <a:gdLst>
                <a:gd name="T0" fmla="*/ 32 w 62"/>
                <a:gd name="T1" fmla="*/ 0 h 57"/>
                <a:gd name="T2" fmla="*/ 37 w 62"/>
                <a:gd name="T3" fmla="*/ 21 h 57"/>
                <a:gd name="T4" fmla="*/ 61 w 62"/>
                <a:gd name="T5" fmla="*/ 21 h 57"/>
                <a:gd name="T6" fmla="*/ 45 w 62"/>
                <a:gd name="T7" fmla="*/ 34 h 57"/>
                <a:gd name="T8" fmla="*/ 51 w 62"/>
                <a:gd name="T9" fmla="*/ 56 h 57"/>
                <a:gd name="T10" fmla="*/ 32 w 62"/>
                <a:gd name="T11" fmla="*/ 40 h 57"/>
                <a:gd name="T12" fmla="*/ 11 w 62"/>
                <a:gd name="T13" fmla="*/ 56 h 57"/>
                <a:gd name="T14" fmla="*/ 19 w 62"/>
                <a:gd name="T15" fmla="*/ 34 h 57"/>
                <a:gd name="T16" fmla="*/ 0 w 62"/>
                <a:gd name="T17" fmla="*/ 21 h 57"/>
                <a:gd name="T18" fmla="*/ 22 w 62"/>
                <a:gd name="T19" fmla="*/ 24 h 57"/>
                <a:gd name="T20" fmla="*/ 32 w 62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7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6"/>
                  </a:lnTo>
                  <a:lnTo>
                    <a:pt x="32" y="40"/>
                  </a:lnTo>
                  <a:lnTo>
                    <a:pt x="11" y="56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2" name="Freeform 95">
              <a:extLst>
                <a:ext uri="{FF2B5EF4-FFF2-40B4-BE49-F238E27FC236}">
                  <a16:creationId xmlns:a16="http://schemas.microsoft.com/office/drawing/2014/main" id="{861DD366-887A-E149-9D37-C7EAFCC78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238375"/>
              <a:ext cx="25400" cy="23813"/>
            </a:xfrm>
            <a:custGeom>
              <a:avLst/>
              <a:gdLst>
                <a:gd name="T0" fmla="*/ 55 w 70"/>
                <a:gd name="T1" fmla="*/ 63 h 64"/>
                <a:gd name="T2" fmla="*/ 34 w 70"/>
                <a:gd name="T3" fmla="*/ 45 h 64"/>
                <a:gd name="T4" fmla="*/ 16 w 70"/>
                <a:gd name="T5" fmla="*/ 61 h 64"/>
                <a:gd name="T6" fmla="*/ 13 w 70"/>
                <a:gd name="T7" fmla="*/ 61 h 64"/>
                <a:gd name="T8" fmla="*/ 21 w 70"/>
                <a:gd name="T9" fmla="*/ 39 h 64"/>
                <a:gd name="T10" fmla="*/ 0 w 70"/>
                <a:gd name="T11" fmla="*/ 26 h 64"/>
                <a:gd name="T12" fmla="*/ 22 w 70"/>
                <a:gd name="T13" fmla="*/ 26 h 64"/>
                <a:gd name="T14" fmla="*/ 21 w 70"/>
                <a:gd name="T15" fmla="*/ 29 h 64"/>
                <a:gd name="T16" fmla="*/ 5 w 70"/>
                <a:gd name="T17" fmla="*/ 29 h 64"/>
                <a:gd name="T18" fmla="*/ 21 w 70"/>
                <a:gd name="T19" fmla="*/ 39 h 64"/>
                <a:gd name="T20" fmla="*/ 16 w 70"/>
                <a:gd name="T21" fmla="*/ 58 h 64"/>
                <a:gd name="T22" fmla="*/ 32 w 70"/>
                <a:gd name="T23" fmla="*/ 42 h 64"/>
                <a:gd name="T24" fmla="*/ 47 w 70"/>
                <a:gd name="T25" fmla="*/ 55 h 64"/>
                <a:gd name="T26" fmla="*/ 42 w 70"/>
                <a:gd name="T27" fmla="*/ 39 h 64"/>
                <a:gd name="T28" fmla="*/ 55 w 70"/>
                <a:gd name="T29" fmla="*/ 29 h 64"/>
                <a:gd name="T30" fmla="*/ 34 w 70"/>
                <a:gd name="T31" fmla="*/ 29 h 64"/>
                <a:gd name="T32" fmla="*/ 31 w 70"/>
                <a:gd name="T33" fmla="*/ 15 h 64"/>
                <a:gd name="T34" fmla="*/ 37 w 70"/>
                <a:gd name="T35" fmla="*/ 0 h 64"/>
                <a:gd name="T36" fmla="*/ 45 w 70"/>
                <a:gd name="T37" fmla="*/ 26 h 64"/>
                <a:gd name="T38" fmla="*/ 69 w 70"/>
                <a:gd name="T39" fmla="*/ 26 h 64"/>
                <a:gd name="T40" fmla="*/ 50 w 70"/>
                <a:gd name="T41" fmla="*/ 39 h 64"/>
                <a:gd name="T42" fmla="*/ 55 w 70"/>
                <a:gd name="T43" fmla="*/ 63 h 64"/>
                <a:gd name="T44" fmla="*/ 26 w 70"/>
                <a:gd name="T45" fmla="*/ 26 h 64"/>
                <a:gd name="T46" fmla="*/ 31 w 70"/>
                <a:gd name="T47" fmla="*/ 15 h 64"/>
                <a:gd name="T48" fmla="*/ 29 w 70"/>
                <a:gd name="T49" fmla="*/ 8 h 64"/>
                <a:gd name="T50" fmla="*/ 22 w 70"/>
                <a:gd name="T51" fmla="*/ 26 h 64"/>
                <a:gd name="T52" fmla="*/ 26 w 70"/>
                <a:gd name="T53" fmla="*/ 2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4">
                  <a:moveTo>
                    <a:pt x="55" y="63"/>
                  </a:moveTo>
                  <a:lnTo>
                    <a:pt x="34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39"/>
                  </a:lnTo>
                  <a:lnTo>
                    <a:pt x="0" y="26"/>
                  </a:lnTo>
                  <a:lnTo>
                    <a:pt x="22" y="26"/>
                  </a:lnTo>
                  <a:lnTo>
                    <a:pt x="21" y="29"/>
                  </a:lnTo>
                  <a:lnTo>
                    <a:pt x="5" y="29"/>
                  </a:lnTo>
                  <a:lnTo>
                    <a:pt x="21" y="39"/>
                  </a:lnTo>
                  <a:lnTo>
                    <a:pt x="16" y="58"/>
                  </a:lnTo>
                  <a:lnTo>
                    <a:pt x="32" y="42"/>
                  </a:lnTo>
                  <a:lnTo>
                    <a:pt x="47" y="55"/>
                  </a:lnTo>
                  <a:lnTo>
                    <a:pt x="42" y="39"/>
                  </a:lnTo>
                  <a:lnTo>
                    <a:pt x="55" y="29"/>
                  </a:lnTo>
                  <a:lnTo>
                    <a:pt x="34" y="29"/>
                  </a:lnTo>
                  <a:lnTo>
                    <a:pt x="31" y="15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69" y="26"/>
                  </a:lnTo>
                  <a:lnTo>
                    <a:pt x="50" y="39"/>
                  </a:lnTo>
                  <a:lnTo>
                    <a:pt x="55" y="63"/>
                  </a:lnTo>
                  <a:close/>
                  <a:moveTo>
                    <a:pt x="26" y="26"/>
                  </a:moveTo>
                  <a:lnTo>
                    <a:pt x="31" y="15"/>
                  </a:lnTo>
                  <a:lnTo>
                    <a:pt x="29" y="8"/>
                  </a:lnTo>
                  <a:lnTo>
                    <a:pt x="22" y="26"/>
                  </a:lnTo>
                  <a:lnTo>
                    <a:pt x="26" y="2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3" name="Freeform 96">
              <a:extLst>
                <a:ext uri="{FF2B5EF4-FFF2-40B4-BE49-F238E27FC236}">
                  <a16:creationId xmlns:a16="http://schemas.microsoft.com/office/drawing/2014/main" id="{80E2A1C0-BCC0-7D47-82F6-E881F167E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9188" y="2238375"/>
              <a:ext cx="20637" cy="20638"/>
            </a:xfrm>
            <a:custGeom>
              <a:avLst/>
              <a:gdLst>
                <a:gd name="T0" fmla="*/ 31 w 59"/>
                <a:gd name="T1" fmla="*/ 0 h 56"/>
                <a:gd name="T2" fmla="*/ 37 w 59"/>
                <a:gd name="T3" fmla="*/ 21 h 56"/>
                <a:gd name="T4" fmla="*/ 58 w 59"/>
                <a:gd name="T5" fmla="*/ 21 h 56"/>
                <a:gd name="T6" fmla="*/ 42 w 59"/>
                <a:gd name="T7" fmla="*/ 34 h 56"/>
                <a:gd name="T8" fmla="*/ 50 w 59"/>
                <a:gd name="T9" fmla="*/ 55 h 56"/>
                <a:gd name="T10" fmla="*/ 29 w 59"/>
                <a:gd name="T11" fmla="*/ 39 h 56"/>
                <a:gd name="T12" fmla="*/ 10 w 59"/>
                <a:gd name="T13" fmla="*/ 55 h 56"/>
                <a:gd name="T14" fmla="*/ 18 w 59"/>
                <a:gd name="T15" fmla="*/ 34 h 56"/>
                <a:gd name="T16" fmla="*/ 0 w 59"/>
                <a:gd name="T17" fmla="*/ 21 h 56"/>
                <a:gd name="T18" fmla="*/ 21 w 59"/>
                <a:gd name="T19" fmla="*/ 24 h 56"/>
                <a:gd name="T20" fmla="*/ 31 w 59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56">
                  <a:moveTo>
                    <a:pt x="31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50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4" name="Freeform 97">
              <a:extLst>
                <a:ext uri="{FF2B5EF4-FFF2-40B4-BE49-F238E27FC236}">
                  <a16:creationId xmlns:a16="http://schemas.microsoft.com/office/drawing/2014/main" id="{0BE16DA3-D82A-DD43-BDBA-693787D4FE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2236788"/>
              <a:ext cx="25400" cy="23812"/>
            </a:xfrm>
            <a:custGeom>
              <a:avLst/>
              <a:gdLst>
                <a:gd name="T0" fmla="*/ 56 w 70"/>
                <a:gd name="T1" fmla="*/ 64 h 65"/>
                <a:gd name="T2" fmla="*/ 35 w 70"/>
                <a:gd name="T3" fmla="*/ 45 h 65"/>
                <a:gd name="T4" fmla="*/ 16 w 70"/>
                <a:gd name="T5" fmla="*/ 61 h 65"/>
                <a:gd name="T6" fmla="*/ 14 w 70"/>
                <a:gd name="T7" fmla="*/ 61 h 65"/>
                <a:gd name="T8" fmla="*/ 22 w 70"/>
                <a:gd name="T9" fmla="*/ 40 h 65"/>
                <a:gd name="T10" fmla="*/ 0 w 70"/>
                <a:gd name="T11" fmla="*/ 27 h 65"/>
                <a:gd name="T12" fmla="*/ 25 w 70"/>
                <a:gd name="T13" fmla="*/ 27 h 65"/>
                <a:gd name="T14" fmla="*/ 24 w 70"/>
                <a:gd name="T15" fmla="*/ 30 h 65"/>
                <a:gd name="T16" fmla="*/ 8 w 70"/>
                <a:gd name="T17" fmla="*/ 30 h 65"/>
                <a:gd name="T18" fmla="*/ 24 w 70"/>
                <a:gd name="T19" fmla="*/ 40 h 65"/>
                <a:gd name="T20" fmla="*/ 19 w 70"/>
                <a:gd name="T21" fmla="*/ 59 h 65"/>
                <a:gd name="T22" fmla="*/ 35 w 70"/>
                <a:gd name="T23" fmla="*/ 43 h 65"/>
                <a:gd name="T24" fmla="*/ 51 w 70"/>
                <a:gd name="T25" fmla="*/ 56 h 65"/>
                <a:gd name="T26" fmla="*/ 45 w 70"/>
                <a:gd name="T27" fmla="*/ 40 h 65"/>
                <a:gd name="T28" fmla="*/ 59 w 70"/>
                <a:gd name="T29" fmla="*/ 30 h 65"/>
                <a:gd name="T30" fmla="*/ 37 w 70"/>
                <a:gd name="T31" fmla="*/ 30 h 65"/>
                <a:gd name="T32" fmla="*/ 33 w 70"/>
                <a:gd name="T33" fmla="*/ 12 h 65"/>
                <a:gd name="T34" fmla="*/ 37 w 70"/>
                <a:gd name="T35" fmla="*/ 0 h 65"/>
                <a:gd name="T36" fmla="*/ 45 w 70"/>
                <a:gd name="T37" fmla="*/ 27 h 65"/>
                <a:gd name="T38" fmla="*/ 69 w 70"/>
                <a:gd name="T39" fmla="*/ 27 h 65"/>
                <a:gd name="T40" fmla="*/ 51 w 70"/>
                <a:gd name="T41" fmla="*/ 40 h 65"/>
                <a:gd name="T42" fmla="*/ 56 w 70"/>
                <a:gd name="T43" fmla="*/ 64 h 65"/>
                <a:gd name="T44" fmla="*/ 27 w 70"/>
                <a:gd name="T45" fmla="*/ 27 h 65"/>
                <a:gd name="T46" fmla="*/ 33 w 70"/>
                <a:gd name="T47" fmla="*/ 12 h 65"/>
                <a:gd name="T48" fmla="*/ 32 w 70"/>
                <a:gd name="T49" fmla="*/ 8 h 65"/>
                <a:gd name="T50" fmla="*/ 25 w 70"/>
                <a:gd name="T51" fmla="*/ 27 h 65"/>
                <a:gd name="T52" fmla="*/ 27 w 70"/>
                <a:gd name="T53" fmla="*/ 2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4" y="61"/>
                  </a:lnTo>
                  <a:lnTo>
                    <a:pt x="22" y="40"/>
                  </a:lnTo>
                  <a:lnTo>
                    <a:pt x="0" y="27"/>
                  </a:lnTo>
                  <a:lnTo>
                    <a:pt x="25" y="27"/>
                  </a:lnTo>
                  <a:lnTo>
                    <a:pt x="24" y="30"/>
                  </a:lnTo>
                  <a:lnTo>
                    <a:pt x="8" y="30"/>
                  </a:ln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37" y="30"/>
                  </a:lnTo>
                  <a:lnTo>
                    <a:pt x="33" y="12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27" y="27"/>
                  </a:moveTo>
                  <a:lnTo>
                    <a:pt x="33" y="12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5" name="Freeform 98">
              <a:extLst>
                <a:ext uri="{FF2B5EF4-FFF2-40B4-BE49-F238E27FC236}">
                  <a16:creationId xmlns:a16="http://schemas.microsoft.com/office/drawing/2014/main" id="{F949554A-F7DF-1843-B28A-ECBD983B5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7950" y="2117725"/>
              <a:ext cx="22225" cy="20638"/>
            </a:xfrm>
            <a:custGeom>
              <a:avLst/>
              <a:gdLst>
                <a:gd name="T0" fmla="*/ 32 w 62"/>
                <a:gd name="T1" fmla="*/ 0 h 57"/>
                <a:gd name="T2" fmla="*/ 42 w 62"/>
                <a:gd name="T3" fmla="*/ 21 h 57"/>
                <a:gd name="T4" fmla="*/ 61 w 62"/>
                <a:gd name="T5" fmla="*/ 21 h 57"/>
                <a:gd name="T6" fmla="*/ 45 w 62"/>
                <a:gd name="T7" fmla="*/ 34 h 57"/>
                <a:gd name="T8" fmla="*/ 50 w 62"/>
                <a:gd name="T9" fmla="*/ 56 h 57"/>
                <a:gd name="T10" fmla="*/ 32 w 62"/>
                <a:gd name="T11" fmla="*/ 37 h 57"/>
                <a:gd name="T12" fmla="*/ 13 w 62"/>
                <a:gd name="T13" fmla="*/ 56 h 57"/>
                <a:gd name="T14" fmla="*/ 21 w 62"/>
                <a:gd name="T15" fmla="*/ 34 h 57"/>
                <a:gd name="T16" fmla="*/ 0 w 62"/>
                <a:gd name="T17" fmla="*/ 21 h 57"/>
                <a:gd name="T18" fmla="*/ 24 w 62"/>
                <a:gd name="T19" fmla="*/ 24 h 57"/>
                <a:gd name="T20" fmla="*/ 32 w 62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7">
                  <a:moveTo>
                    <a:pt x="32" y="0"/>
                  </a:moveTo>
                  <a:lnTo>
                    <a:pt x="42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0" y="56"/>
                  </a:lnTo>
                  <a:lnTo>
                    <a:pt x="32" y="37"/>
                  </a:lnTo>
                  <a:lnTo>
                    <a:pt x="13" y="56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6" name="Freeform 99">
              <a:extLst>
                <a:ext uri="{FF2B5EF4-FFF2-40B4-BE49-F238E27FC236}">
                  <a16:creationId xmlns:a16="http://schemas.microsoft.com/office/drawing/2014/main" id="{58053BCB-F148-B840-BBD2-D8E908476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7950" y="2117725"/>
              <a:ext cx="25400" cy="22225"/>
            </a:xfrm>
            <a:custGeom>
              <a:avLst/>
              <a:gdLst>
                <a:gd name="T0" fmla="*/ 56 w 70"/>
                <a:gd name="T1" fmla="*/ 61 h 62"/>
                <a:gd name="T2" fmla="*/ 35 w 70"/>
                <a:gd name="T3" fmla="*/ 43 h 62"/>
                <a:gd name="T4" fmla="*/ 16 w 70"/>
                <a:gd name="T5" fmla="*/ 61 h 62"/>
                <a:gd name="T6" fmla="*/ 13 w 70"/>
                <a:gd name="T7" fmla="*/ 61 h 62"/>
                <a:gd name="T8" fmla="*/ 21 w 70"/>
                <a:gd name="T9" fmla="*/ 40 h 62"/>
                <a:gd name="T10" fmla="*/ 0 w 70"/>
                <a:gd name="T11" fmla="*/ 27 h 62"/>
                <a:gd name="T12" fmla="*/ 25 w 70"/>
                <a:gd name="T13" fmla="*/ 27 h 62"/>
                <a:gd name="T14" fmla="*/ 24 w 70"/>
                <a:gd name="T15" fmla="*/ 29 h 62"/>
                <a:gd name="T16" fmla="*/ 8 w 70"/>
                <a:gd name="T17" fmla="*/ 27 h 62"/>
                <a:gd name="T18" fmla="*/ 24 w 70"/>
                <a:gd name="T19" fmla="*/ 37 h 62"/>
                <a:gd name="T20" fmla="*/ 19 w 70"/>
                <a:gd name="T21" fmla="*/ 56 h 62"/>
                <a:gd name="T22" fmla="*/ 35 w 70"/>
                <a:gd name="T23" fmla="*/ 40 h 62"/>
                <a:gd name="T24" fmla="*/ 51 w 70"/>
                <a:gd name="T25" fmla="*/ 56 h 62"/>
                <a:gd name="T26" fmla="*/ 45 w 70"/>
                <a:gd name="T27" fmla="*/ 40 h 62"/>
                <a:gd name="T28" fmla="*/ 58 w 70"/>
                <a:gd name="T29" fmla="*/ 29 h 62"/>
                <a:gd name="T30" fmla="*/ 40 w 70"/>
                <a:gd name="T31" fmla="*/ 29 h 62"/>
                <a:gd name="T32" fmla="*/ 33 w 70"/>
                <a:gd name="T33" fmla="*/ 11 h 62"/>
                <a:gd name="T34" fmla="*/ 37 w 70"/>
                <a:gd name="T35" fmla="*/ 0 h 62"/>
                <a:gd name="T36" fmla="*/ 45 w 70"/>
                <a:gd name="T37" fmla="*/ 24 h 62"/>
                <a:gd name="T38" fmla="*/ 69 w 70"/>
                <a:gd name="T39" fmla="*/ 24 h 62"/>
                <a:gd name="T40" fmla="*/ 51 w 70"/>
                <a:gd name="T41" fmla="*/ 37 h 62"/>
                <a:gd name="T42" fmla="*/ 56 w 70"/>
                <a:gd name="T43" fmla="*/ 61 h 62"/>
                <a:gd name="T44" fmla="*/ 27 w 70"/>
                <a:gd name="T45" fmla="*/ 27 h 62"/>
                <a:gd name="T46" fmla="*/ 33 w 70"/>
                <a:gd name="T47" fmla="*/ 11 h 62"/>
                <a:gd name="T48" fmla="*/ 32 w 70"/>
                <a:gd name="T49" fmla="*/ 8 h 62"/>
                <a:gd name="T50" fmla="*/ 25 w 70"/>
                <a:gd name="T51" fmla="*/ 27 h 62"/>
                <a:gd name="T52" fmla="*/ 27 w 70"/>
                <a:gd name="T5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5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5" y="40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1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7" name="Freeform 100">
              <a:extLst>
                <a:ext uri="{FF2B5EF4-FFF2-40B4-BE49-F238E27FC236}">
                  <a16:creationId xmlns:a16="http://schemas.microsoft.com/office/drawing/2014/main" id="{BCC1E725-5889-2441-AB1C-0518ABB2A2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2266950"/>
              <a:ext cx="33337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1 w 91"/>
                <a:gd name="T7" fmla="*/ 77 h 88"/>
                <a:gd name="T8" fmla="*/ 45 w 91"/>
                <a:gd name="T9" fmla="*/ 24 h 88"/>
                <a:gd name="T10" fmla="*/ 45 w 91"/>
                <a:gd name="T11" fmla="*/ 24 h 88"/>
                <a:gd name="T12" fmla="*/ 10 w 91"/>
                <a:gd name="T13" fmla="*/ 58 h 88"/>
                <a:gd name="T14" fmla="*/ 0 w 91"/>
                <a:gd name="T15" fmla="*/ 50 h 88"/>
                <a:gd name="T16" fmla="*/ 47 w 91"/>
                <a:gd name="T17" fmla="*/ 0 h 88"/>
                <a:gd name="T18" fmla="*/ 58 w 91"/>
                <a:gd name="T19" fmla="*/ 11 h 88"/>
                <a:gd name="T20" fmla="*/ 47 w 91"/>
                <a:gd name="T21" fmla="*/ 64 h 88"/>
                <a:gd name="T22" fmla="*/ 47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1" y="77"/>
                  </a:lnTo>
                  <a:lnTo>
                    <a:pt x="45" y="24"/>
                  </a:lnTo>
                  <a:lnTo>
                    <a:pt x="45" y="24"/>
                  </a:lnTo>
                  <a:lnTo>
                    <a:pt x="10" y="58"/>
                  </a:lnTo>
                  <a:lnTo>
                    <a:pt x="0" y="50"/>
                  </a:lnTo>
                  <a:lnTo>
                    <a:pt x="47" y="0"/>
                  </a:lnTo>
                  <a:lnTo>
                    <a:pt x="58" y="11"/>
                  </a:lnTo>
                  <a:lnTo>
                    <a:pt x="47" y="64"/>
                  </a:lnTo>
                  <a:lnTo>
                    <a:pt x="47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8" name="Freeform 101">
              <a:extLst>
                <a:ext uri="{FF2B5EF4-FFF2-40B4-BE49-F238E27FC236}">
                  <a16:creationId xmlns:a16="http://schemas.microsoft.com/office/drawing/2014/main" id="{CFBB8BC4-A2E7-E443-93AB-22587D1B0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300" y="2030413"/>
              <a:ext cx="23813" cy="26987"/>
            </a:xfrm>
            <a:custGeom>
              <a:avLst/>
              <a:gdLst>
                <a:gd name="T0" fmla="*/ 16 w 66"/>
                <a:gd name="T1" fmla="*/ 67 h 73"/>
                <a:gd name="T2" fmla="*/ 0 w 66"/>
                <a:gd name="T3" fmla="*/ 64 h 73"/>
                <a:gd name="T4" fmla="*/ 32 w 66"/>
                <a:gd name="T5" fmla="*/ 0 h 73"/>
                <a:gd name="T6" fmla="*/ 47 w 66"/>
                <a:gd name="T7" fmla="*/ 3 h 73"/>
                <a:gd name="T8" fmla="*/ 65 w 66"/>
                <a:gd name="T9" fmla="*/ 72 h 73"/>
                <a:gd name="T10" fmla="*/ 49 w 66"/>
                <a:gd name="T11" fmla="*/ 69 h 73"/>
                <a:gd name="T12" fmla="*/ 47 w 66"/>
                <a:gd name="T13" fmla="*/ 56 h 73"/>
                <a:gd name="T14" fmla="*/ 21 w 66"/>
                <a:gd name="T15" fmla="*/ 53 h 73"/>
                <a:gd name="T16" fmla="*/ 16 w 66"/>
                <a:gd name="T17" fmla="*/ 67 h 73"/>
                <a:gd name="T18" fmla="*/ 26 w 66"/>
                <a:gd name="T19" fmla="*/ 40 h 73"/>
                <a:gd name="T20" fmla="*/ 44 w 66"/>
                <a:gd name="T21" fmla="*/ 43 h 73"/>
                <a:gd name="T22" fmla="*/ 39 w 66"/>
                <a:gd name="T23" fmla="*/ 16 h 73"/>
                <a:gd name="T24" fmla="*/ 39 w 66"/>
                <a:gd name="T25" fmla="*/ 16 h 73"/>
                <a:gd name="T26" fmla="*/ 26 w 66"/>
                <a:gd name="T27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73">
                  <a:moveTo>
                    <a:pt x="16" y="67"/>
                  </a:moveTo>
                  <a:lnTo>
                    <a:pt x="0" y="64"/>
                  </a:lnTo>
                  <a:lnTo>
                    <a:pt x="32" y="0"/>
                  </a:lnTo>
                  <a:lnTo>
                    <a:pt x="47" y="3"/>
                  </a:lnTo>
                  <a:lnTo>
                    <a:pt x="65" y="72"/>
                  </a:lnTo>
                  <a:lnTo>
                    <a:pt x="49" y="69"/>
                  </a:lnTo>
                  <a:lnTo>
                    <a:pt x="47" y="56"/>
                  </a:lnTo>
                  <a:lnTo>
                    <a:pt x="21" y="53"/>
                  </a:lnTo>
                  <a:lnTo>
                    <a:pt x="16" y="67"/>
                  </a:lnTo>
                  <a:close/>
                  <a:moveTo>
                    <a:pt x="26" y="40"/>
                  </a:moveTo>
                  <a:lnTo>
                    <a:pt x="44" y="43"/>
                  </a:lnTo>
                  <a:lnTo>
                    <a:pt x="39" y="16"/>
                  </a:lnTo>
                  <a:lnTo>
                    <a:pt x="39" y="16"/>
                  </a:lnTo>
                  <a:lnTo>
                    <a:pt x="26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9" name="Freeform 102">
              <a:extLst>
                <a:ext uri="{FF2B5EF4-FFF2-40B4-BE49-F238E27FC236}">
                  <a16:creationId xmlns:a16="http://schemas.microsoft.com/office/drawing/2014/main" id="{B46700C2-B5B6-3147-BDB9-37AB0096C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9050" y="2033588"/>
              <a:ext cx="19050" cy="28575"/>
            </a:xfrm>
            <a:custGeom>
              <a:avLst/>
              <a:gdLst>
                <a:gd name="T0" fmla="*/ 18 w 54"/>
                <a:gd name="T1" fmla="*/ 58 h 80"/>
                <a:gd name="T2" fmla="*/ 53 w 54"/>
                <a:gd name="T3" fmla="*/ 69 h 80"/>
                <a:gd name="T4" fmla="*/ 48 w 54"/>
                <a:gd name="T5" fmla="*/ 79 h 80"/>
                <a:gd name="T6" fmla="*/ 0 w 54"/>
                <a:gd name="T7" fmla="*/ 66 h 80"/>
                <a:gd name="T8" fmla="*/ 24 w 54"/>
                <a:gd name="T9" fmla="*/ 0 h 80"/>
                <a:gd name="T10" fmla="*/ 37 w 54"/>
                <a:gd name="T11" fmla="*/ 5 h 80"/>
                <a:gd name="T12" fmla="*/ 18 w 54"/>
                <a:gd name="T13" fmla="*/ 5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80">
                  <a:moveTo>
                    <a:pt x="18" y="58"/>
                  </a:moveTo>
                  <a:lnTo>
                    <a:pt x="53" y="69"/>
                  </a:lnTo>
                  <a:lnTo>
                    <a:pt x="48" y="79"/>
                  </a:lnTo>
                  <a:lnTo>
                    <a:pt x="0" y="66"/>
                  </a:lnTo>
                  <a:lnTo>
                    <a:pt x="24" y="0"/>
                  </a:lnTo>
                  <a:lnTo>
                    <a:pt x="37" y="5"/>
                  </a:lnTo>
                  <a:lnTo>
                    <a:pt x="18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0" name="Freeform 103">
              <a:extLst>
                <a:ext uri="{FF2B5EF4-FFF2-40B4-BE49-F238E27FC236}">
                  <a16:creationId xmlns:a16="http://schemas.microsoft.com/office/drawing/2014/main" id="{3D887135-AED8-2B4D-93C3-5836003F4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038" y="2046288"/>
              <a:ext cx="28575" cy="30162"/>
            </a:xfrm>
            <a:custGeom>
              <a:avLst/>
              <a:gdLst>
                <a:gd name="T0" fmla="*/ 50 w 81"/>
                <a:gd name="T1" fmla="*/ 66 h 83"/>
                <a:gd name="T2" fmla="*/ 13 w 81"/>
                <a:gd name="T3" fmla="*/ 71 h 83"/>
                <a:gd name="T4" fmla="*/ 0 w 81"/>
                <a:gd name="T5" fmla="*/ 53 h 83"/>
                <a:gd name="T6" fmla="*/ 5 w 81"/>
                <a:gd name="T7" fmla="*/ 37 h 83"/>
                <a:gd name="T8" fmla="*/ 32 w 81"/>
                <a:gd name="T9" fmla="*/ 0 h 83"/>
                <a:gd name="T10" fmla="*/ 45 w 81"/>
                <a:gd name="T11" fmla="*/ 8 h 83"/>
                <a:gd name="T12" fmla="*/ 21 w 81"/>
                <a:gd name="T13" fmla="*/ 45 h 83"/>
                <a:gd name="T14" fmla="*/ 24 w 81"/>
                <a:gd name="T15" fmla="*/ 63 h 83"/>
                <a:gd name="T16" fmla="*/ 42 w 81"/>
                <a:gd name="T17" fmla="*/ 61 h 83"/>
                <a:gd name="T18" fmla="*/ 66 w 81"/>
                <a:gd name="T19" fmla="*/ 24 h 83"/>
                <a:gd name="T20" fmla="*/ 80 w 81"/>
                <a:gd name="T21" fmla="*/ 32 h 83"/>
                <a:gd name="T22" fmla="*/ 50 w 81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" h="83">
                  <a:moveTo>
                    <a:pt x="50" y="66"/>
                  </a:moveTo>
                  <a:cubicBezTo>
                    <a:pt x="40" y="82"/>
                    <a:pt x="27" y="82"/>
                    <a:pt x="13" y="71"/>
                  </a:cubicBezTo>
                  <a:cubicBezTo>
                    <a:pt x="8" y="69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2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6" y="53"/>
                    <a:pt x="19" y="58"/>
                    <a:pt x="24" y="63"/>
                  </a:cubicBezTo>
                  <a:cubicBezTo>
                    <a:pt x="32" y="69"/>
                    <a:pt x="37" y="66"/>
                    <a:pt x="42" y="61"/>
                  </a:cubicBezTo>
                  <a:lnTo>
                    <a:pt x="66" y="24"/>
                  </a:lnTo>
                  <a:lnTo>
                    <a:pt x="80" y="32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1" name="Freeform 104">
              <a:extLst>
                <a:ext uri="{FF2B5EF4-FFF2-40B4-BE49-F238E27FC236}">
                  <a16:creationId xmlns:a16="http://schemas.microsoft.com/office/drawing/2014/main" id="{202D7317-F582-194A-B317-342A8CC00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2062163"/>
              <a:ext cx="25400" cy="26987"/>
            </a:xfrm>
            <a:custGeom>
              <a:avLst/>
              <a:gdLst>
                <a:gd name="T0" fmla="*/ 10 w 72"/>
                <a:gd name="T1" fmla="*/ 75 h 76"/>
                <a:gd name="T2" fmla="*/ 0 w 72"/>
                <a:gd name="T3" fmla="*/ 64 h 76"/>
                <a:gd name="T4" fmla="*/ 37 w 72"/>
                <a:gd name="T5" fmla="*/ 22 h 76"/>
                <a:gd name="T6" fmla="*/ 21 w 72"/>
                <a:gd name="T7" fmla="*/ 8 h 76"/>
                <a:gd name="T8" fmla="*/ 29 w 72"/>
                <a:gd name="T9" fmla="*/ 0 h 76"/>
                <a:gd name="T10" fmla="*/ 71 w 72"/>
                <a:gd name="T11" fmla="*/ 35 h 76"/>
                <a:gd name="T12" fmla="*/ 63 w 72"/>
                <a:gd name="T13" fmla="*/ 43 h 76"/>
                <a:gd name="T14" fmla="*/ 47 w 72"/>
                <a:gd name="T15" fmla="*/ 32 h 76"/>
                <a:gd name="T16" fmla="*/ 10 w 72"/>
                <a:gd name="T17" fmla="*/ 7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6">
                  <a:moveTo>
                    <a:pt x="10" y="75"/>
                  </a:moveTo>
                  <a:lnTo>
                    <a:pt x="0" y="64"/>
                  </a:lnTo>
                  <a:lnTo>
                    <a:pt x="37" y="22"/>
                  </a:lnTo>
                  <a:lnTo>
                    <a:pt x="21" y="8"/>
                  </a:lnTo>
                  <a:lnTo>
                    <a:pt x="29" y="0"/>
                  </a:lnTo>
                  <a:lnTo>
                    <a:pt x="71" y="35"/>
                  </a:lnTo>
                  <a:lnTo>
                    <a:pt x="63" y="43"/>
                  </a:lnTo>
                  <a:lnTo>
                    <a:pt x="47" y="32"/>
                  </a:lnTo>
                  <a:lnTo>
                    <a:pt x="10" y="7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2" name="Freeform 105">
              <a:extLst>
                <a:ext uri="{FF2B5EF4-FFF2-40B4-BE49-F238E27FC236}">
                  <a16:creationId xmlns:a16="http://schemas.microsoft.com/office/drawing/2014/main" id="{149E92B8-C310-0745-A93E-9BE6D54C6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8725" y="2030413"/>
              <a:ext cx="23813" cy="28575"/>
            </a:xfrm>
            <a:custGeom>
              <a:avLst/>
              <a:gdLst>
                <a:gd name="T0" fmla="*/ 16 w 65"/>
                <a:gd name="T1" fmla="*/ 51 h 81"/>
                <a:gd name="T2" fmla="*/ 32 w 65"/>
                <a:gd name="T3" fmla="*/ 59 h 81"/>
                <a:gd name="T4" fmla="*/ 45 w 65"/>
                <a:gd name="T5" fmla="*/ 48 h 81"/>
                <a:gd name="T6" fmla="*/ 32 w 65"/>
                <a:gd name="T7" fmla="*/ 43 h 81"/>
                <a:gd name="T8" fmla="*/ 24 w 65"/>
                <a:gd name="T9" fmla="*/ 43 h 81"/>
                <a:gd name="T10" fmla="*/ 0 w 65"/>
                <a:gd name="T11" fmla="*/ 27 h 81"/>
                <a:gd name="T12" fmla="*/ 24 w 65"/>
                <a:gd name="T13" fmla="*/ 3 h 81"/>
                <a:gd name="T14" fmla="*/ 53 w 65"/>
                <a:gd name="T15" fmla="*/ 22 h 81"/>
                <a:gd name="T16" fmla="*/ 40 w 65"/>
                <a:gd name="T17" fmla="*/ 24 h 81"/>
                <a:gd name="T18" fmla="*/ 24 w 65"/>
                <a:gd name="T19" fmla="*/ 16 h 81"/>
                <a:gd name="T20" fmla="*/ 13 w 65"/>
                <a:gd name="T21" fmla="*/ 27 h 81"/>
                <a:gd name="T22" fmla="*/ 21 w 65"/>
                <a:gd name="T23" fmla="*/ 32 h 81"/>
                <a:gd name="T24" fmla="*/ 40 w 65"/>
                <a:gd name="T25" fmla="*/ 35 h 81"/>
                <a:gd name="T26" fmla="*/ 61 w 65"/>
                <a:gd name="T27" fmla="*/ 51 h 81"/>
                <a:gd name="T28" fmla="*/ 37 w 65"/>
                <a:gd name="T29" fmla="*/ 77 h 81"/>
                <a:gd name="T30" fmla="*/ 3 w 65"/>
                <a:gd name="T31" fmla="*/ 59 h 81"/>
                <a:gd name="T32" fmla="*/ 16 w 65"/>
                <a:gd name="T33" fmla="*/ 5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81">
                  <a:moveTo>
                    <a:pt x="16" y="51"/>
                  </a:moveTo>
                  <a:cubicBezTo>
                    <a:pt x="16" y="53"/>
                    <a:pt x="19" y="61"/>
                    <a:pt x="32" y="59"/>
                  </a:cubicBezTo>
                  <a:cubicBezTo>
                    <a:pt x="40" y="59"/>
                    <a:pt x="45" y="56"/>
                    <a:pt x="45" y="48"/>
                  </a:cubicBezTo>
                  <a:cubicBezTo>
                    <a:pt x="45" y="43"/>
                    <a:pt x="40" y="43"/>
                    <a:pt x="32" y="43"/>
                  </a:cubicBezTo>
                  <a:lnTo>
                    <a:pt x="24" y="43"/>
                  </a:lnTo>
                  <a:cubicBezTo>
                    <a:pt x="13" y="43"/>
                    <a:pt x="0" y="40"/>
                    <a:pt x="0" y="27"/>
                  </a:cubicBezTo>
                  <a:cubicBezTo>
                    <a:pt x="0" y="19"/>
                    <a:pt x="0" y="6"/>
                    <a:pt x="24" y="3"/>
                  </a:cubicBezTo>
                  <a:cubicBezTo>
                    <a:pt x="45" y="0"/>
                    <a:pt x="53" y="14"/>
                    <a:pt x="53" y="22"/>
                  </a:cubicBezTo>
                  <a:lnTo>
                    <a:pt x="40" y="24"/>
                  </a:lnTo>
                  <a:cubicBezTo>
                    <a:pt x="40" y="22"/>
                    <a:pt x="37" y="14"/>
                    <a:pt x="24" y="16"/>
                  </a:cubicBezTo>
                  <a:cubicBezTo>
                    <a:pt x="19" y="16"/>
                    <a:pt x="13" y="19"/>
                    <a:pt x="13" y="27"/>
                  </a:cubicBezTo>
                  <a:cubicBezTo>
                    <a:pt x="13" y="32"/>
                    <a:pt x="19" y="32"/>
                    <a:pt x="21" y="32"/>
                  </a:cubicBezTo>
                  <a:lnTo>
                    <a:pt x="40" y="35"/>
                  </a:lnTo>
                  <a:cubicBezTo>
                    <a:pt x="50" y="35"/>
                    <a:pt x="58" y="37"/>
                    <a:pt x="61" y="51"/>
                  </a:cubicBezTo>
                  <a:cubicBezTo>
                    <a:pt x="64" y="72"/>
                    <a:pt x="43" y="75"/>
                    <a:pt x="37" y="77"/>
                  </a:cubicBezTo>
                  <a:cubicBezTo>
                    <a:pt x="13" y="80"/>
                    <a:pt x="5" y="67"/>
                    <a:pt x="3" y="59"/>
                  </a:cubicBezTo>
                  <a:lnTo>
                    <a:pt x="16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3" name="Freeform 106">
              <a:extLst>
                <a:ext uri="{FF2B5EF4-FFF2-40B4-BE49-F238E27FC236}">
                  <a16:creationId xmlns:a16="http://schemas.microsoft.com/office/drawing/2014/main" id="{F759A32A-3D8E-EC48-867F-C0583125EE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8400" y="2044700"/>
              <a:ext cx="33338" cy="31750"/>
            </a:xfrm>
            <a:custGeom>
              <a:avLst/>
              <a:gdLst>
                <a:gd name="T0" fmla="*/ 74 w 91"/>
                <a:gd name="T1" fmla="*/ 27 h 86"/>
                <a:gd name="T2" fmla="*/ 61 w 91"/>
                <a:gd name="T3" fmla="*/ 74 h 86"/>
                <a:gd name="T4" fmla="*/ 13 w 91"/>
                <a:gd name="T5" fmla="*/ 58 h 86"/>
                <a:gd name="T6" fmla="*/ 26 w 91"/>
                <a:gd name="T7" fmla="*/ 11 h 86"/>
                <a:gd name="T8" fmla="*/ 74 w 91"/>
                <a:gd name="T9" fmla="*/ 27 h 86"/>
                <a:gd name="T10" fmla="*/ 61 w 91"/>
                <a:gd name="T11" fmla="*/ 35 h 86"/>
                <a:gd name="T12" fmla="*/ 31 w 91"/>
                <a:gd name="T13" fmla="*/ 21 h 86"/>
                <a:gd name="T14" fmla="*/ 26 w 91"/>
                <a:gd name="T15" fmla="*/ 50 h 86"/>
                <a:gd name="T16" fmla="*/ 55 w 91"/>
                <a:gd name="T17" fmla="*/ 64 h 86"/>
                <a:gd name="T18" fmla="*/ 61 w 91"/>
                <a:gd name="T19" fmla="*/ 3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86">
                  <a:moveTo>
                    <a:pt x="74" y="27"/>
                  </a:moveTo>
                  <a:cubicBezTo>
                    <a:pt x="90" y="56"/>
                    <a:pt x="69" y="69"/>
                    <a:pt x="61" y="74"/>
                  </a:cubicBezTo>
                  <a:cubicBezTo>
                    <a:pt x="53" y="80"/>
                    <a:pt x="29" y="85"/>
                    <a:pt x="13" y="58"/>
                  </a:cubicBezTo>
                  <a:cubicBezTo>
                    <a:pt x="0" y="29"/>
                    <a:pt x="18" y="16"/>
                    <a:pt x="26" y="11"/>
                  </a:cubicBezTo>
                  <a:cubicBezTo>
                    <a:pt x="34" y="5"/>
                    <a:pt x="58" y="0"/>
                    <a:pt x="74" y="27"/>
                  </a:cubicBezTo>
                  <a:close/>
                  <a:moveTo>
                    <a:pt x="61" y="35"/>
                  </a:moveTo>
                  <a:cubicBezTo>
                    <a:pt x="53" y="19"/>
                    <a:pt x="39" y="18"/>
                    <a:pt x="31" y="21"/>
                  </a:cubicBezTo>
                  <a:cubicBezTo>
                    <a:pt x="23" y="23"/>
                    <a:pt x="18" y="35"/>
                    <a:pt x="26" y="50"/>
                  </a:cubicBezTo>
                  <a:cubicBezTo>
                    <a:pt x="34" y="69"/>
                    <a:pt x="47" y="69"/>
                    <a:pt x="55" y="64"/>
                  </a:cubicBezTo>
                  <a:cubicBezTo>
                    <a:pt x="63" y="61"/>
                    <a:pt x="69" y="50"/>
                    <a:pt x="61" y="3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4" name="Freeform 107">
              <a:extLst>
                <a:ext uri="{FF2B5EF4-FFF2-40B4-BE49-F238E27FC236}">
                  <a16:creationId xmlns:a16="http://schemas.microsoft.com/office/drawing/2014/main" id="{1CF5CA1A-2323-4142-800B-F398362AE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2065338"/>
              <a:ext cx="33337" cy="30162"/>
            </a:xfrm>
            <a:custGeom>
              <a:avLst/>
              <a:gdLst>
                <a:gd name="T0" fmla="*/ 0 w 91"/>
                <a:gd name="T1" fmla="*/ 37 h 85"/>
                <a:gd name="T2" fmla="*/ 23 w 91"/>
                <a:gd name="T3" fmla="*/ 13 h 85"/>
                <a:gd name="T4" fmla="*/ 52 w 91"/>
                <a:gd name="T5" fmla="*/ 10 h 85"/>
                <a:gd name="T6" fmla="*/ 58 w 91"/>
                <a:gd name="T7" fmla="*/ 29 h 85"/>
                <a:gd name="T8" fmla="*/ 76 w 91"/>
                <a:gd name="T9" fmla="*/ 34 h 85"/>
                <a:gd name="T10" fmla="*/ 90 w 91"/>
                <a:gd name="T11" fmla="*/ 42 h 85"/>
                <a:gd name="T12" fmla="*/ 90 w 91"/>
                <a:gd name="T13" fmla="*/ 42 h 85"/>
                <a:gd name="T14" fmla="*/ 79 w 91"/>
                <a:gd name="T15" fmla="*/ 53 h 85"/>
                <a:gd name="T16" fmla="*/ 68 w 91"/>
                <a:gd name="T17" fmla="*/ 45 h 85"/>
                <a:gd name="T18" fmla="*/ 52 w 91"/>
                <a:gd name="T19" fmla="*/ 45 h 85"/>
                <a:gd name="T20" fmla="*/ 42 w 91"/>
                <a:gd name="T21" fmla="*/ 55 h 85"/>
                <a:gd name="T22" fmla="*/ 60 w 91"/>
                <a:gd name="T23" fmla="*/ 74 h 85"/>
                <a:gd name="T24" fmla="*/ 50 w 91"/>
                <a:gd name="T25" fmla="*/ 84 h 85"/>
                <a:gd name="T26" fmla="*/ 0 w 91"/>
                <a:gd name="T27" fmla="*/ 37 h 85"/>
                <a:gd name="T28" fmla="*/ 42 w 91"/>
                <a:gd name="T29" fmla="*/ 34 h 85"/>
                <a:gd name="T30" fmla="*/ 42 w 91"/>
                <a:gd name="T31" fmla="*/ 21 h 85"/>
                <a:gd name="T32" fmla="*/ 29 w 91"/>
                <a:gd name="T33" fmla="*/ 21 h 85"/>
                <a:gd name="T34" fmla="*/ 15 w 91"/>
                <a:gd name="T35" fmla="*/ 34 h 85"/>
                <a:gd name="T36" fmla="*/ 29 w 91"/>
                <a:gd name="T37" fmla="*/ 47 h 85"/>
                <a:gd name="T38" fmla="*/ 42 w 91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1" h="85">
                  <a:moveTo>
                    <a:pt x="0" y="37"/>
                  </a:moveTo>
                  <a:lnTo>
                    <a:pt x="23" y="13"/>
                  </a:lnTo>
                  <a:cubicBezTo>
                    <a:pt x="37" y="0"/>
                    <a:pt x="47" y="8"/>
                    <a:pt x="52" y="10"/>
                  </a:cubicBezTo>
                  <a:cubicBezTo>
                    <a:pt x="58" y="16"/>
                    <a:pt x="60" y="24"/>
                    <a:pt x="58" y="29"/>
                  </a:cubicBezTo>
                  <a:cubicBezTo>
                    <a:pt x="63" y="26"/>
                    <a:pt x="68" y="26"/>
                    <a:pt x="76" y="34"/>
                  </a:cubicBezTo>
                  <a:cubicBezTo>
                    <a:pt x="84" y="42"/>
                    <a:pt x="84" y="42"/>
                    <a:pt x="90" y="42"/>
                  </a:cubicBezTo>
                  <a:lnTo>
                    <a:pt x="90" y="42"/>
                  </a:lnTo>
                  <a:lnTo>
                    <a:pt x="79" y="53"/>
                  </a:lnTo>
                  <a:cubicBezTo>
                    <a:pt x="76" y="50"/>
                    <a:pt x="74" y="50"/>
                    <a:pt x="68" y="45"/>
                  </a:cubicBezTo>
                  <a:cubicBezTo>
                    <a:pt x="60" y="39"/>
                    <a:pt x="58" y="37"/>
                    <a:pt x="52" y="45"/>
                  </a:cubicBezTo>
                  <a:lnTo>
                    <a:pt x="42" y="55"/>
                  </a:lnTo>
                  <a:lnTo>
                    <a:pt x="60" y="74"/>
                  </a:lnTo>
                  <a:lnTo>
                    <a:pt x="50" y="84"/>
                  </a:lnTo>
                  <a:lnTo>
                    <a:pt x="0" y="37"/>
                  </a:lnTo>
                  <a:close/>
                  <a:moveTo>
                    <a:pt x="42" y="34"/>
                  </a:moveTo>
                  <a:cubicBezTo>
                    <a:pt x="47" y="29"/>
                    <a:pt x="47" y="24"/>
                    <a:pt x="42" y="21"/>
                  </a:cubicBezTo>
                  <a:cubicBezTo>
                    <a:pt x="39" y="18"/>
                    <a:pt x="34" y="16"/>
                    <a:pt x="29" y="21"/>
                  </a:cubicBezTo>
                  <a:lnTo>
                    <a:pt x="15" y="34"/>
                  </a:lnTo>
                  <a:lnTo>
                    <a:pt x="29" y="47"/>
                  </a:lnTo>
                  <a:lnTo>
                    <a:pt x="42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5" name="Freeform 108">
              <a:extLst>
                <a:ext uri="{FF2B5EF4-FFF2-40B4-BE49-F238E27FC236}">
                  <a16:creationId xmlns:a16="http://schemas.microsoft.com/office/drawing/2014/main" id="{BF43ACA0-B1A6-9448-B462-68AD742B3A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9688" y="2289175"/>
              <a:ext cx="31750" cy="31750"/>
            </a:xfrm>
            <a:custGeom>
              <a:avLst/>
              <a:gdLst>
                <a:gd name="T0" fmla="*/ 37 w 86"/>
                <a:gd name="T1" fmla="*/ 8 h 88"/>
                <a:gd name="T2" fmla="*/ 51 w 86"/>
                <a:gd name="T3" fmla="*/ 0 h 88"/>
                <a:gd name="T4" fmla="*/ 85 w 86"/>
                <a:gd name="T5" fmla="*/ 58 h 88"/>
                <a:gd name="T6" fmla="*/ 72 w 86"/>
                <a:gd name="T7" fmla="*/ 66 h 88"/>
                <a:gd name="T8" fmla="*/ 21 w 86"/>
                <a:gd name="T9" fmla="*/ 37 h 88"/>
                <a:gd name="T10" fmla="*/ 21 w 86"/>
                <a:gd name="T11" fmla="*/ 37 h 88"/>
                <a:gd name="T12" fmla="*/ 45 w 86"/>
                <a:gd name="T13" fmla="*/ 79 h 88"/>
                <a:gd name="T14" fmla="*/ 35 w 86"/>
                <a:gd name="T15" fmla="*/ 87 h 88"/>
                <a:gd name="T16" fmla="*/ 0 w 86"/>
                <a:gd name="T17" fmla="*/ 29 h 88"/>
                <a:gd name="T18" fmla="*/ 13 w 86"/>
                <a:gd name="T19" fmla="*/ 21 h 88"/>
                <a:gd name="T20" fmla="*/ 61 w 86"/>
                <a:gd name="T21" fmla="*/ 48 h 88"/>
                <a:gd name="T22" fmla="*/ 61 w 86"/>
                <a:gd name="T23" fmla="*/ 48 h 88"/>
                <a:gd name="T24" fmla="*/ 37 w 86"/>
                <a:gd name="T25" fmla="*/ 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88">
                  <a:moveTo>
                    <a:pt x="37" y="8"/>
                  </a:moveTo>
                  <a:lnTo>
                    <a:pt x="51" y="0"/>
                  </a:lnTo>
                  <a:lnTo>
                    <a:pt x="85" y="58"/>
                  </a:lnTo>
                  <a:lnTo>
                    <a:pt x="72" y="66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5" y="87"/>
                  </a:lnTo>
                  <a:lnTo>
                    <a:pt x="0" y="29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6" name="Freeform 109">
              <a:extLst>
                <a:ext uri="{FF2B5EF4-FFF2-40B4-BE49-F238E27FC236}">
                  <a16:creationId xmlns:a16="http://schemas.microsoft.com/office/drawing/2014/main" id="{679FD196-B838-6742-B5A0-43312F749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1913" y="2273300"/>
              <a:ext cx="31750" cy="30163"/>
            </a:xfrm>
            <a:custGeom>
              <a:avLst/>
              <a:gdLst>
                <a:gd name="T0" fmla="*/ 0 w 86"/>
                <a:gd name="T1" fmla="*/ 31 h 85"/>
                <a:gd name="T2" fmla="*/ 24 w 86"/>
                <a:gd name="T3" fmla="*/ 13 h 85"/>
                <a:gd name="T4" fmla="*/ 66 w 86"/>
                <a:gd name="T5" fmla="*/ 21 h 85"/>
                <a:gd name="T6" fmla="*/ 66 w 86"/>
                <a:gd name="T7" fmla="*/ 66 h 85"/>
                <a:gd name="T8" fmla="*/ 42 w 86"/>
                <a:gd name="T9" fmla="*/ 84 h 85"/>
                <a:gd name="T10" fmla="*/ 0 w 86"/>
                <a:gd name="T11" fmla="*/ 31 h 85"/>
                <a:gd name="T12" fmla="*/ 47 w 86"/>
                <a:gd name="T13" fmla="*/ 66 h 85"/>
                <a:gd name="T14" fmla="*/ 58 w 86"/>
                <a:gd name="T15" fmla="*/ 58 h 85"/>
                <a:gd name="T16" fmla="*/ 55 w 86"/>
                <a:gd name="T17" fmla="*/ 31 h 85"/>
                <a:gd name="T18" fmla="*/ 29 w 86"/>
                <a:gd name="T19" fmla="*/ 23 h 85"/>
                <a:gd name="T20" fmla="*/ 18 w 86"/>
                <a:gd name="T21" fmla="*/ 31 h 85"/>
                <a:gd name="T22" fmla="*/ 47 w 86"/>
                <a:gd name="T23" fmla="*/ 6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5">
                  <a:moveTo>
                    <a:pt x="0" y="31"/>
                  </a:moveTo>
                  <a:lnTo>
                    <a:pt x="24" y="13"/>
                  </a:lnTo>
                  <a:cubicBezTo>
                    <a:pt x="42" y="0"/>
                    <a:pt x="58" y="10"/>
                    <a:pt x="66" y="21"/>
                  </a:cubicBezTo>
                  <a:cubicBezTo>
                    <a:pt x="74" y="31"/>
                    <a:pt x="85" y="53"/>
                    <a:pt x="66" y="66"/>
                  </a:cubicBezTo>
                  <a:lnTo>
                    <a:pt x="42" y="84"/>
                  </a:lnTo>
                  <a:lnTo>
                    <a:pt x="0" y="31"/>
                  </a:lnTo>
                  <a:close/>
                  <a:moveTo>
                    <a:pt x="47" y="66"/>
                  </a:moveTo>
                  <a:lnTo>
                    <a:pt x="58" y="58"/>
                  </a:lnTo>
                  <a:cubicBezTo>
                    <a:pt x="69" y="50"/>
                    <a:pt x="63" y="39"/>
                    <a:pt x="55" y="31"/>
                  </a:cubicBezTo>
                  <a:cubicBezTo>
                    <a:pt x="42" y="16"/>
                    <a:pt x="34" y="21"/>
                    <a:pt x="29" y="23"/>
                  </a:cubicBezTo>
                  <a:lnTo>
                    <a:pt x="18" y="31"/>
                  </a:lnTo>
                  <a:lnTo>
                    <a:pt x="47" y="6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7" name="Freeform 110">
              <a:extLst>
                <a:ext uri="{FF2B5EF4-FFF2-40B4-BE49-F238E27FC236}">
                  <a16:creationId xmlns:a16="http://schemas.microsoft.com/office/drawing/2014/main" id="{3BDAAF72-1947-9D45-9669-486A83480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963" y="2265363"/>
              <a:ext cx="23812" cy="20637"/>
            </a:xfrm>
            <a:custGeom>
              <a:avLst/>
              <a:gdLst>
                <a:gd name="T0" fmla="*/ 63 w 64"/>
                <a:gd name="T1" fmla="*/ 45 h 56"/>
                <a:gd name="T2" fmla="*/ 53 w 64"/>
                <a:gd name="T3" fmla="*/ 55 h 56"/>
                <a:gd name="T4" fmla="*/ 0 w 64"/>
                <a:gd name="T5" fmla="*/ 10 h 56"/>
                <a:gd name="T6" fmla="*/ 10 w 64"/>
                <a:gd name="T7" fmla="*/ 0 h 56"/>
                <a:gd name="T8" fmla="*/ 63 w 64"/>
                <a:gd name="T9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6">
                  <a:moveTo>
                    <a:pt x="63" y="45"/>
                  </a:moveTo>
                  <a:lnTo>
                    <a:pt x="53" y="55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63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8" name="Freeform 111">
              <a:extLst>
                <a:ext uri="{FF2B5EF4-FFF2-40B4-BE49-F238E27FC236}">
                  <a16:creationId xmlns:a16="http://schemas.microsoft.com/office/drawing/2014/main" id="{0E858A41-9001-4D46-B768-B7117E2D8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4138" y="2084388"/>
              <a:ext cx="31750" cy="28575"/>
            </a:xfrm>
            <a:custGeom>
              <a:avLst/>
              <a:gdLst>
                <a:gd name="T0" fmla="*/ 76 w 88"/>
                <a:gd name="T1" fmla="*/ 45 h 81"/>
                <a:gd name="T2" fmla="*/ 55 w 88"/>
                <a:gd name="T3" fmla="*/ 16 h 81"/>
                <a:gd name="T4" fmla="*/ 42 w 88"/>
                <a:gd name="T5" fmla="*/ 27 h 81"/>
                <a:gd name="T6" fmla="*/ 63 w 88"/>
                <a:gd name="T7" fmla="*/ 53 h 81"/>
                <a:gd name="T8" fmla="*/ 53 w 88"/>
                <a:gd name="T9" fmla="*/ 59 h 81"/>
                <a:gd name="T10" fmla="*/ 34 w 88"/>
                <a:gd name="T11" fmla="*/ 32 h 81"/>
                <a:gd name="T12" fmla="*/ 18 w 88"/>
                <a:gd name="T13" fmla="*/ 43 h 81"/>
                <a:gd name="T14" fmla="*/ 42 w 88"/>
                <a:gd name="T15" fmla="*/ 74 h 81"/>
                <a:gd name="T16" fmla="*/ 31 w 88"/>
                <a:gd name="T17" fmla="*/ 80 h 81"/>
                <a:gd name="T18" fmla="*/ 0 w 88"/>
                <a:gd name="T19" fmla="*/ 40 h 81"/>
                <a:gd name="T20" fmla="*/ 55 w 88"/>
                <a:gd name="T21" fmla="*/ 0 h 81"/>
                <a:gd name="T22" fmla="*/ 87 w 88"/>
                <a:gd name="T23" fmla="*/ 37 h 81"/>
                <a:gd name="T24" fmla="*/ 76 w 88"/>
                <a:gd name="T25" fmla="*/ 4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1">
                  <a:moveTo>
                    <a:pt x="76" y="45"/>
                  </a:moveTo>
                  <a:lnTo>
                    <a:pt x="55" y="16"/>
                  </a:lnTo>
                  <a:lnTo>
                    <a:pt x="42" y="27"/>
                  </a:lnTo>
                  <a:lnTo>
                    <a:pt x="63" y="53"/>
                  </a:lnTo>
                  <a:lnTo>
                    <a:pt x="53" y="59"/>
                  </a:lnTo>
                  <a:lnTo>
                    <a:pt x="34" y="32"/>
                  </a:lnTo>
                  <a:lnTo>
                    <a:pt x="18" y="43"/>
                  </a:lnTo>
                  <a:lnTo>
                    <a:pt x="42" y="74"/>
                  </a:lnTo>
                  <a:lnTo>
                    <a:pt x="31" y="80"/>
                  </a:lnTo>
                  <a:lnTo>
                    <a:pt x="0" y="40"/>
                  </a:lnTo>
                  <a:lnTo>
                    <a:pt x="55" y="0"/>
                  </a:lnTo>
                  <a:lnTo>
                    <a:pt x="87" y="37"/>
                  </a:lnTo>
                  <a:lnTo>
                    <a:pt x="76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9" name="Freeform 112">
              <a:extLst>
                <a:ext uri="{FF2B5EF4-FFF2-40B4-BE49-F238E27FC236}">
                  <a16:creationId xmlns:a16="http://schemas.microsoft.com/office/drawing/2014/main" id="{E55BBC64-FABC-2E47-8B27-8045890FB9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2050" y="2284413"/>
              <a:ext cx="31750" cy="31750"/>
            </a:xfrm>
            <a:custGeom>
              <a:avLst/>
              <a:gdLst>
                <a:gd name="T0" fmla="*/ 71 w 90"/>
                <a:gd name="T1" fmla="*/ 63 h 90"/>
                <a:gd name="T2" fmla="*/ 24 w 90"/>
                <a:gd name="T3" fmla="*/ 74 h 90"/>
                <a:gd name="T4" fmla="*/ 18 w 90"/>
                <a:gd name="T5" fmla="*/ 26 h 90"/>
                <a:gd name="T6" fmla="*/ 66 w 90"/>
                <a:gd name="T7" fmla="*/ 16 h 90"/>
                <a:gd name="T8" fmla="*/ 71 w 90"/>
                <a:gd name="T9" fmla="*/ 63 h 90"/>
                <a:gd name="T10" fmla="*/ 61 w 90"/>
                <a:gd name="T11" fmla="*/ 55 h 90"/>
                <a:gd name="T12" fmla="*/ 58 w 90"/>
                <a:gd name="T13" fmla="*/ 26 h 90"/>
                <a:gd name="T14" fmla="*/ 29 w 90"/>
                <a:gd name="T15" fmla="*/ 34 h 90"/>
                <a:gd name="T16" fmla="*/ 32 w 90"/>
                <a:gd name="T17" fmla="*/ 63 h 90"/>
                <a:gd name="T18" fmla="*/ 61 w 90"/>
                <a:gd name="T19" fmla="*/ 5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0">
                  <a:moveTo>
                    <a:pt x="71" y="63"/>
                  </a:moveTo>
                  <a:cubicBezTo>
                    <a:pt x="52" y="89"/>
                    <a:pt x="32" y="79"/>
                    <a:pt x="24" y="74"/>
                  </a:cubicBezTo>
                  <a:cubicBezTo>
                    <a:pt x="16" y="69"/>
                    <a:pt x="0" y="53"/>
                    <a:pt x="18" y="26"/>
                  </a:cubicBezTo>
                  <a:cubicBezTo>
                    <a:pt x="37" y="0"/>
                    <a:pt x="61" y="10"/>
                    <a:pt x="66" y="16"/>
                  </a:cubicBezTo>
                  <a:cubicBezTo>
                    <a:pt x="74" y="21"/>
                    <a:pt x="89" y="36"/>
                    <a:pt x="71" y="63"/>
                  </a:cubicBezTo>
                  <a:close/>
                  <a:moveTo>
                    <a:pt x="61" y="55"/>
                  </a:moveTo>
                  <a:cubicBezTo>
                    <a:pt x="71" y="39"/>
                    <a:pt x="66" y="29"/>
                    <a:pt x="58" y="26"/>
                  </a:cubicBezTo>
                  <a:cubicBezTo>
                    <a:pt x="53" y="21"/>
                    <a:pt x="39" y="21"/>
                    <a:pt x="29" y="34"/>
                  </a:cubicBezTo>
                  <a:cubicBezTo>
                    <a:pt x="18" y="50"/>
                    <a:pt x="26" y="61"/>
                    <a:pt x="32" y="63"/>
                  </a:cubicBezTo>
                  <a:cubicBezTo>
                    <a:pt x="37" y="69"/>
                    <a:pt x="50" y="71"/>
                    <a:pt x="61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0" name="Freeform 113">
              <a:extLst>
                <a:ext uri="{FF2B5EF4-FFF2-40B4-BE49-F238E27FC236}">
                  <a16:creationId xmlns:a16="http://schemas.microsoft.com/office/drawing/2014/main" id="{2BFAB8B5-8003-7245-8CCB-BD102A0990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6975" y="2297113"/>
              <a:ext cx="20638" cy="26987"/>
            </a:xfrm>
            <a:custGeom>
              <a:avLst/>
              <a:gdLst>
                <a:gd name="T0" fmla="*/ 45 w 59"/>
                <a:gd name="T1" fmla="*/ 16 h 75"/>
                <a:gd name="T2" fmla="*/ 58 w 59"/>
                <a:gd name="T3" fmla="*/ 21 h 75"/>
                <a:gd name="T4" fmla="*/ 13 w 59"/>
                <a:gd name="T5" fmla="*/ 74 h 75"/>
                <a:gd name="T6" fmla="*/ 0 w 59"/>
                <a:gd name="T7" fmla="*/ 71 h 75"/>
                <a:gd name="T8" fmla="*/ 3 w 59"/>
                <a:gd name="T9" fmla="*/ 0 h 75"/>
                <a:gd name="T10" fmla="*/ 19 w 59"/>
                <a:gd name="T11" fmla="*/ 5 h 75"/>
                <a:gd name="T12" fmla="*/ 13 w 59"/>
                <a:gd name="T13" fmla="*/ 58 h 75"/>
                <a:gd name="T14" fmla="*/ 13 w 59"/>
                <a:gd name="T15" fmla="*/ 58 h 75"/>
                <a:gd name="T16" fmla="*/ 45 w 59"/>
                <a:gd name="T17" fmla="*/ 1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1" name="Freeform 114">
              <a:extLst>
                <a:ext uri="{FF2B5EF4-FFF2-40B4-BE49-F238E27FC236}">
                  <a16:creationId xmlns:a16="http://schemas.microsoft.com/office/drawing/2014/main" id="{08C3D584-424A-0042-9D8D-696EA46CD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6025" y="2306638"/>
              <a:ext cx="11113" cy="25400"/>
            </a:xfrm>
            <a:custGeom>
              <a:avLst/>
              <a:gdLst>
                <a:gd name="T0" fmla="*/ 13 w 32"/>
                <a:gd name="T1" fmla="*/ 69 h 70"/>
                <a:gd name="T2" fmla="*/ 0 w 32"/>
                <a:gd name="T3" fmla="*/ 63 h 70"/>
                <a:gd name="T4" fmla="*/ 18 w 32"/>
                <a:gd name="T5" fmla="*/ 0 h 70"/>
                <a:gd name="T6" fmla="*/ 31 w 32"/>
                <a:gd name="T7" fmla="*/ 2 h 70"/>
                <a:gd name="T8" fmla="*/ 13 w 32"/>
                <a:gd name="T9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70">
                  <a:moveTo>
                    <a:pt x="13" y="69"/>
                  </a:moveTo>
                  <a:lnTo>
                    <a:pt x="0" y="63"/>
                  </a:lnTo>
                  <a:lnTo>
                    <a:pt x="18" y="0"/>
                  </a:lnTo>
                  <a:lnTo>
                    <a:pt x="31" y="2"/>
                  </a:lnTo>
                  <a:lnTo>
                    <a:pt x="13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2" name="Freeform 115">
              <a:extLst>
                <a:ext uri="{FF2B5EF4-FFF2-40B4-BE49-F238E27FC236}">
                  <a16:creationId xmlns:a16="http://schemas.microsoft.com/office/drawing/2014/main" id="{D789EED1-0D0D-A446-BB8A-407991C05D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2308225"/>
              <a:ext cx="25400" cy="25400"/>
            </a:xfrm>
            <a:custGeom>
              <a:avLst/>
              <a:gdLst>
                <a:gd name="T0" fmla="*/ 70 w 71"/>
                <a:gd name="T1" fmla="*/ 69 h 72"/>
                <a:gd name="T2" fmla="*/ 57 w 71"/>
                <a:gd name="T3" fmla="*/ 69 h 72"/>
                <a:gd name="T4" fmla="*/ 54 w 71"/>
                <a:gd name="T5" fmla="*/ 13 h 72"/>
                <a:gd name="T6" fmla="*/ 54 w 71"/>
                <a:gd name="T7" fmla="*/ 13 h 72"/>
                <a:gd name="T8" fmla="*/ 44 w 71"/>
                <a:gd name="T9" fmla="*/ 69 h 72"/>
                <a:gd name="T10" fmla="*/ 31 w 71"/>
                <a:gd name="T11" fmla="*/ 71 h 72"/>
                <a:gd name="T12" fmla="*/ 13 w 71"/>
                <a:gd name="T13" fmla="*/ 16 h 72"/>
                <a:gd name="T14" fmla="*/ 13 w 71"/>
                <a:gd name="T15" fmla="*/ 16 h 72"/>
                <a:gd name="T16" fmla="*/ 18 w 71"/>
                <a:gd name="T17" fmla="*/ 71 h 72"/>
                <a:gd name="T18" fmla="*/ 5 w 71"/>
                <a:gd name="T19" fmla="*/ 71 h 72"/>
                <a:gd name="T20" fmla="*/ 0 w 71"/>
                <a:gd name="T21" fmla="*/ 5 h 72"/>
                <a:gd name="T22" fmla="*/ 21 w 71"/>
                <a:gd name="T23" fmla="*/ 3 h 72"/>
                <a:gd name="T24" fmla="*/ 37 w 71"/>
                <a:gd name="T25" fmla="*/ 56 h 72"/>
                <a:gd name="T26" fmla="*/ 37 w 71"/>
                <a:gd name="T27" fmla="*/ 56 h 72"/>
                <a:gd name="T28" fmla="*/ 46 w 71"/>
                <a:gd name="T29" fmla="*/ 3 h 72"/>
                <a:gd name="T30" fmla="*/ 65 w 71"/>
                <a:gd name="T31" fmla="*/ 0 h 72"/>
                <a:gd name="T32" fmla="*/ 70 w 71"/>
                <a:gd name="T33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2">
                  <a:moveTo>
                    <a:pt x="70" y="69"/>
                  </a:moveTo>
                  <a:lnTo>
                    <a:pt x="57" y="69"/>
                  </a:lnTo>
                  <a:lnTo>
                    <a:pt x="54" y="13"/>
                  </a:lnTo>
                  <a:lnTo>
                    <a:pt x="54" y="13"/>
                  </a:lnTo>
                  <a:lnTo>
                    <a:pt x="44" y="69"/>
                  </a:lnTo>
                  <a:lnTo>
                    <a:pt x="31" y="71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8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3"/>
                  </a:lnTo>
                  <a:lnTo>
                    <a:pt x="37" y="56"/>
                  </a:lnTo>
                  <a:lnTo>
                    <a:pt x="37" y="56"/>
                  </a:lnTo>
                  <a:lnTo>
                    <a:pt x="46" y="3"/>
                  </a:lnTo>
                  <a:lnTo>
                    <a:pt x="65" y="0"/>
                  </a:lnTo>
                  <a:lnTo>
                    <a:pt x="70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3" name="Freeform 116">
              <a:extLst>
                <a:ext uri="{FF2B5EF4-FFF2-40B4-BE49-F238E27FC236}">
                  <a16:creationId xmlns:a16="http://schemas.microsoft.com/office/drawing/2014/main" id="{18164053-DC75-244F-90A5-BB708D402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5875" y="2303463"/>
              <a:ext cx="26988" cy="26987"/>
            </a:xfrm>
            <a:custGeom>
              <a:avLst/>
              <a:gdLst>
                <a:gd name="T0" fmla="*/ 66 w 73"/>
                <a:gd name="T1" fmla="*/ 39 h 75"/>
                <a:gd name="T2" fmla="*/ 45 w 73"/>
                <a:gd name="T3" fmla="*/ 71 h 75"/>
                <a:gd name="T4" fmla="*/ 21 w 73"/>
                <a:gd name="T5" fmla="*/ 69 h 75"/>
                <a:gd name="T6" fmla="*/ 11 w 73"/>
                <a:gd name="T7" fmla="*/ 53 h 75"/>
                <a:gd name="T8" fmla="*/ 0 w 73"/>
                <a:gd name="T9" fmla="*/ 10 h 75"/>
                <a:gd name="T10" fmla="*/ 13 w 73"/>
                <a:gd name="T11" fmla="*/ 8 h 75"/>
                <a:gd name="T12" fmla="*/ 24 w 73"/>
                <a:gd name="T13" fmla="*/ 50 h 75"/>
                <a:gd name="T14" fmla="*/ 40 w 73"/>
                <a:gd name="T15" fmla="*/ 61 h 75"/>
                <a:gd name="T16" fmla="*/ 50 w 73"/>
                <a:gd name="T17" fmla="*/ 45 h 75"/>
                <a:gd name="T18" fmla="*/ 40 w 73"/>
                <a:gd name="T19" fmla="*/ 2 h 75"/>
                <a:gd name="T20" fmla="*/ 53 w 73"/>
                <a:gd name="T21" fmla="*/ 0 h 75"/>
                <a:gd name="T22" fmla="*/ 66 w 73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75">
                  <a:moveTo>
                    <a:pt x="66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29" y="74"/>
                    <a:pt x="21" y="69"/>
                  </a:cubicBezTo>
                  <a:cubicBezTo>
                    <a:pt x="16" y="66"/>
                    <a:pt x="13" y="61"/>
                    <a:pt x="11" y="53"/>
                  </a:cubicBezTo>
                  <a:lnTo>
                    <a:pt x="0" y="10"/>
                  </a:lnTo>
                  <a:lnTo>
                    <a:pt x="13" y="8"/>
                  </a:lnTo>
                  <a:lnTo>
                    <a:pt x="24" y="50"/>
                  </a:lnTo>
                  <a:cubicBezTo>
                    <a:pt x="26" y="58"/>
                    <a:pt x="32" y="61"/>
                    <a:pt x="40" y="61"/>
                  </a:cubicBezTo>
                  <a:cubicBezTo>
                    <a:pt x="50" y="58"/>
                    <a:pt x="53" y="53"/>
                    <a:pt x="50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4" name="Freeform 117">
              <a:extLst>
                <a:ext uri="{FF2B5EF4-FFF2-40B4-BE49-F238E27FC236}">
                  <a16:creationId xmlns:a16="http://schemas.microsoft.com/office/drawing/2014/main" id="{452CEBC1-E9C9-2840-B1AA-1FC48D3E6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0775" y="2089150"/>
              <a:ext cx="23813" cy="26988"/>
            </a:xfrm>
            <a:custGeom>
              <a:avLst/>
              <a:gdLst>
                <a:gd name="T0" fmla="*/ 66 w 67"/>
                <a:gd name="T1" fmla="*/ 66 h 77"/>
                <a:gd name="T2" fmla="*/ 59 w 67"/>
                <a:gd name="T3" fmla="*/ 76 h 77"/>
                <a:gd name="T4" fmla="*/ 0 w 67"/>
                <a:gd name="T5" fmla="*/ 39 h 77"/>
                <a:gd name="T6" fmla="*/ 19 w 67"/>
                <a:gd name="T7" fmla="*/ 13 h 77"/>
                <a:gd name="T8" fmla="*/ 51 w 67"/>
                <a:gd name="T9" fmla="*/ 8 h 77"/>
                <a:gd name="T10" fmla="*/ 56 w 67"/>
                <a:gd name="T11" fmla="*/ 37 h 77"/>
                <a:gd name="T12" fmla="*/ 45 w 67"/>
                <a:gd name="T13" fmla="*/ 53 h 77"/>
                <a:gd name="T14" fmla="*/ 66 w 67"/>
                <a:gd name="T15" fmla="*/ 66 h 77"/>
                <a:gd name="T16" fmla="*/ 43 w 67"/>
                <a:gd name="T17" fmla="*/ 37 h 77"/>
                <a:gd name="T18" fmla="*/ 40 w 67"/>
                <a:gd name="T19" fmla="*/ 21 h 77"/>
                <a:gd name="T20" fmla="*/ 24 w 67"/>
                <a:gd name="T21" fmla="*/ 26 h 77"/>
                <a:gd name="T22" fmla="*/ 19 w 67"/>
                <a:gd name="T23" fmla="*/ 37 h 77"/>
                <a:gd name="T24" fmla="*/ 35 w 67"/>
                <a:gd name="T25" fmla="*/ 47 h 77"/>
                <a:gd name="T26" fmla="*/ 43 w 67"/>
                <a:gd name="T27" fmla="*/ 3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7">
                  <a:moveTo>
                    <a:pt x="66" y="66"/>
                  </a:moveTo>
                  <a:lnTo>
                    <a:pt x="59" y="76"/>
                  </a:lnTo>
                  <a:lnTo>
                    <a:pt x="0" y="39"/>
                  </a:lnTo>
                  <a:lnTo>
                    <a:pt x="19" y="13"/>
                  </a:lnTo>
                  <a:cubicBezTo>
                    <a:pt x="27" y="2"/>
                    <a:pt x="37" y="0"/>
                    <a:pt x="51" y="8"/>
                  </a:cubicBezTo>
                  <a:cubicBezTo>
                    <a:pt x="56" y="10"/>
                    <a:pt x="66" y="23"/>
                    <a:pt x="56" y="37"/>
                  </a:cubicBezTo>
                  <a:lnTo>
                    <a:pt x="45" y="53"/>
                  </a:lnTo>
                  <a:lnTo>
                    <a:pt x="66" y="66"/>
                  </a:lnTo>
                  <a:close/>
                  <a:moveTo>
                    <a:pt x="43" y="37"/>
                  </a:moveTo>
                  <a:cubicBezTo>
                    <a:pt x="48" y="29"/>
                    <a:pt x="43" y="23"/>
                    <a:pt x="40" y="21"/>
                  </a:cubicBezTo>
                  <a:cubicBezTo>
                    <a:pt x="35" y="18"/>
                    <a:pt x="29" y="18"/>
                    <a:pt x="24" y="26"/>
                  </a:cubicBezTo>
                  <a:lnTo>
                    <a:pt x="19" y="37"/>
                  </a:lnTo>
                  <a:lnTo>
                    <a:pt x="35" y="47"/>
                  </a:lnTo>
                  <a:lnTo>
                    <a:pt x="43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5" name="Freeform 118">
              <a:extLst>
                <a:ext uri="{FF2B5EF4-FFF2-40B4-BE49-F238E27FC236}">
                  <a16:creationId xmlns:a16="http://schemas.microsoft.com/office/drawing/2014/main" id="{5C1E11D9-7121-BD43-A5B4-0FBF1FB49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2274888"/>
              <a:ext cx="7938" cy="6350"/>
            </a:xfrm>
            <a:custGeom>
              <a:avLst/>
              <a:gdLst>
                <a:gd name="T0" fmla="*/ 5 w 24"/>
                <a:gd name="T1" fmla="*/ 18 h 19"/>
                <a:gd name="T2" fmla="*/ 0 w 24"/>
                <a:gd name="T3" fmla="*/ 18 h 19"/>
                <a:gd name="T4" fmla="*/ 18 w 24"/>
                <a:gd name="T5" fmla="*/ 5 h 19"/>
                <a:gd name="T6" fmla="*/ 5 w 24"/>
                <a:gd name="T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9">
                  <a:moveTo>
                    <a:pt x="5" y="18"/>
                  </a:moveTo>
                  <a:lnTo>
                    <a:pt x="0" y="18"/>
                  </a:lnTo>
                  <a:cubicBezTo>
                    <a:pt x="2" y="11"/>
                    <a:pt x="8" y="0"/>
                    <a:pt x="18" y="5"/>
                  </a:cubicBezTo>
                  <a:cubicBezTo>
                    <a:pt x="23" y="16"/>
                    <a:pt x="10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6" name="Freeform 119">
              <a:extLst>
                <a:ext uri="{FF2B5EF4-FFF2-40B4-BE49-F238E27FC236}">
                  <a16:creationId xmlns:a16="http://schemas.microsoft.com/office/drawing/2014/main" id="{D5E167B8-FF03-8F41-9BBF-A873650A7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2200275"/>
              <a:ext cx="7937" cy="4763"/>
            </a:xfrm>
            <a:custGeom>
              <a:avLst/>
              <a:gdLst>
                <a:gd name="T0" fmla="*/ 21 w 22"/>
                <a:gd name="T1" fmla="*/ 14 h 15"/>
                <a:gd name="T2" fmla="*/ 2 w 22"/>
                <a:gd name="T3" fmla="*/ 14 h 15"/>
                <a:gd name="T4" fmla="*/ 21 w 22"/>
                <a:gd name="T5" fmla="*/ 8 h 15"/>
                <a:gd name="T6" fmla="*/ 21 w 22"/>
                <a:gd name="T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5">
                  <a:moveTo>
                    <a:pt x="21" y="14"/>
                  </a:moveTo>
                  <a:lnTo>
                    <a:pt x="2" y="14"/>
                  </a:lnTo>
                  <a:cubicBezTo>
                    <a:pt x="0" y="3"/>
                    <a:pt x="16" y="0"/>
                    <a:pt x="21" y="8"/>
                  </a:cubicBezTo>
                  <a:lnTo>
                    <a:pt x="21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7" name="Freeform 120">
              <a:extLst>
                <a:ext uri="{FF2B5EF4-FFF2-40B4-BE49-F238E27FC236}">
                  <a16:creationId xmlns:a16="http://schemas.microsoft.com/office/drawing/2014/main" id="{DEBB9FCA-9174-2748-85F6-3B4B9712C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50" y="2155825"/>
              <a:ext cx="15875" cy="4763"/>
            </a:xfrm>
            <a:custGeom>
              <a:avLst/>
              <a:gdLst>
                <a:gd name="T0" fmla="*/ 0 w 42"/>
                <a:gd name="T1" fmla="*/ 13 h 14"/>
                <a:gd name="T2" fmla="*/ 11 w 42"/>
                <a:gd name="T3" fmla="*/ 3 h 14"/>
                <a:gd name="T4" fmla="*/ 31 w 42"/>
                <a:gd name="T5" fmla="*/ 0 h 14"/>
                <a:gd name="T6" fmla="*/ 41 w 42"/>
                <a:gd name="T7" fmla="*/ 0 h 14"/>
                <a:gd name="T8" fmla="*/ 39 w 42"/>
                <a:gd name="T9" fmla="*/ 8 h 14"/>
                <a:gd name="T10" fmla="*/ 26 w 42"/>
                <a:gd name="T11" fmla="*/ 13 h 14"/>
                <a:gd name="T12" fmla="*/ 28 w 42"/>
                <a:gd name="T13" fmla="*/ 8 h 14"/>
                <a:gd name="T14" fmla="*/ 13 w 42"/>
                <a:gd name="T15" fmla="*/ 8 h 14"/>
                <a:gd name="T16" fmla="*/ 5 w 42"/>
                <a:gd name="T17" fmla="*/ 13 h 14"/>
                <a:gd name="T18" fmla="*/ 0 w 42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14">
                  <a:moveTo>
                    <a:pt x="0" y="13"/>
                  </a:moveTo>
                  <a:lnTo>
                    <a:pt x="11" y="3"/>
                  </a:lnTo>
                  <a:lnTo>
                    <a:pt x="31" y="0"/>
                  </a:lnTo>
                  <a:lnTo>
                    <a:pt x="41" y="0"/>
                  </a:lnTo>
                  <a:lnTo>
                    <a:pt x="39" y="8"/>
                  </a:lnTo>
                  <a:lnTo>
                    <a:pt x="26" y="13"/>
                  </a:lnTo>
                  <a:lnTo>
                    <a:pt x="28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8" name="Freeform 121">
              <a:extLst>
                <a:ext uri="{FF2B5EF4-FFF2-40B4-BE49-F238E27FC236}">
                  <a16:creationId xmlns:a16="http://schemas.microsoft.com/office/drawing/2014/main" id="{77E2C880-1DCB-CD4E-880C-C38E6C1E2C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2155825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3 h 17"/>
                <a:gd name="T6" fmla="*/ 27 w 33"/>
                <a:gd name="T7" fmla="*/ 8 h 17"/>
                <a:gd name="T8" fmla="*/ 19 w 33"/>
                <a:gd name="T9" fmla="*/ 11 h 17"/>
                <a:gd name="T10" fmla="*/ 14 w 33"/>
                <a:gd name="T11" fmla="*/ 16 h 17"/>
                <a:gd name="T12" fmla="*/ 11 w 33"/>
                <a:gd name="T13" fmla="*/ 11 h 17"/>
                <a:gd name="T14" fmla="*/ 3 w 33"/>
                <a:gd name="T15" fmla="*/ 13 h 17"/>
                <a:gd name="T16" fmla="*/ 0 w 33"/>
                <a:gd name="T17" fmla="*/ 11 h 17"/>
                <a:gd name="T18" fmla="*/ 8 w 33"/>
                <a:gd name="T19" fmla="*/ 8 h 17"/>
                <a:gd name="T20" fmla="*/ 6 w 33"/>
                <a:gd name="T21" fmla="*/ 5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3"/>
                  </a:lnTo>
                  <a:lnTo>
                    <a:pt x="27" y="8"/>
                  </a:lnTo>
                  <a:lnTo>
                    <a:pt x="19" y="11"/>
                  </a:lnTo>
                  <a:lnTo>
                    <a:pt x="14" y="16"/>
                  </a:lnTo>
                  <a:lnTo>
                    <a:pt x="11" y="11"/>
                  </a:lnTo>
                  <a:lnTo>
                    <a:pt x="3" y="13"/>
                  </a:lnTo>
                  <a:lnTo>
                    <a:pt x="0" y="11"/>
                  </a:lnTo>
                  <a:lnTo>
                    <a:pt x="8" y="8"/>
                  </a:lnTo>
                  <a:lnTo>
                    <a:pt x="6" y="5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9" name="Freeform 122">
              <a:extLst>
                <a:ext uri="{FF2B5EF4-FFF2-40B4-BE49-F238E27FC236}">
                  <a16:creationId xmlns:a16="http://schemas.microsoft.com/office/drawing/2014/main" id="{5EFE4AD4-71B8-2A44-98F8-18A590159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157413"/>
              <a:ext cx="6350" cy="3175"/>
            </a:xfrm>
            <a:custGeom>
              <a:avLst/>
              <a:gdLst>
                <a:gd name="T0" fmla="*/ 2 w 16"/>
                <a:gd name="T1" fmla="*/ 3 h 9"/>
                <a:gd name="T2" fmla="*/ 5 w 16"/>
                <a:gd name="T3" fmla="*/ 0 h 9"/>
                <a:gd name="T4" fmla="*/ 15 w 16"/>
                <a:gd name="T5" fmla="*/ 0 h 9"/>
                <a:gd name="T6" fmla="*/ 13 w 16"/>
                <a:gd name="T7" fmla="*/ 6 h 9"/>
                <a:gd name="T8" fmla="*/ 0 w 16"/>
                <a:gd name="T9" fmla="*/ 8 h 9"/>
                <a:gd name="T10" fmla="*/ 2 w 16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2" y="3"/>
                  </a:moveTo>
                  <a:lnTo>
                    <a:pt x="5" y="0"/>
                  </a:lnTo>
                  <a:lnTo>
                    <a:pt x="15" y="0"/>
                  </a:lnTo>
                  <a:lnTo>
                    <a:pt x="13" y="6"/>
                  </a:lnTo>
                  <a:lnTo>
                    <a:pt x="0" y="8"/>
                  </a:lnTo>
                  <a:lnTo>
                    <a:pt x="2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0" name="Freeform 123">
              <a:extLst>
                <a:ext uri="{FF2B5EF4-FFF2-40B4-BE49-F238E27FC236}">
                  <a16:creationId xmlns:a16="http://schemas.microsoft.com/office/drawing/2014/main" id="{89B2D867-59E0-F743-9C85-6098B1104D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8413" y="2162175"/>
              <a:ext cx="4762" cy="3175"/>
            </a:xfrm>
            <a:custGeom>
              <a:avLst/>
              <a:gdLst>
                <a:gd name="T0" fmla="*/ 2 w 13"/>
                <a:gd name="T1" fmla="*/ 3 h 7"/>
                <a:gd name="T2" fmla="*/ 12 w 13"/>
                <a:gd name="T3" fmla="*/ 0 h 7"/>
                <a:gd name="T4" fmla="*/ 9 w 13"/>
                <a:gd name="T5" fmla="*/ 6 h 7"/>
                <a:gd name="T6" fmla="*/ 0 w 13"/>
                <a:gd name="T7" fmla="*/ 6 h 7"/>
                <a:gd name="T8" fmla="*/ 2 w 1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7">
                  <a:moveTo>
                    <a:pt x="2" y="3"/>
                  </a:moveTo>
                  <a:lnTo>
                    <a:pt x="12" y="0"/>
                  </a:lnTo>
                  <a:lnTo>
                    <a:pt x="9" y="6"/>
                  </a:lnTo>
                  <a:lnTo>
                    <a:pt x="0" y="6"/>
                  </a:lnTo>
                  <a:lnTo>
                    <a:pt x="2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1" name="Freeform 124">
              <a:extLst>
                <a:ext uri="{FF2B5EF4-FFF2-40B4-BE49-F238E27FC236}">
                  <a16:creationId xmlns:a16="http://schemas.microsoft.com/office/drawing/2014/main" id="{28FC25A9-7ACE-1549-B629-6BD122F06E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160588"/>
              <a:ext cx="3175" cy="3175"/>
            </a:xfrm>
            <a:custGeom>
              <a:avLst/>
              <a:gdLst>
                <a:gd name="T0" fmla="*/ 0 w 8"/>
                <a:gd name="T1" fmla="*/ 5 h 9"/>
                <a:gd name="T2" fmla="*/ 5 w 8"/>
                <a:gd name="T3" fmla="*/ 0 h 9"/>
                <a:gd name="T4" fmla="*/ 7 w 8"/>
                <a:gd name="T5" fmla="*/ 5 h 9"/>
                <a:gd name="T6" fmla="*/ 5 w 8"/>
                <a:gd name="T7" fmla="*/ 8 h 9"/>
                <a:gd name="T8" fmla="*/ 0 w 8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0" y="5"/>
                  </a:moveTo>
                  <a:lnTo>
                    <a:pt x="5" y="0"/>
                  </a:lnTo>
                  <a:lnTo>
                    <a:pt x="7" y="5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2" name="Freeform 125">
              <a:extLst>
                <a:ext uri="{FF2B5EF4-FFF2-40B4-BE49-F238E27FC236}">
                  <a16:creationId xmlns:a16="http://schemas.microsoft.com/office/drawing/2014/main" id="{F7AC8D2D-32CB-1440-9CBC-7E17759DC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0638" y="2163763"/>
              <a:ext cx="3175" cy="4762"/>
            </a:xfrm>
            <a:custGeom>
              <a:avLst/>
              <a:gdLst>
                <a:gd name="T0" fmla="*/ 0 w 9"/>
                <a:gd name="T1" fmla="*/ 8 h 14"/>
                <a:gd name="T2" fmla="*/ 6 w 9"/>
                <a:gd name="T3" fmla="*/ 13 h 14"/>
                <a:gd name="T4" fmla="*/ 8 w 9"/>
                <a:gd name="T5" fmla="*/ 11 h 14"/>
                <a:gd name="T6" fmla="*/ 6 w 9"/>
                <a:gd name="T7" fmla="*/ 0 h 14"/>
                <a:gd name="T8" fmla="*/ 0 w 9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8"/>
                  </a:moveTo>
                  <a:lnTo>
                    <a:pt x="6" y="13"/>
                  </a:lnTo>
                  <a:lnTo>
                    <a:pt x="8" y="11"/>
                  </a:lnTo>
                  <a:lnTo>
                    <a:pt x="6" y="0"/>
                  </a:lnTo>
                  <a:lnTo>
                    <a:pt x="0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3" name="Freeform 126">
              <a:extLst>
                <a:ext uri="{FF2B5EF4-FFF2-40B4-BE49-F238E27FC236}">
                  <a16:creationId xmlns:a16="http://schemas.microsoft.com/office/drawing/2014/main" id="{12561024-BD04-8B4C-93B9-CB77A577D2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3813" y="2165350"/>
              <a:ext cx="3175" cy="3175"/>
            </a:xfrm>
            <a:custGeom>
              <a:avLst/>
              <a:gdLst>
                <a:gd name="T0" fmla="*/ 5 w 11"/>
                <a:gd name="T1" fmla="*/ 8 h 9"/>
                <a:gd name="T2" fmla="*/ 10 w 11"/>
                <a:gd name="T3" fmla="*/ 2 h 9"/>
                <a:gd name="T4" fmla="*/ 0 w 11"/>
                <a:gd name="T5" fmla="*/ 0 h 9"/>
                <a:gd name="T6" fmla="*/ 5 w 11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5" y="8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5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4" name="Freeform 127">
              <a:extLst>
                <a:ext uri="{FF2B5EF4-FFF2-40B4-BE49-F238E27FC236}">
                  <a16:creationId xmlns:a16="http://schemas.microsoft.com/office/drawing/2014/main" id="{50EE22ED-0DE2-A148-8071-7BD5E819AC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2165350"/>
              <a:ext cx="1588" cy="6350"/>
            </a:xfrm>
            <a:custGeom>
              <a:avLst/>
              <a:gdLst>
                <a:gd name="T0" fmla="*/ 3 w 6"/>
                <a:gd name="T1" fmla="*/ 0 h 17"/>
                <a:gd name="T2" fmla="*/ 5 w 6"/>
                <a:gd name="T3" fmla="*/ 3 h 17"/>
                <a:gd name="T4" fmla="*/ 5 w 6"/>
                <a:gd name="T5" fmla="*/ 16 h 17"/>
                <a:gd name="T6" fmla="*/ 0 w 6"/>
                <a:gd name="T7" fmla="*/ 3 h 17"/>
                <a:gd name="T8" fmla="*/ 3 w 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7">
                  <a:moveTo>
                    <a:pt x="3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5" name="Freeform 128">
              <a:extLst>
                <a:ext uri="{FF2B5EF4-FFF2-40B4-BE49-F238E27FC236}">
                  <a16:creationId xmlns:a16="http://schemas.microsoft.com/office/drawing/2014/main" id="{48AEDDF5-79AA-4E44-9D3D-59DF762CA1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1575" y="2074863"/>
              <a:ext cx="171450" cy="211137"/>
            </a:xfrm>
            <a:custGeom>
              <a:avLst/>
              <a:gdLst>
                <a:gd name="T0" fmla="*/ 199 w 477"/>
                <a:gd name="T1" fmla="*/ 18 h 586"/>
                <a:gd name="T2" fmla="*/ 204 w 477"/>
                <a:gd name="T3" fmla="*/ 40 h 586"/>
                <a:gd name="T4" fmla="*/ 220 w 477"/>
                <a:gd name="T5" fmla="*/ 74 h 586"/>
                <a:gd name="T6" fmla="*/ 209 w 477"/>
                <a:gd name="T7" fmla="*/ 66 h 586"/>
                <a:gd name="T8" fmla="*/ 215 w 477"/>
                <a:gd name="T9" fmla="*/ 71 h 586"/>
                <a:gd name="T10" fmla="*/ 202 w 477"/>
                <a:gd name="T11" fmla="*/ 90 h 586"/>
                <a:gd name="T12" fmla="*/ 215 w 477"/>
                <a:gd name="T13" fmla="*/ 98 h 586"/>
                <a:gd name="T14" fmla="*/ 236 w 477"/>
                <a:gd name="T15" fmla="*/ 93 h 586"/>
                <a:gd name="T16" fmla="*/ 241 w 477"/>
                <a:gd name="T17" fmla="*/ 58 h 586"/>
                <a:gd name="T18" fmla="*/ 241 w 477"/>
                <a:gd name="T19" fmla="*/ 58 h 586"/>
                <a:gd name="T20" fmla="*/ 239 w 477"/>
                <a:gd name="T21" fmla="*/ 45 h 586"/>
                <a:gd name="T22" fmla="*/ 237 w 477"/>
                <a:gd name="T23" fmla="*/ 68 h 586"/>
                <a:gd name="T24" fmla="*/ 312 w 477"/>
                <a:gd name="T25" fmla="*/ 283 h 586"/>
                <a:gd name="T26" fmla="*/ 341 w 477"/>
                <a:gd name="T27" fmla="*/ 296 h 586"/>
                <a:gd name="T28" fmla="*/ 357 w 477"/>
                <a:gd name="T29" fmla="*/ 296 h 586"/>
                <a:gd name="T30" fmla="*/ 396 w 477"/>
                <a:gd name="T31" fmla="*/ 339 h 586"/>
                <a:gd name="T32" fmla="*/ 418 w 477"/>
                <a:gd name="T33" fmla="*/ 437 h 586"/>
                <a:gd name="T34" fmla="*/ 338 w 477"/>
                <a:gd name="T35" fmla="*/ 500 h 586"/>
                <a:gd name="T36" fmla="*/ 262 w 477"/>
                <a:gd name="T37" fmla="*/ 572 h 586"/>
                <a:gd name="T38" fmla="*/ 241 w 477"/>
                <a:gd name="T39" fmla="*/ 559 h 586"/>
                <a:gd name="T40" fmla="*/ 260 w 477"/>
                <a:gd name="T41" fmla="*/ 344 h 586"/>
                <a:gd name="T42" fmla="*/ 270 w 477"/>
                <a:gd name="T43" fmla="*/ 302 h 586"/>
                <a:gd name="T44" fmla="*/ 239 w 477"/>
                <a:gd name="T45" fmla="*/ 294 h 586"/>
                <a:gd name="T46" fmla="*/ 167 w 477"/>
                <a:gd name="T47" fmla="*/ 259 h 586"/>
                <a:gd name="T48" fmla="*/ 135 w 477"/>
                <a:gd name="T49" fmla="*/ 238 h 586"/>
                <a:gd name="T50" fmla="*/ 104 w 477"/>
                <a:gd name="T51" fmla="*/ 148 h 586"/>
                <a:gd name="T52" fmla="*/ 0 w 477"/>
                <a:gd name="T53" fmla="*/ 132 h 586"/>
                <a:gd name="T54" fmla="*/ 24 w 477"/>
                <a:gd name="T55" fmla="*/ 103 h 586"/>
                <a:gd name="T56" fmla="*/ 24 w 477"/>
                <a:gd name="T57" fmla="*/ 93 h 586"/>
                <a:gd name="T58" fmla="*/ 24 w 477"/>
                <a:gd name="T59" fmla="*/ 79 h 586"/>
                <a:gd name="T60" fmla="*/ 156 w 477"/>
                <a:gd name="T61" fmla="*/ 42 h 586"/>
                <a:gd name="T62" fmla="*/ 167 w 477"/>
                <a:gd name="T63" fmla="*/ 21 h 586"/>
                <a:gd name="T64" fmla="*/ 207 w 477"/>
                <a:gd name="T65" fmla="*/ 3 h 586"/>
                <a:gd name="T66" fmla="*/ 220 w 477"/>
                <a:gd name="T67" fmla="*/ 10 h 586"/>
                <a:gd name="T68" fmla="*/ 231 w 477"/>
                <a:gd name="T69" fmla="*/ 10 h 586"/>
                <a:gd name="T70" fmla="*/ 285 w 477"/>
                <a:gd name="T71" fmla="*/ 55 h 586"/>
                <a:gd name="T72" fmla="*/ 291 w 477"/>
                <a:gd name="T73" fmla="*/ 79 h 586"/>
                <a:gd name="T74" fmla="*/ 341 w 477"/>
                <a:gd name="T75" fmla="*/ 116 h 586"/>
                <a:gd name="T76" fmla="*/ 265 w 477"/>
                <a:gd name="T77" fmla="*/ 220 h 586"/>
                <a:gd name="T78" fmla="*/ 249 w 477"/>
                <a:gd name="T79" fmla="*/ 206 h 586"/>
                <a:gd name="T80" fmla="*/ 204 w 477"/>
                <a:gd name="T81" fmla="*/ 251 h 586"/>
                <a:gd name="T82" fmla="*/ 225 w 477"/>
                <a:gd name="T83" fmla="*/ 233 h 586"/>
                <a:gd name="T84" fmla="*/ 252 w 477"/>
                <a:gd name="T85" fmla="*/ 270 h 586"/>
                <a:gd name="T86" fmla="*/ 257 w 477"/>
                <a:gd name="T87" fmla="*/ 291 h 586"/>
                <a:gd name="T88" fmla="*/ 273 w 477"/>
                <a:gd name="T89" fmla="*/ 291 h 586"/>
                <a:gd name="T90" fmla="*/ 283 w 477"/>
                <a:gd name="T91" fmla="*/ 296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7" h="586">
                  <a:moveTo>
                    <a:pt x="204" y="40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2"/>
                    <a:pt x="199" y="40"/>
                  </a:cubicBezTo>
                  <a:lnTo>
                    <a:pt x="204" y="40"/>
                  </a:lnTo>
                  <a:close/>
                  <a:moveTo>
                    <a:pt x="237" y="69"/>
                  </a:moveTo>
                  <a:cubicBezTo>
                    <a:pt x="236" y="72"/>
                    <a:pt x="231" y="74"/>
                    <a:pt x="220" y="74"/>
                  </a:cubicBezTo>
                  <a:cubicBezTo>
                    <a:pt x="217" y="71"/>
                    <a:pt x="215" y="69"/>
                    <a:pt x="215" y="66"/>
                  </a:cubicBezTo>
                  <a:lnTo>
                    <a:pt x="209" y="66"/>
                  </a:lnTo>
                  <a:lnTo>
                    <a:pt x="209" y="71"/>
                  </a:lnTo>
                  <a:lnTo>
                    <a:pt x="215" y="71"/>
                  </a:lnTo>
                  <a:cubicBezTo>
                    <a:pt x="212" y="74"/>
                    <a:pt x="209" y="77"/>
                    <a:pt x="207" y="77"/>
                  </a:cubicBezTo>
                  <a:cubicBezTo>
                    <a:pt x="207" y="82"/>
                    <a:pt x="207" y="87"/>
                    <a:pt x="202" y="90"/>
                  </a:cubicBezTo>
                  <a:lnTo>
                    <a:pt x="209" y="90"/>
                  </a:lnTo>
                  <a:cubicBezTo>
                    <a:pt x="212" y="93"/>
                    <a:pt x="215" y="95"/>
                    <a:pt x="215" y="98"/>
                  </a:cubicBezTo>
                  <a:cubicBezTo>
                    <a:pt x="220" y="100"/>
                    <a:pt x="231" y="95"/>
                    <a:pt x="233" y="103"/>
                  </a:cubicBezTo>
                  <a:cubicBezTo>
                    <a:pt x="231" y="95"/>
                    <a:pt x="233" y="93"/>
                    <a:pt x="236" y="93"/>
                  </a:cubicBezTo>
                  <a:cubicBezTo>
                    <a:pt x="236" y="87"/>
                    <a:pt x="235" y="78"/>
                    <a:pt x="237" y="69"/>
                  </a:cubicBezTo>
                  <a:close/>
                  <a:moveTo>
                    <a:pt x="241" y="58"/>
                  </a:moveTo>
                  <a:lnTo>
                    <a:pt x="247" y="53"/>
                  </a:lnTo>
                  <a:cubicBezTo>
                    <a:pt x="244" y="53"/>
                    <a:pt x="244" y="55"/>
                    <a:pt x="241" y="58"/>
                  </a:cubicBezTo>
                  <a:lnTo>
                    <a:pt x="233" y="50"/>
                  </a:lnTo>
                  <a:lnTo>
                    <a:pt x="239" y="45"/>
                  </a:lnTo>
                  <a:cubicBezTo>
                    <a:pt x="233" y="48"/>
                    <a:pt x="231" y="40"/>
                    <a:pt x="225" y="37"/>
                  </a:cubicBezTo>
                  <a:cubicBezTo>
                    <a:pt x="222" y="48"/>
                    <a:pt x="238" y="61"/>
                    <a:pt x="237" y="68"/>
                  </a:cubicBezTo>
                  <a:cubicBezTo>
                    <a:pt x="238" y="65"/>
                    <a:pt x="239" y="61"/>
                    <a:pt x="241" y="58"/>
                  </a:cubicBezTo>
                  <a:close/>
                  <a:moveTo>
                    <a:pt x="312" y="283"/>
                  </a:moveTo>
                  <a:cubicBezTo>
                    <a:pt x="312" y="288"/>
                    <a:pt x="314" y="288"/>
                    <a:pt x="317" y="291"/>
                  </a:cubicBezTo>
                  <a:cubicBezTo>
                    <a:pt x="328" y="281"/>
                    <a:pt x="333" y="288"/>
                    <a:pt x="341" y="296"/>
                  </a:cubicBezTo>
                  <a:cubicBezTo>
                    <a:pt x="343" y="299"/>
                    <a:pt x="349" y="302"/>
                    <a:pt x="354" y="302"/>
                  </a:cubicBezTo>
                  <a:cubicBezTo>
                    <a:pt x="354" y="299"/>
                    <a:pt x="354" y="299"/>
                    <a:pt x="357" y="296"/>
                  </a:cubicBezTo>
                  <a:lnTo>
                    <a:pt x="362" y="296"/>
                  </a:lnTo>
                  <a:cubicBezTo>
                    <a:pt x="367" y="312"/>
                    <a:pt x="394" y="323"/>
                    <a:pt x="396" y="339"/>
                  </a:cubicBezTo>
                  <a:cubicBezTo>
                    <a:pt x="412" y="347"/>
                    <a:pt x="434" y="339"/>
                    <a:pt x="444" y="355"/>
                  </a:cubicBezTo>
                  <a:cubicBezTo>
                    <a:pt x="476" y="389"/>
                    <a:pt x="407" y="402"/>
                    <a:pt x="418" y="437"/>
                  </a:cubicBezTo>
                  <a:cubicBezTo>
                    <a:pt x="412" y="461"/>
                    <a:pt x="394" y="463"/>
                    <a:pt x="373" y="466"/>
                  </a:cubicBezTo>
                  <a:cubicBezTo>
                    <a:pt x="365" y="484"/>
                    <a:pt x="351" y="490"/>
                    <a:pt x="338" y="500"/>
                  </a:cubicBezTo>
                  <a:cubicBezTo>
                    <a:pt x="317" y="500"/>
                    <a:pt x="314" y="516"/>
                    <a:pt x="293" y="522"/>
                  </a:cubicBezTo>
                  <a:cubicBezTo>
                    <a:pt x="285" y="543"/>
                    <a:pt x="268" y="551"/>
                    <a:pt x="262" y="572"/>
                  </a:cubicBezTo>
                  <a:cubicBezTo>
                    <a:pt x="265" y="580"/>
                    <a:pt x="277" y="574"/>
                    <a:pt x="275" y="585"/>
                  </a:cubicBezTo>
                  <a:cubicBezTo>
                    <a:pt x="260" y="585"/>
                    <a:pt x="241" y="577"/>
                    <a:pt x="241" y="559"/>
                  </a:cubicBezTo>
                  <a:cubicBezTo>
                    <a:pt x="247" y="511"/>
                    <a:pt x="283" y="474"/>
                    <a:pt x="285" y="426"/>
                  </a:cubicBezTo>
                  <a:cubicBezTo>
                    <a:pt x="262" y="408"/>
                    <a:pt x="260" y="376"/>
                    <a:pt x="260" y="344"/>
                  </a:cubicBezTo>
                  <a:cubicBezTo>
                    <a:pt x="275" y="336"/>
                    <a:pt x="270" y="320"/>
                    <a:pt x="277" y="310"/>
                  </a:cubicBezTo>
                  <a:lnTo>
                    <a:pt x="270" y="302"/>
                  </a:lnTo>
                  <a:cubicBezTo>
                    <a:pt x="262" y="315"/>
                    <a:pt x="254" y="296"/>
                    <a:pt x="244" y="302"/>
                  </a:cubicBezTo>
                  <a:cubicBezTo>
                    <a:pt x="244" y="299"/>
                    <a:pt x="241" y="296"/>
                    <a:pt x="239" y="294"/>
                  </a:cubicBezTo>
                  <a:cubicBezTo>
                    <a:pt x="233" y="288"/>
                    <a:pt x="225" y="283"/>
                    <a:pt x="220" y="275"/>
                  </a:cubicBezTo>
                  <a:cubicBezTo>
                    <a:pt x="202" y="270"/>
                    <a:pt x="183" y="270"/>
                    <a:pt x="167" y="259"/>
                  </a:cubicBezTo>
                  <a:cubicBezTo>
                    <a:pt x="146" y="257"/>
                    <a:pt x="159" y="236"/>
                    <a:pt x="141" y="230"/>
                  </a:cubicBezTo>
                  <a:cubicBezTo>
                    <a:pt x="138" y="233"/>
                    <a:pt x="135" y="236"/>
                    <a:pt x="135" y="238"/>
                  </a:cubicBezTo>
                  <a:cubicBezTo>
                    <a:pt x="106" y="230"/>
                    <a:pt x="119" y="201"/>
                    <a:pt x="104" y="183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4" y="95"/>
                    <a:pt x="35" y="148"/>
                    <a:pt x="0" y="132"/>
                  </a:cubicBezTo>
                  <a:cubicBezTo>
                    <a:pt x="13" y="132"/>
                    <a:pt x="24" y="127"/>
                    <a:pt x="32" y="116"/>
                  </a:cubicBezTo>
                  <a:cubicBezTo>
                    <a:pt x="29" y="111"/>
                    <a:pt x="21" y="111"/>
                    <a:pt x="24" y="103"/>
                  </a:cubicBezTo>
                  <a:lnTo>
                    <a:pt x="29" y="98"/>
                  </a:lnTo>
                  <a:lnTo>
                    <a:pt x="24" y="93"/>
                  </a:lnTo>
                  <a:lnTo>
                    <a:pt x="29" y="87"/>
                  </a:lnTo>
                  <a:cubicBezTo>
                    <a:pt x="27" y="85"/>
                    <a:pt x="24" y="82"/>
                    <a:pt x="24" y="79"/>
                  </a:cubicBezTo>
                  <a:cubicBezTo>
                    <a:pt x="40" y="66"/>
                    <a:pt x="64" y="48"/>
                    <a:pt x="90" y="50"/>
                  </a:cubicBezTo>
                  <a:cubicBezTo>
                    <a:pt x="111" y="42"/>
                    <a:pt x="138" y="66"/>
                    <a:pt x="156" y="42"/>
                  </a:cubicBezTo>
                  <a:cubicBezTo>
                    <a:pt x="146" y="42"/>
                    <a:pt x="138" y="29"/>
                    <a:pt x="149" y="21"/>
                  </a:cubicBezTo>
                  <a:cubicBezTo>
                    <a:pt x="154" y="21"/>
                    <a:pt x="162" y="10"/>
                    <a:pt x="167" y="21"/>
                  </a:cubicBezTo>
                  <a:cubicBezTo>
                    <a:pt x="172" y="18"/>
                    <a:pt x="172" y="13"/>
                    <a:pt x="172" y="8"/>
                  </a:cubicBezTo>
                  <a:cubicBezTo>
                    <a:pt x="186" y="0"/>
                    <a:pt x="202" y="24"/>
                    <a:pt x="207" y="3"/>
                  </a:cubicBezTo>
                  <a:lnTo>
                    <a:pt x="215" y="3"/>
                  </a:lnTo>
                  <a:cubicBezTo>
                    <a:pt x="215" y="8"/>
                    <a:pt x="217" y="8"/>
                    <a:pt x="220" y="10"/>
                  </a:cubicBezTo>
                  <a:lnTo>
                    <a:pt x="225" y="5"/>
                  </a:lnTo>
                  <a:lnTo>
                    <a:pt x="231" y="10"/>
                  </a:lnTo>
                  <a:cubicBezTo>
                    <a:pt x="241" y="0"/>
                    <a:pt x="249" y="24"/>
                    <a:pt x="265" y="16"/>
                  </a:cubicBezTo>
                  <a:cubicBezTo>
                    <a:pt x="275" y="24"/>
                    <a:pt x="283" y="40"/>
                    <a:pt x="285" y="55"/>
                  </a:cubicBezTo>
                  <a:cubicBezTo>
                    <a:pt x="280" y="55"/>
                    <a:pt x="275" y="55"/>
                    <a:pt x="273" y="61"/>
                  </a:cubicBezTo>
                  <a:lnTo>
                    <a:pt x="291" y="79"/>
                  </a:lnTo>
                  <a:cubicBezTo>
                    <a:pt x="296" y="77"/>
                    <a:pt x="296" y="71"/>
                    <a:pt x="296" y="66"/>
                  </a:cubicBezTo>
                  <a:cubicBezTo>
                    <a:pt x="317" y="77"/>
                    <a:pt x="330" y="98"/>
                    <a:pt x="341" y="116"/>
                  </a:cubicBezTo>
                  <a:cubicBezTo>
                    <a:pt x="317" y="119"/>
                    <a:pt x="296" y="130"/>
                    <a:pt x="283" y="151"/>
                  </a:cubicBezTo>
                  <a:cubicBezTo>
                    <a:pt x="296" y="185"/>
                    <a:pt x="239" y="185"/>
                    <a:pt x="265" y="220"/>
                  </a:cubicBezTo>
                  <a:lnTo>
                    <a:pt x="257" y="228"/>
                  </a:lnTo>
                  <a:cubicBezTo>
                    <a:pt x="257" y="220"/>
                    <a:pt x="254" y="212"/>
                    <a:pt x="249" y="206"/>
                  </a:cubicBezTo>
                  <a:cubicBezTo>
                    <a:pt x="225" y="220"/>
                    <a:pt x="186" y="193"/>
                    <a:pt x="191" y="236"/>
                  </a:cubicBezTo>
                  <a:cubicBezTo>
                    <a:pt x="196" y="241"/>
                    <a:pt x="196" y="249"/>
                    <a:pt x="204" y="251"/>
                  </a:cubicBezTo>
                  <a:cubicBezTo>
                    <a:pt x="215" y="257"/>
                    <a:pt x="220" y="243"/>
                    <a:pt x="225" y="238"/>
                  </a:cubicBezTo>
                  <a:lnTo>
                    <a:pt x="225" y="233"/>
                  </a:lnTo>
                  <a:lnTo>
                    <a:pt x="244" y="233"/>
                  </a:lnTo>
                  <a:cubicBezTo>
                    <a:pt x="254" y="249"/>
                    <a:pt x="225" y="267"/>
                    <a:pt x="252" y="270"/>
                  </a:cubicBezTo>
                  <a:cubicBezTo>
                    <a:pt x="252" y="275"/>
                    <a:pt x="252" y="281"/>
                    <a:pt x="247" y="283"/>
                  </a:cubicBezTo>
                  <a:cubicBezTo>
                    <a:pt x="249" y="288"/>
                    <a:pt x="252" y="291"/>
                    <a:pt x="257" y="291"/>
                  </a:cubicBezTo>
                  <a:lnTo>
                    <a:pt x="268" y="291"/>
                  </a:lnTo>
                  <a:lnTo>
                    <a:pt x="273" y="291"/>
                  </a:lnTo>
                  <a:cubicBezTo>
                    <a:pt x="275" y="291"/>
                    <a:pt x="280" y="291"/>
                    <a:pt x="280" y="296"/>
                  </a:cubicBezTo>
                  <a:cubicBezTo>
                    <a:pt x="277" y="299"/>
                    <a:pt x="280" y="296"/>
                    <a:pt x="283" y="296"/>
                  </a:cubicBezTo>
                  <a:cubicBezTo>
                    <a:pt x="293" y="291"/>
                    <a:pt x="298" y="286"/>
                    <a:pt x="312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6" name="Freeform 129">
              <a:extLst>
                <a:ext uri="{FF2B5EF4-FFF2-40B4-BE49-F238E27FC236}">
                  <a16:creationId xmlns:a16="http://schemas.microsoft.com/office/drawing/2014/main" id="{F532C15E-D060-544E-B7D4-55CE70B65B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063" y="2151063"/>
              <a:ext cx="14287" cy="17462"/>
            </a:xfrm>
            <a:custGeom>
              <a:avLst/>
              <a:gdLst>
                <a:gd name="T0" fmla="*/ 2 w 38"/>
                <a:gd name="T1" fmla="*/ 1 h 47"/>
                <a:gd name="T2" fmla="*/ 18 w 38"/>
                <a:gd name="T3" fmla="*/ 1 h 47"/>
                <a:gd name="T4" fmla="*/ 31 w 38"/>
                <a:gd name="T5" fmla="*/ 3 h 47"/>
                <a:gd name="T6" fmla="*/ 37 w 38"/>
                <a:gd name="T7" fmla="*/ 14 h 47"/>
                <a:gd name="T8" fmla="*/ 31 w 38"/>
                <a:gd name="T9" fmla="*/ 25 h 47"/>
                <a:gd name="T10" fmla="*/ 16 w 38"/>
                <a:gd name="T11" fmla="*/ 30 h 47"/>
                <a:gd name="T12" fmla="*/ 13 w 38"/>
                <a:gd name="T13" fmla="*/ 30 h 47"/>
                <a:gd name="T14" fmla="*/ 13 w 38"/>
                <a:gd name="T15" fmla="*/ 46 h 47"/>
                <a:gd name="T16" fmla="*/ 0 w 38"/>
                <a:gd name="T17" fmla="*/ 46 h 47"/>
                <a:gd name="T18" fmla="*/ 2 w 38"/>
                <a:gd name="T19" fmla="*/ 1 h 47"/>
                <a:gd name="T20" fmla="*/ 13 w 38"/>
                <a:gd name="T21" fmla="*/ 22 h 47"/>
                <a:gd name="T22" fmla="*/ 16 w 38"/>
                <a:gd name="T23" fmla="*/ 22 h 47"/>
                <a:gd name="T24" fmla="*/ 23 w 38"/>
                <a:gd name="T25" fmla="*/ 17 h 47"/>
                <a:gd name="T26" fmla="*/ 16 w 38"/>
                <a:gd name="T27" fmla="*/ 11 h 47"/>
                <a:gd name="T28" fmla="*/ 13 w 38"/>
                <a:gd name="T29" fmla="*/ 11 h 47"/>
                <a:gd name="T30" fmla="*/ 13 w 38"/>
                <a:gd name="T31" fmla="*/ 2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7">
                  <a:moveTo>
                    <a:pt x="2" y="1"/>
                  </a:moveTo>
                  <a:cubicBezTo>
                    <a:pt x="5" y="1"/>
                    <a:pt x="10" y="1"/>
                    <a:pt x="18" y="1"/>
                  </a:cubicBezTo>
                  <a:cubicBezTo>
                    <a:pt x="23" y="1"/>
                    <a:pt x="29" y="0"/>
                    <a:pt x="31" y="3"/>
                  </a:cubicBezTo>
                  <a:cubicBezTo>
                    <a:pt x="34" y="5"/>
                    <a:pt x="37" y="9"/>
                    <a:pt x="37" y="14"/>
                  </a:cubicBezTo>
                  <a:cubicBezTo>
                    <a:pt x="37" y="19"/>
                    <a:pt x="34" y="22"/>
                    <a:pt x="31" y="25"/>
                  </a:cubicBezTo>
                  <a:cubicBezTo>
                    <a:pt x="29" y="27"/>
                    <a:pt x="23" y="30"/>
                    <a:pt x="16" y="30"/>
                  </a:cubicBezTo>
                  <a:lnTo>
                    <a:pt x="13" y="30"/>
                  </a:lnTo>
                  <a:lnTo>
                    <a:pt x="13" y="46"/>
                  </a:lnTo>
                  <a:lnTo>
                    <a:pt x="0" y="46"/>
                  </a:lnTo>
                  <a:lnTo>
                    <a:pt x="2" y="1"/>
                  </a:lnTo>
                  <a:close/>
                  <a:moveTo>
                    <a:pt x="13" y="22"/>
                  </a:moveTo>
                  <a:lnTo>
                    <a:pt x="16" y="22"/>
                  </a:lnTo>
                  <a:cubicBezTo>
                    <a:pt x="21" y="22"/>
                    <a:pt x="23" y="19"/>
                    <a:pt x="23" y="17"/>
                  </a:cubicBezTo>
                  <a:cubicBezTo>
                    <a:pt x="23" y="14"/>
                    <a:pt x="21" y="11"/>
                    <a:pt x="16" y="11"/>
                  </a:cubicBezTo>
                  <a:cubicBezTo>
                    <a:pt x="13" y="11"/>
                    <a:pt x="13" y="11"/>
                    <a:pt x="13" y="11"/>
                  </a:cubicBezTo>
                  <a:lnTo>
                    <a:pt x="13" y="2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7" name="Freeform 130">
              <a:extLst>
                <a:ext uri="{FF2B5EF4-FFF2-40B4-BE49-F238E27FC236}">
                  <a16:creationId xmlns:a16="http://schemas.microsoft.com/office/drawing/2014/main" id="{77DA4B94-2600-B748-B184-00B6898F0A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2174875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32 w 43"/>
                <a:gd name="T13" fmla="*/ 45 h 46"/>
                <a:gd name="T14" fmla="*/ 29 w 43"/>
                <a:gd name="T15" fmla="*/ 35 h 46"/>
                <a:gd name="T16" fmla="*/ 16 w 43"/>
                <a:gd name="T17" fmla="*/ 35 h 46"/>
                <a:gd name="T18" fmla="*/ 26 w 43"/>
                <a:gd name="T19" fmla="*/ 24 h 46"/>
                <a:gd name="T20" fmla="*/ 24 w 43"/>
                <a:gd name="T21" fmla="*/ 16 h 46"/>
                <a:gd name="T22" fmla="*/ 21 w 43"/>
                <a:gd name="T23" fmla="*/ 8 h 46"/>
                <a:gd name="T24" fmla="*/ 21 w 43"/>
                <a:gd name="T25" fmla="*/ 8 h 46"/>
                <a:gd name="T26" fmla="*/ 18 w 43"/>
                <a:gd name="T27" fmla="*/ 16 h 46"/>
                <a:gd name="T28" fmla="*/ 16 w 43"/>
                <a:gd name="T29" fmla="*/ 24 h 46"/>
                <a:gd name="T30" fmla="*/ 26 w 43"/>
                <a:gd name="T31" fmla="*/ 2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32" y="45"/>
                  </a:lnTo>
                  <a:lnTo>
                    <a:pt x="29" y="35"/>
                  </a:lnTo>
                  <a:lnTo>
                    <a:pt x="16" y="35"/>
                  </a:lnTo>
                  <a:close/>
                  <a:moveTo>
                    <a:pt x="26" y="24"/>
                  </a:moveTo>
                  <a:lnTo>
                    <a:pt x="24" y="16"/>
                  </a:lnTo>
                  <a:cubicBezTo>
                    <a:pt x="24" y="13"/>
                    <a:pt x="21" y="11"/>
                    <a:pt x="21" y="8"/>
                  </a:cubicBezTo>
                  <a:lnTo>
                    <a:pt x="21" y="8"/>
                  </a:lnTo>
                  <a:cubicBezTo>
                    <a:pt x="21" y="11"/>
                    <a:pt x="18" y="13"/>
                    <a:pt x="18" y="16"/>
                  </a:cubicBezTo>
                  <a:lnTo>
                    <a:pt x="16" y="24"/>
                  </a:lnTo>
                  <a:lnTo>
                    <a:pt x="26" y="2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8" name="Freeform 131">
              <a:extLst>
                <a:ext uri="{FF2B5EF4-FFF2-40B4-BE49-F238E27FC236}">
                  <a16:creationId xmlns:a16="http://schemas.microsoft.com/office/drawing/2014/main" id="{A412F3F6-1234-C34E-A5DF-8B81F441F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063" y="2197100"/>
              <a:ext cx="14287" cy="15875"/>
            </a:xfrm>
            <a:custGeom>
              <a:avLst/>
              <a:gdLst>
                <a:gd name="T0" fmla="*/ 10 w 40"/>
                <a:gd name="T1" fmla="*/ 0 h 46"/>
                <a:gd name="T2" fmla="*/ 10 w 40"/>
                <a:gd name="T3" fmla="*/ 16 h 46"/>
                <a:gd name="T4" fmla="*/ 26 w 40"/>
                <a:gd name="T5" fmla="*/ 16 h 46"/>
                <a:gd name="T6" fmla="*/ 26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6 w 40"/>
                <a:gd name="T13" fmla="*/ 45 h 46"/>
                <a:gd name="T14" fmla="*/ 26 w 40"/>
                <a:gd name="T15" fmla="*/ 26 h 46"/>
                <a:gd name="T16" fmla="*/ 10 w 40"/>
                <a:gd name="T17" fmla="*/ 26 h 46"/>
                <a:gd name="T18" fmla="*/ 10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0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0" y="0"/>
                  </a:moveTo>
                  <a:lnTo>
                    <a:pt x="10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6" y="45"/>
                  </a:lnTo>
                  <a:lnTo>
                    <a:pt x="26" y="26"/>
                  </a:lnTo>
                  <a:lnTo>
                    <a:pt x="10" y="26"/>
                  </a:lnTo>
                  <a:lnTo>
                    <a:pt x="10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9" name="Freeform 132">
              <a:extLst>
                <a:ext uri="{FF2B5EF4-FFF2-40B4-BE49-F238E27FC236}">
                  <a16:creationId xmlns:a16="http://schemas.microsoft.com/office/drawing/2014/main" id="{975AA645-587A-A642-8283-EF557D9992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22193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4 h 48"/>
                <a:gd name="T14" fmla="*/ 24 w 46"/>
                <a:gd name="T15" fmla="*/ 10 h 48"/>
                <a:gd name="T16" fmla="*/ 13 w 46"/>
                <a:gd name="T17" fmla="*/ 24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4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4"/>
                  </a:cubicBezTo>
                  <a:cubicBezTo>
                    <a:pt x="34" y="16"/>
                    <a:pt x="32" y="10"/>
                    <a:pt x="24" y="10"/>
                  </a:cubicBezTo>
                  <a:cubicBezTo>
                    <a:pt x="16" y="10"/>
                    <a:pt x="13" y="16"/>
                    <a:pt x="13" y="24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0" name="Freeform 133">
              <a:extLst>
                <a:ext uri="{FF2B5EF4-FFF2-40B4-BE49-F238E27FC236}">
                  <a16:creationId xmlns:a16="http://schemas.microsoft.com/office/drawing/2014/main" id="{613E9D1D-E6CB-4A42-A9E8-24083AF99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6488" y="2159000"/>
              <a:ext cx="15875" cy="17463"/>
            </a:xfrm>
            <a:custGeom>
              <a:avLst/>
              <a:gdLst>
                <a:gd name="T0" fmla="*/ 21 w 46"/>
                <a:gd name="T1" fmla="*/ 48 h 49"/>
                <a:gd name="T2" fmla="*/ 0 w 46"/>
                <a:gd name="T3" fmla="*/ 24 h 49"/>
                <a:gd name="T4" fmla="*/ 24 w 46"/>
                <a:gd name="T5" fmla="*/ 0 h 49"/>
                <a:gd name="T6" fmla="*/ 45 w 46"/>
                <a:gd name="T7" fmla="*/ 24 h 49"/>
                <a:gd name="T8" fmla="*/ 21 w 46"/>
                <a:gd name="T9" fmla="*/ 48 h 49"/>
                <a:gd name="T10" fmla="*/ 24 w 46"/>
                <a:gd name="T11" fmla="*/ 37 h 49"/>
                <a:gd name="T12" fmla="*/ 35 w 46"/>
                <a:gd name="T13" fmla="*/ 24 h 49"/>
                <a:gd name="T14" fmla="*/ 24 w 46"/>
                <a:gd name="T15" fmla="*/ 10 h 49"/>
                <a:gd name="T16" fmla="*/ 13 w 46"/>
                <a:gd name="T17" fmla="*/ 24 h 49"/>
                <a:gd name="T18" fmla="*/ 24 w 46"/>
                <a:gd name="T19" fmla="*/ 3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9">
                  <a:moveTo>
                    <a:pt x="21" y="48"/>
                  </a:moveTo>
                  <a:cubicBezTo>
                    <a:pt x="8" y="48"/>
                    <a:pt x="0" y="37"/>
                    <a:pt x="0" y="24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3"/>
                    <a:pt x="45" y="13"/>
                    <a:pt x="45" y="24"/>
                  </a:cubicBezTo>
                  <a:cubicBezTo>
                    <a:pt x="45" y="37"/>
                    <a:pt x="37" y="48"/>
                    <a:pt x="21" y="48"/>
                  </a:cubicBezTo>
                  <a:close/>
                  <a:moveTo>
                    <a:pt x="24" y="37"/>
                  </a:moveTo>
                  <a:cubicBezTo>
                    <a:pt x="29" y="37"/>
                    <a:pt x="35" y="32"/>
                    <a:pt x="35" y="24"/>
                  </a:cubicBezTo>
                  <a:cubicBezTo>
                    <a:pt x="35" y="16"/>
                    <a:pt x="32" y="10"/>
                    <a:pt x="24" y="10"/>
                  </a:cubicBezTo>
                  <a:cubicBezTo>
                    <a:pt x="16" y="10"/>
                    <a:pt x="13" y="16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1" name="Freeform 134">
              <a:extLst>
                <a:ext uri="{FF2B5EF4-FFF2-40B4-BE49-F238E27FC236}">
                  <a16:creationId xmlns:a16="http://schemas.microsoft.com/office/drawing/2014/main" id="{EC9D97EC-331F-CC4C-89FD-851737C79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6488" y="2185988"/>
              <a:ext cx="14287" cy="15875"/>
            </a:xfrm>
            <a:custGeom>
              <a:avLst/>
              <a:gdLst>
                <a:gd name="T0" fmla="*/ 2 w 38"/>
                <a:gd name="T1" fmla="*/ 0 h 46"/>
                <a:gd name="T2" fmla="*/ 18 w 38"/>
                <a:gd name="T3" fmla="*/ 0 h 46"/>
                <a:gd name="T4" fmla="*/ 31 w 38"/>
                <a:gd name="T5" fmla="*/ 3 h 46"/>
                <a:gd name="T6" fmla="*/ 37 w 38"/>
                <a:gd name="T7" fmla="*/ 13 h 46"/>
                <a:gd name="T8" fmla="*/ 31 w 38"/>
                <a:gd name="T9" fmla="*/ 24 h 46"/>
                <a:gd name="T10" fmla="*/ 15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2 w 38"/>
                <a:gd name="T19" fmla="*/ 0 h 46"/>
                <a:gd name="T20" fmla="*/ 13 w 38"/>
                <a:gd name="T21" fmla="*/ 21 h 46"/>
                <a:gd name="T22" fmla="*/ 15 w 38"/>
                <a:gd name="T23" fmla="*/ 21 h 46"/>
                <a:gd name="T24" fmla="*/ 23 w 38"/>
                <a:gd name="T25" fmla="*/ 16 h 46"/>
                <a:gd name="T26" fmla="*/ 15 w 38"/>
                <a:gd name="T27" fmla="*/ 11 h 46"/>
                <a:gd name="T28" fmla="*/ 13 w 38"/>
                <a:gd name="T29" fmla="*/ 11 h 46"/>
                <a:gd name="T30" fmla="*/ 13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2" y="0"/>
                  </a:moveTo>
                  <a:cubicBezTo>
                    <a:pt x="5" y="0"/>
                    <a:pt x="10" y="0"/>
                    <a:pt x="18" y="0"/>
                  </a:cubicBezTo>
                  <a:cubicBezTo>
                    <a:pt x="23" y="0"/>
                    <a:pt x="28" y="0"/>
                    <a:pt x="31" y="3"/>
                  </a:cubicBezTo>
                  <a:cubicBezTo>
                    <a:pt x="33" y="5"/>
                    <a:pt x="37" y="8"/>
                    <a:pt x="37" y="13"/>
                  </a:cubicBezTo>
                  <a:cubicBezTo>
                    <a:pt x="37" y="19"/>
                    <a:pt x="34" y="21"/>
                    <a:pt x="31" y="24"/>
                  </a:cubicBezTo>
                  <a:cubicBezTo>
                    <a:pt x="29" y="27"/>
                    <a:pt x="23" y="29"/>
                    <a:pt x="15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2" y="0"/>
                  </a:lnTo>
                  <a:close/>
                  <a:moveTo>
                    <a:pt x="13" y="21"/>
                  </a:moveTo>
                  <a:lnTo>
                    <a:pt x="15" y="21"/>
                  </a:lnTo>
                  <a:cubicBezTo>
                    <a:pt x="21" y="21"/>
                    <a:pt x="23" y="19"/>
                    <a:pt x="23" y="16"/>
                  </a:cubicBezTo>
                  <a:cubicBezTo>
                    <a:pt x="23" y="13"/>
                    <a:pt x="21" y="11"/>
                    <a:pt x="15" y="11"/>
                  </a:cubicBezTo>
                  <a:cubicBezTo>
                    <a:pt x="13" y="11"/>
                    <a:pt x="13" y="11"/>
                    <a:pt x="13" y="11"/>
                  </a:cubicBezTo>
                  <a:lnTo>
                    <a:pt x="13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2" name="Freeform 135">
              <a:extLst>
                <a:ext uri="{FF2B5EF4-FFF2-40B4-BE49-F238E27FC236}">
                  <a16:creationId xmlns:a16="http://schemas.microsoft.com/office/drawing/2014/main" id="{B185108F-17A0-3E4C-BDC6-B10F1BF5F0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2208213"/>
              <a:ext cx="11113" cy="15875"/>
            </a:xfrm>
            <a:custGeom>
              <a:avLst/>
              <a:gdLst>
                <a:gd name="T0" fmla="*/ 6 w 33"/>
                <a:gd name="T1" fmla="*/ 31 h 46"/>
                <a:gd name="T2" fmla="*/ 16 w 33"/>
                <a:gd name="T3" fmla="*/ 34 h 46"/>
                <a:gd name="T4" fmla="*/ 22 w 33"/>
                <a:gd name="T5" fmla="*/ 31 h 46"/>
                <a:gd name="T6" fmla="*/ 14 w 33"/>
                <a:gd name="T7" fmla="*/ 26 h 46"/>
                <a:gd name="T8" fmla="*/ 0 w 33"/>
                <a:gd name="T9" fmla="*/ 13 h 46"/>
                <a:gd name="T10" fmla="*/ 19 w 33"/>
                <a:gd name="T11" fmla="*/ 0 h 46"/>
                <a:gd name="T12" fmla="*/ 32 w 33"/>
                <a:gd name="T13" fmla="*/ 2 h 46"/>
                <a:gd name="T14" fmla="*/ 30 w 33"/>
                <a:gd name="T15" fmla="*/ 13 h 46"/>
                <a:gd name="T16" fmla="*/ 19 w 33"/>
                <a:gd name="T17" fmla="*/ 10 h 46"/>
                <a:gd name="T18" fmla="*/ 14 w 33"/>
                <a:gd name="T19" fmla="*/ 13 h 46"/>
                <a:gd name="T20" fmla="*/ 22 w 33"/>
                <a:gd name="T21" fmla="*/ 18 h 46"/>
                <a:gd name="T22" fmla="*/ 32 w 33"/>
                <a:gd name="T23" fmla="*/ 31 h 46"/>
                <a:gd name="T24" fmla="*/ 14 w 33"/>
                <a:gd name="T25" fmla="*/ 45 h 46"/>
                <a:gd name="T26" fmla="*/ 0 w 33"/>
                <a:gd name="T27" fmla="*/ 42 h 46"/>
                <a:gd name="T28" fmla="*/ 6 w 33"/>
                <a:gd name="T29" fmla="*/ 3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46">
                  <a:moveTo>
                    <a:pt x="6" y="31"/>
                  </a:moveTo>
                  <a:cubicBezTo>
                    <a:pt x="8" y="34"/>
                    <a:pt x="14" y="34"/>
                    <a:pt x="16" y="34"/>
                  </a:cubicBezTo>
                  <a:cubicBezTo>
                    <a:pt x="22" y="34"/>
                    <a:pt x="22" y="31"/>
                    <a:pt x="22" y="31"/>
                  </a:cubicBezTo>
                  <a:cubicBezTo>
                    <a:pt x="22" y="29"/>
                    <a:pt x="19" y="29"/>
                    <a:pt x="14" y="26"/>
                  </a:cubicBezTo>
                  <a:cubicBezTo>
                    <a:pt x="6" y="23"/>
                    <a:pt x="0" y="18"/>
                    <a:pt x="0" y="13"/>
                  </a:cubicBezTo>
                  <a:cubicBezTo>
                    <a:pt x="0" y="5"/>
                    <a:pt x="8" y="0"/>
                    <a:pt x="19" y="0"/>
                  </a:cubicBezTo>
                  <a:cubicBezTo>
                    <a:pt x="24" y="0"/>
                    <a:pt x="30" y="0"/>
                    <a:pt x="32" y="2"/>
                  </a:cubicBezTo>
                  <a:lnTo>
                    <a:pt x="30" y="13"/>
                  </a:lnTo>
                  <a:cubicBezTo>
                    <a:pt x="27" y="13"/>
                    <a:pt x="24" y="10"/>
                    <a:pt x="19" y="10"/>
                  </a:cubicBezTo>
                  <a:cubicBezTo>
                    <a:pt x="16" y="10"/>
                    <a:pt x="14" y="13"/>
                    <a:pt x="14" y="13"/>
                  </a:cubicBezTo>
                  <a:cubicBezTo>
                    <a:pt x="14" y="15"/>
                    <a:pt x="16" y="15"/>
                    <a:pt x="22" y="18"/>
                  </a:cubicBezTo>
                  <a:cubicBezTo>
                    <a:pt x="30" y="21"/>
                    <a:pt x="32" y="26"/>
                    <a:pt x="32" y="31"/>
                  </a:cubicBezTo>
                  <a:cubicBezTo>
                    <a:pt x="32" y="39"/>
                    <a:pt x="27" y="45"/>
                    <a:pt x="14" y="45"/>
                  </a:cubicBezTo>
                  <a:cubicBezTo>
                    <a:pt x="8" y="45"/>
                    <a:pt x="3" y="42"/>
                    <a:pt x="0" y="42"/>
                  </a:cubicBezTo>
                  <a:lnTo>
                    <a:pt x="6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3" name="Freeform 136">
              <a:extLst>
                <a:ext uri="{FF2B5EF4-FFF2-40B4-BE49-F238E27FC236}">
                  <a16:creationId xmlns:a16="http://schemas.microsoft.com/office/drawing/2014/main" id="{1703F1E4-BE4B-1049-8BCE-6F472EFC7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2017713"/>
              <a:ext cx="438150" cy="381000"/>
            </a:xfrm>
            <a:custGeom>
              <a:avLst/>
              <a:gdLst>
                <a:gd name="T0" fmla="*/ 0 w 1219"/>
                <a:gd name="T1" fmla="*/ 0 h 1060"/>
                <a:gd name="T2" fmla="*/ 784 w 1219"/>
                <a:gd name="T3" fmla="*/ 0 h 1060"/>
                <a:gd name="T4" fmla="*/ 1218 w 1219"/>
                <a:gd name="T5" fmla="*/ 365 h 1060"/>
                <a:gd name="T6" fmla="*/ 781 w 1219"/>
                <a:gd name="T7" fmla="*/ 755 h 1060"/>
                <a:gd name="T8" fmla="*/ 455 w 1219"/>
                <a:gd name="T9" fmla="*/ 755 h 1060"/>
                <a:gd name="T10" fmla="*/ 455 w 1219"/>
                <a:gd name="T11" fmla="*/ 1059 h 1060"/>
                <a:gd name="T12" fmla="*/ 0 w 1219"/>
                <a:gd name="T13" fmla="*/ 1059 h 1060"/>
                <a:gd name="T14" fmla="*/ 0 w 1219"/>
                <a:gd name="T15" fmla="*/ 0 h 1060"/>
                <a:gd name="T16" fmla="*/ 543 w 1219"/>
                <a:gd name="T17" fmla="*/ 508 h 1060"/>
                <a:gd name="T18" fmla="*/ 762 w 1219"/>
                <a:gd name="T19" fmla="*/ 371 h 1060"/>
                <a:gd name="T20" fmla="*/ 543 w 1219"/>
                <a:gd name="T21" fmla="*/ 244 h 1060"/>
                <a:gd name="T22" fmla="*/ 445 w 1219"/>
                <a:gd name="T23" fmla="*/ 244 h 1060"/>
                <a:gd name="T24" fmla="*/ 445 w 1219"/>
                <a:gd name="T25" fmla="*/ 508 h 1060"/>
                <a:gd name="T26" fmla="*/ 543 w 1219"/>
                <a:gd name="T27" fmla="*/ 508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9" h="1060">
                  <a:moveTo>
                    <a:pt x="0" y="0"/>
                  </a:moveTo>
                  <a:lnTo>
                    <a:pt x="784" y="0"/>
                  </a:lnTo>
                  <a:cubicBezTo>
                    <a:pt x="969" y="0"/>
                    <a:pt x="1218" y="79"/>
                    <a:pt x="1218" y="365"/>
                  </a:cubicBezTo>
                  <a:cubicBezTo>
                    <a:pt x="1218" y="641"/>
                    <a:pt x="1019" y="755"/>
                    <a:pt x="781" y="755"/>
                  </a:cubicBezTo>
                  <a:lnTo>
                    <a:pt x="455" y="755"/>
                  </a:lnTo>
                  <a:lnTo>
                    <a:pt x="455" y="1059"/>
                  </a:lnTo>
                  <a:lnTo>
                    <a:pt x="0" y="1059"/>
                  </a:lnTo>
                  <a:lnTo>
                    <a:pt x="0" y="0"/>
                  </a:lnTo>
                  <a:close/>
                  <a:moveTo>
                    <a:pt x="543" y="508"/>
                  </a:moveTo>
                  <a:cubicBezTo>
                    <a:pt x="651" y="508"/>
                    <a:pt x="762" y="490"/>
                    <a:pt x="762" y="371"/>
                  </a:cubicBezTo>
                  <a:cubicBezTo>
                    <a:pt x="762" y="259"/>
                    <a:pt x="651" y="244"/>
                    <a:pt x="543" y="244"/>
                  </a:cubicBezTo>
                  <a:lnTo>
                    <a:pt x="445" y="244"/>
                  </a:lnTo>
                  <a:lnTo>
                    <a:pt x="445" y="508"/>
                  </a:lnTo>
                  <a:lnTo>
                    <a:pt x="543" y="50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4" name="Freeform 137">
              <a:extLst>
                <a:ext uri="{FF2B5EF4-FFF2-40B4-BE49-F238E27FC236}">
                  <a16:creationId xmlns:a16="http://schemas.microsoft.com/office/drawing/2014/main" id="{EE9A9303-6015-9841-89B6-A0A2E951A0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338" y="2017713"/>
              <a:ext cx="528637" cy="381000"/>
            </a:xfrm>
            <a:custGeom>
              <a:avLst/>
              <a:gdLst>
                <a:gd name="T0" fmla="*/ 416 w 1468"/>
                <a:gd name="T1" fmla="*/ 0 h 1060"/>
                <a:gd name="T2" fmla="*/ 1044 w 1468"/>
                <a:gd name="T3" fmla="*/ 0 h 1060"/>
                <a:gd name="T4" fmla="*/ 1467 w 1468"/>
                <a:gd name="T5" fmla="*/ 1059 h 1060"/>
                <a:gd name="T6" fmla="*/ 991 w 1468"/>
                <a:gd name="T7" fmla="*/ 1059 h 1060"/>
                <a:gd name="T8" fmla="*/ 911 w 1468"/>
                <a:gd name="T9" fmla="*/ 829 h 1060"/>
                <a:gd name="T10" fmla="*/ 527 w 1468"/>
                <a:gd name="T11" fmla="*/ 829 h 1060"/>
                <a:gd name="T12" fmla="*/ 453 w 1468"/>
                <a:gd name="T13" fmla="*/ 1059 h 1060"/>
                <a:gd name="T14" fmla="*/ 0 w 1468"/>
                <a:gd name="T15" fmla="*/ 1059 h 1060"/>
                <a:gd name="T16" fmla="*/ 416 w 1468"/>
                <a:gd name="T17" fmla="*/ 0 h 1060"/>
                <a:gd name="T18" fmla="*/ 591 w 1468"/>
                <a:gd name="T19" fmla="*/ 575 h 1060"/>
                <a:gd name="T20" fmla="*/ 856 w 1468"/>
                <a:gd name="T21" fmla="*/ 575 h 1060"/>
                <a:gd name="T22" fmla="*/ 726 w 1468"/>
                <a:gd name="T23" fmla="*/ 228 h 1060"/>
                <a:gd name="T24" fmla="*/ 723 w 1468"/>
                <a:gd name="T25" fmla="*/ 228 h 1060"/>
                <a:gd name="T26" fmla="*/ 591 w 1468"/>
                <a:gd name="T27" fmla="*/ 575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68" h="1060">
                  <a:moveTo>
                    <a:pt x="416" y="0"/>
                  </a:moveTo>
                  <a:lnTo>
                    <a:pt x="1044" y="0"/>
                  </a:lnTo>
                  <a:lnTo>
                    <a:pt x="1467" y="1059"/>
                  </a:lnTo>
                  <a:lnTo>
                    <a:pt x="991" y="1059"/>
                  </a:lnTo>
                  <a:lnTo>
                    <a:pt x="911" y="829"/>
                  </a:lnTo>
                  <a:lnTo>
                    <a:pt x="527" y="829"/>
                  </a:lnTo>
                  <a:lnTo>
                    <a:pt x="453" y="1059"/>
                  </a:lnTo>
                  <a:lnTo>
                    <a:pt x="0" y="1059"/>
                  </a:lnTo>
                  <a:lnTo>
                    <a:pt x="416" y="0"/>
                  </a:lnTo>
                  <a:close/>
                  <a:moveTo>
                    <a:pt x="591" y="575"/>
                  </a:moveTo>
                  <a:lnTo>
                    <a:pt x="856" y="575"/>
                  </a:lnTo>
                  <a:lnTo>
                    <a:pt x="726" y="228"/>
                  </a:lnTo>
                  <a:lnTo>
                    <a:pt x="723" y="228"/>
                  </a:lnTo>
                  <a:lnTo>
                    <a:pt x="591" y="57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5" name="Freeform 138">
              <a:extLst>
                <a:ext uri="{FF2B5EF4-FFF2-40B4-BE49-F238E27FC236}">
                  <a16:creationId xmlns:a16="http://schemas.microsoft.com/office/drawing/2014/main" id="{F9631627-A730-6449-9516-CDCEE3E734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6200" y="2017713"/>
              <a:ext cx="438150" cy="381000"/>
            </a:xfrm>
            <a:custGeom>
              <a:avLst/>
              <a:gdLst>
                <a:gd name="T0" fmla="*/ 760 w 1217"/>
                <a:gd name="T1" fmla="*/ 0 h 1060"/>
                <a:gd name="T2" fmla="*/ 1216 w 1217"/>
                <a:gd name="T3" fmla="*/ 0 h 1060"/>
                <a:gd name="T4" fmla="*/ 1216 w 1217"/>
                <a:gd name="T5" fmla="*/ 1059 h 1060"/>
                <a:gd name="T6" fmla="*/ 760 w 1217"/>
                <a:gd name="T7" fmla="*/ 1059 h 1060"/>
                <a:gd name="T8" fmla="*/ 760 w 1217"/>
                <a:gd name="T9" fmla="*/ 678 h 1060"/>
                <a:gd name="T10" fmla="*/ 456 w 1217"/>
                <a:gd name="T11" fmla="*/ 678 h 1060"/>
                <a:gd name="T12" fmla="*/ 456 w 1217"/>
                <a:gd name="T13" fmla="*/ 1059 h 1060"/>
                <a:gd name="T14" fmla="*/ 0 w 1217"/>
                <a:gd name="T15" fmla="*/ 1059 h 1060"/>
                <a:gd name="T16" fmla="*/ 0 w 1217"/>
                <a:gd name="T17" fmla="*/ 0 h 1060"/>
                <a:gd name="T18" fmla="*/ 456 w 1217"/>
                <a:gd name="T19" fmla="*/ 0 h 1060"/>
                <a:gd name="T20" fmla="*/ 456 w 1217"/>
                <a:gd name="T21" fmla="*/ 365 h 1060"/>
                <a:gd name="T22" fmla="*/ 760 w 1217"/>
                <a:gd name="T23" fmla="*/ 365 h 1060"/>
                <a:gd name="T24" fmla="*/ 760 w 1217"/>
                <a:gd name="T25" fmla="*/ 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7" h="1060">
                  <a:moveTo>
                    <a:pt x="760" y="0"/>
                  </a:moveTo>
                  <a:lnTo>
                    <a:pt x="1216" y="0"/>
                  </a:lnTo>
                  <a:lnTo>
                    <a:pt x="1216" y="1059"/>
                  </a:lnTo>
                  <a:lnTo>
                    <a:pt x="760" y="1059"/>
                  </a:lnTo>
                  <a:lnTo>
                    <a:pt x="760" y="678"/>
                  </a:lnTo>
                  <a:lnTo>
                    <a:pt x="456" y="678"/>
                  </a:lnTo>
                  <a:lnTo>
                    <a:pt x="456" y="1059"/>
                  </a:lnTo>
                  <a:lnTo>
                    <a:pt x="0" y="1059"/>
                  </a:lnTo>
                  <a:lnTo>
                    <a:pt x="0" y="0"/>
                  </a:lnTo>
                  <a:lnTo>
                    <a:pt x="456" y="0"/>
                  </a:lnTo>
                  <a:lnTo>
                    <a:pt x="456" y="365"/>
                  </a:lnTo>
                  <a:lnTo>
                    <a:pt x="760" y="365"/>
                  </a:lnTo>
                  <a:lnTo>
                    <a:pt x="76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6" name="Freeform 139">
              <a:extLst>
                <a:ext uri="{FF2B5EF4-FFF2-40B4-BE49-F238E27FC236}">
                  <a16:creationId xmlns:a16="http://schemas.microsoft.com/office/drawing/2014/main" id="{4BC9EE07-876D-944B-AA28-C2D5D3578B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5625" y="2011363"/>
              <a:ext cx="476250" cy="395287"/>
            </a:xfrm>
            <a:custGeom>
              <a:avLst/>
              <a:gdLst>
                <a:gd name="T0" fmla="*/ 657 w 1322"/>
                <a:gd name="T1" fmla="*/ 1097 h 1098"/>
                <a:gd name="T2" fmla="*/ 0 w 1322"/>
                <a:gd name="T3" fmla="*/ 549 h 1098"/>
                <a:gd name="T4" fmla="*/ 657 w 1322"/>
                <a:gd name="T5" fmla="*/ 0 h 1098"/>
                <a:gd name="T6" fmla="*/ 1319 w 1322"/>
                <a:gd name="T7" fmla="*/ 549 h 1098"/>
                <a:gd name="T8" fmla="*/ 657 w 1322"/>
                <a:gd name="T9" fmla="*/ 1097 h 1098"/>
                <a:gd name="T10" fmla="*/ 657 w 1322"/>
                <a:gd name="T11" fmla="*/ 843 h 1098"/>
                <a:gd name="T12" fmla="*/ 845 w 1322"/>
                <a:gd name="T13" fmla="*/ 549 h 1098"/>
                <a:gd name="T14" fmla="*/ 657 w 1322"/>
                <a:gd name="T15" fmla="*/ 255 h 1098"/>
                <a:gd name="T16" fmla="*/ 474 w 1322"/>
                <a:gd name="T17" fmla="*/ 549 h 1098"/>
                <a:gd name="T18" fmla="*/ 657 w 1322"/>
                <a:gd name="T19" fmla="*/ 843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2" h="1098">
                  <a:moveTo>
                    <a:pt x="657" y="1097"/>
                  </a:moveTo>
                  <a:cubicBezTo>
                    <a:pt x="241" y="1097"/>
                    <a:pt x="0" y="909"/>
                    <a:pt x="0" y="549"/>
                  </a:cubicBezTo>
                  <a:cubicBezTo>
                    <a:pt x="0" y="194"/>
                    <a:pt x="244" y="0"/>
                    <a:pt x="657" y="0"/>
                  </a:cubicBezTo>
                  <a:cubicBezTo>
                    <a:pt x="1072" y="0"/>
                    <a:pt x="1319" y="194"/>
                    <a:pt x="1319" y="549"/>
                  </a:cubicBezTo>
                  <a:cubicBezTo>
                    <a:pt x="1321" y="911"/>
                    <a:pt x="1072" y="1097"/>
                    <a:pt x="657" y="1097"/>
                  </a:cubicBezTo>
                  <a:close/>
                  <a:moveTo>
                    <a:pt x="657" y="843"/>
                  </a:moveTo>
                  <a:cubicBezTo>
                    <a:pt x="837" y="843"/>
                    <a:pt x="842" y="662"/>
                    <a:pt x="845" y="549"/>
                  </a:cubicBezTo>
                  <a:cubicBezTo>
                    <a:pt x="842" y="451"/>
                    <a:pt x="831" y="255"/>
                    <a:pt x="657" y="255"/>
                  </a:cubicBezTo>
                  <a:cubicBezTo>
                    <a:pt x="487" y="255"/>
                    <a:pt x="474" y="448"/>
                    <a:pt x="474" y="549"/>
                  </a:cubicBezTo>
                  <a:cubicBezTo>
                    <a:pt x="477" y="662"/>
                    <a:pt x="495" y="843"/>
                    <a:pt x="657" y="8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</p:grpSp>
      <p:pic>
        <p:nvPicPr>
          <p:cNvPr id="157" name="Picture 156">
            <a:extLst>
              <a:ext uri="{FF2B5EF4-FFF2-40B4-BE49-F238E27FC236}">
                <a16:creationId xmlns:a16="http://schemas.microsoft.com/office/drawing/2014/main" id="{CD37ACBC-95F4-7C4B-9CAD-D160486E85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23570" y="7588187"/>
            <a:ext cx="3316289" cy="46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13018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1006103" y="733985"/>
            <a:ext cx="12618196" cy="1030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>
            <a:lvl1pPr algn="ctr">
              <a:defRPr sz="4560" b="1">
                <a:solidFill>
                  <a:srgbClr val="0F5472"/>
                </a:solidFill>
              </a:defRPr>
            </a:lvl1pPr>
          </a:lstStyle>
          <a:p>
            <a:pPr lvl="0"/>
            <a:r>
              <a:rPr lang="en-US" altLang="x-none" dirty="0"/>
              <a:t>CLICK TO EDIT MASTER TITLE STYLE</a:t>
            </a:r>
          </a:p>
        </p:txBody>
      </p:sp>
      <p:sp>
        <p:nvSpPr>
          <p:cNvPr id="6" name="Rectangle 5"/>
          <p:cNvSpPr>
            <a:spLocks/>
          </p:cNvSpPr>
          <p:nvPr userDrawn="1"/>
        </p:nvSpPr>
        <p:spPr bwMode="auto">
          <a:xfrm>
            <a:off x="6812967" y="437949"/>
            <a:ext cx="1008289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680" b="1" dirty="0">
                <a:solidFill>
                  <a:schemeClr val="bg1">
                    <a:lumMod val="65000"/>
                  </a:schemeClr>
                </a:solidFill>
                <a:latin typeface="+mn-lt"/>
                <a:sym typeface="Montserrat-Regular" charset="0"/>
              </a:rPr>
              <a:t>OPS/OMS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006102" y="2311053"/>
            <a:ext cx="12618196" cy="48820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7077076" y="1764041"/>
            <a:ext cx="480060" cy="1143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19" name="Oval 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20" name="Oval 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21" name="Oval 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C7FA0B4-FF5F-7848-931D-102A9EEEAEDD}"/>
              </a:ext>
            </a:extLst>
          </p:cNvPr>
          <p:cNvSpPr/>
          <p:nvPr userDrawn="1"/>
        </p:nvSpPr>
        <p:spPr>
          <a:xfrm>
            <a:off x="0" y="7370756"/>
            <a:ext cx="14630400" cy="858844"/>
          </a:xfrm>
          <a:prstGeom prst="rect">
            <a:avLst/>
          </a:prstGeom>
          <a:solidFill>
            <a:srgbClr val="FF9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7102B89-CF9A-744F-A4BC-9476922966B8}"/>
              </a:ext>
            </a:extLst>
          </p:cNvPr>
          <p:cNvGrpSpPr/>
          <p:nvPr userDrawn="1"/>
        </p:nvGrpSpPr>
        <p:grpSpPr>
          <a:xfrm>
            <a:off x="739140" y="7591949"/>
            <a:ext cx="4036696" cy="398231"/>
            <a:chOff x="2933700" y="2011363"/>
            <a:chExt cx="4006850" cy="395287"/>
          </a:xfrm>
          <a:solidFill>
            <a:schemeClr val="bg1"/>
          </a:solidFill>
        </p:grpSpPr>
        <p:sp>
          <p:nvSpPr>
            <p:cNvPr id="14" name="Freeform 1">
              <a:extLst>
                <a:ext uri="{FF2B5EF4-FFF2-40B4-BE49-F238E27FC236}">
                  <a16:creationId xmlns:a16="http://schemas.microsoft.com/office/drawing/2014/main" id="{46F8BF15-D054-8342-B4B2-637F5EC651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336800"/>
              <a:ext cx="53975" cy="66675"/>
            </a:xfrm>
            <a:custGeom>
              <a:avLst/>
              <a:gdLst>
                <a:gd name="T0" fmla="*/ 98 w 149"/>
                <a:gd name="T1" fmla="*/ 143 h 187"/>
                <a:gd name="T2" fmla="*/ 47 w 149"/>
                <a:gd name="T3" fmla="*/ 143 h 187"/>
                <a:gd name="T4" fmla="*/ 37 w 149"/>
                <a:gd name="T5" fmla="*/ 186 h 187"/>
                <a:gd name="T6" fmla="*/ 0 w 149"/>
                <a:gd name="T7" fmla="*/ 186 h 187"/>
                <a:gd name="T8" fmla="*/ 53 w 149"/>
                <a:gd name="T9" fmla="*/ 0 h 187"/>
                <a:gd name="T10" fmla="*/ 95 w 149"/>
                <a:gd name="T11" fmla="*/ 0 h 187"/>
                <a:gd name="T12" fmla="*/ 148 w 149"/>
                <a:gd name="T13" fmla="*/ 186 h 187"/>
                <a:gd name="T14" fmla="*/ 108 w 149"/>
                <a:gd name="T15" fmla="*/ 186 h 187"/>
                <a:gd name="T16" fmla="*/ 98 w 149"/>
                <a:gd name="T17" fmla="*/ 143 h 187"/>
                <a:gd name="T18" fmla="*/ 74 w 149"/>
                <a:gd name="T19" fmla="*/ 35 h 187"/>
                <a:gd name="T20" fmla="*/ 74 w 149"/>
                <a:gd name="T21" fmla="*/ 35 h 187"/>
                <a:gd name="T22" fmla="*/ 55 w 149"/>
                <a:gd name="T23" fmla="*/ 112 h 187"/>
                <a:gd name="T24" fmla="*/ 93 w 149"/>
                <a:gd name="T25" fmla="*/ 112 h 187"/>
                <a:gd name="T26" fmla="*/ 74 w 149"/>
                <a:gd name="T27" fmla="*/ 3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9" h="187">
                  <a:moveTo>
                    <a:pt x="98" y="143"/>
                  </a:moveTo>
                  <a:lnTo>
                    <a:pt x="47" y="143"/>
                  </a:lnTo>
                  <a:lnTo>
                    <a:pt x="37" y="186"/>
                  </a:lnTo>
                  <a:lnTo>
                    <a:pt x="0" y="186"/>
                  </a:lnTo>
                  <a:lnTo>
                    <a:pt x="53" y="0"/>
                  </a:lnTo>
                  <a:lnTo>
                    <a:pt x="95" y="0"/>
                  </a:lnTo>
                  <a:lnTo>
                    <a:pt x="148" y="186"/>
                  </a:lnTo>
                  <a:lnTo>
                    <a:pt x="108" y="186"/>
                  </a:lnTo>
                  <a:lnTo>
                    <a:pt x="98" y="143"/>
                  </a:lnTo>
                  <a:close/>
                  <a:moveTo>
                    <a:pt x="74" y="35"/>
                  </a:moveTo>
                  <a:lnTo>
                    <a:pt x="74" y="35"/>
                  </a:lnTo>
                  <a:lnTo>
                    <a:pt x="55" y="112"/>
                  </a:lnTo>
                  <a:lnTo>
                    <a:pt x="93" y="112"/>
                  </a:lnTo>
                  <a:lnTo>
                    <a:pt x="74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" name="Freeform 2">
              <a:extLst>
                <a:ext uri="{FF2B5EF4-FFF2-40B4-BE49-F238E27FC236}">
                  <a16:creationId xmlns:a16="http://schemas.microsoft.com/office/drawing/2014/main" id="{9A06B89D-B493-DE47-80A6-E071B01473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4925" y="2351088"/>
              <a:ext cx="60325" cy="50800"/>
            </a:xfrm>
            <a:custGeom>
              <a:avLst/>
              <a:gdLst>
                <a:gd name="T0" fmla="*/ 132 w 168"/>
                <a:gd name="T1" fmla="*/ 55 h 141"/>
                <a:gd name="T2" fmla="*/ 119 w 168"/>
                <a:gd name="T3" fmla="*/ 34 h 141"/>
                <a:gd name="T4" fmla="*/ 103 w 168"/>
                <a:gd name="T5" fmla="*/ 53 h 141"/>
                <a:gd name="T6" fmla="*/ 103 w 168"/>
                <a:gd name="T7" fmla="*/ 140 h 141"/>
                <a:gd name="T8" fmla="*/ 66 w 168"/>
                <a:gd name="T9" fmla="*/ 140 h 141"/>
                <a:gd name="T10" fmla="*/ 66 w 168"/>
                <a:gd name="T11" fmla="*/ 55 h 141"/>
                <a:gd name="T12" fmla="*/ 53 w 168"/>
                <a:gd name="T13" fmla="*/ 34 h 141"/>
                <a:gd name="T14" fmla="*/ 37 w 168"/>
                <a:gd name="T15" fmla="*/ 63 h 141"/>
                <a:gd name="T16" fmla="*/ 37 w 168"/>
                <a:gd name="T17" fmla="*/ 140 h 141"/>
                <a:gd name="T18" fmla="*/ 0 w 168"/>
                <a:gd name="T19" fmla="*/ 140 h 141"/>
                <a:gd name="T20" fmla="*/ 0 w 168"/>
                <a:gd name="T21" fmla="*/ 32 h 141"/>
                <a:gd name="T22" fmla="*/ 0 w 168"/>
                <a:gd name="T23" fmla="*/ 2 h 141"/>
                <a:gd name="T24" fmla="*/ 34 w 168"/>
                <a:gd name="T25" fmla="*/ 2 h 141"/>
                <a:gd name="T26" fmla="*/ 34 w 168"/>
                <a:gd name="T27" fmla="*/ 26 h 141"/>
                <a:gd name="T28" fmla="*/ 34 w 168"/>
                <a:gd name="T29" fmla="*/ 26 h 141"/>
                <a:gd name="T30" fmla="*/ 69 w 168"/>
                <a:gd name="T31" fmla="*/ 0 h 141"/>
                <a:gd name="T32" fmla="*/ 100 w 168"/>
                <a:gd name="T33" fmla="*/ 24 h 141"/>
                <a:gd name="T34" fmla="*/ 132 w 168"/>
                <a:gd name="T35" fmla="*/ 0 h 141"/>
                <a:gd name="T36" fmla="*/ 167 w 168"/>
                <a:gd name="T37" fmla="*/ 50 h 141"/>
                <a:gd name="T38" fmla="*/ 167 w 168"/>
                <a:gd name="T39" fmla="*/ 140 h 141"/>
                <a:gd name="T40" fmla="*/ 132 w 168"/>
                <a:gd name="T41" fmla="*/ 140 h 141"/>
                <a:gd name="T42" fmla="*/ 132 w 168"/>
                <a:gd name="T43" fmla="*/ 5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8" h="141">
                  <a:moveTo>
                    <a:pt x="132" y="55"/>
                  </a:moveTo>
                  <a:cubicBezTo>
                    <a:pt x="132" y="40"/>
                    <a:pt x="127" y="34"/>
                    <a:pt x="119" y="34"/>
                  </a:cubicBezTo>
                  <a:cubicBezTo>
                    <a:pt x="108" y="34"/>
                    <a:pt x="103" y="42"/>
                    <a:pt x="103" y="53"/>
                  </a:cubicBezTo>
                  <a:lnTo>
                    <a:pt x="103" y="140"/>
                  </a:lnTo>
                  <a:lnTo>
                    <a:pt x="66" y="140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0"/>
                  </a:lnTo>
                  <a:lnTo>
                    <a:pt x="0" y="140"/>
                  </a:lnTo>
                  <a:lnTo>
                    <a:pt x="0" y="32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8"/>
                    <a:pt x="34" y="16"/>
                    <a:pt x="34" y="26"/>
                  </a:cubicBezTo>
                  <a:lnTo>
                    <a:pt x="34" y="26"/>
                  </a:ln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4"/>
                  </a:cubicBezTo>
                  <a:cubicBezTo>
                    <a:pt x="106" y="10"/>
                    <a:pt x="114" y="0"/>
                    <a:pt x="132" y="0"/>
                  </a:cubicBezTo>
                  <a:cubicBezTo>
                    <a:pt x="159" y="0"/>
                    <a:pt x="167" y="21"/>
                    <a:pt x="167" y="50"/>
                  </a:cubicBezTo>
                  <a:lnTo>
                    <a:pt x="167" y="140"/>
                  </a:lnTo>
                  <a:lnTo>
                    <a:pt x="132" y="140"/>
                  </a:lnTo>
                  <a:lnTo>
                    <a:pt x="132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9A5EAE1E-2488-3643-8CDB-5C394E7F5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4775" y="2351088"/>
              <a:ext cx="38100" cy="52387"/>
            </a:xfrm>
            <a:custGeom>
              <a:avLst/>
              <a:gdLst>
                <a:gd name="T0" fmla="*/ 106 w 107"/>
                <a:gd name="T1" fmla="*/ 82 h 144"/>
                <a:gd name="T2" fmla="*/ 35 w 107"/>
                <a:gd name="T3" fmla="*/ 82 h 144"/>
                <a:gd name="T4" fmla="*/ 64 w 107"/>
                <a:gd name="T5" fmla="*/ 114 h 144"/>
                <a:gd name="T6" fmla="*/ 98 w 107"/>
                <a:gd name="T7" fmla="*/ 103 h 144"/>
                <a:gd name="T8" fmla="*/ 98 w 107"/>
                <a:gd name="T9" fmla="*/ 135 h 144"/>
                <a:gd name="T10" fmla="*/ 61 w 107"/>
                <a:gd name="T11" fmla="*/ 143 h 144"/>
                <a:gd name="T12" fmla="*/ 0 w 107"/>
                <a:gd name="T13" fmla="*/ 71 h 144"/>
                <a:gd name="T14" fmla="*/ 53 w 107"/>
                <a:gd name="T15" fmla="*/ 0 h 144"/>
                <a:gd name="T16" fmla="*/ 106 w 107"/>
                <a:gd name="T17" fmla="*/ 71 h 144"/>
                <a:gd name="T18" fmla="*/ 106 w 107"/>
                <a:gd name="T19" fmla="*/ 82 h 144"/>
                <a:gd name="T20" fmla="*/ 75 w 107"/>
                <a:gd name="T21" fmla="*/ 61 h 144"/>
                <a:gd name="T22" fmla="*/ 56 w 107"/>
                <a:gd name="T23" fmla="*/ 26 h 144"/>
                <a:gd name="T24" fmla="*/ 37 w 107"/>
                <a:gd name="T25" fmla="*/ 61 h 144"/>
                <a:gd name="T26" fmla="*/ 75 w 107"/>
                <a:gd name="T27" fmla="*/ 6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7" h="144">
                  <a:moveTo>
                    <a:pt x="106" y="82"/>
                  </a:moveTo>
                  <a:lnTo>
                    <a:pt x="35" y="82"/>
                  </a:lnTo>
                  <a:cubicBezTo>
                    <a:pt x="35" y="98"/>
                    <a:pt x="43" y="114"/>
                    <a:pt x="64" y="114"/>
                  </a:cubicBezTo>
                  <a:cubicBezTo>
                    <a:pt x="77" y="114"/>
                    <a:pt x="88" y="108"/>
                    <a:pt x="98" y="103"/>
                  </a:cubicBezTo>
                  <a:lnTo>
                    <a:pt x="98" y="135"/>
                  </a:lnTo>
                  <a:cubicBezTo>
                    <a:pt x="88" y="140"/>
                    <a:pt x="72" y="143"/>
                    <a:pt x="61" y="143"/>
                  </a:cubicBezTo>
                  <a:cubicBezTo>
                    <a:pt x="19" y="143"/>
                    <a:pt x="0" y="114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1"/>
                  </a:cubicBezTo>
                  <a:lnTo>
                    <a:pt x="106" y="82"/>
                  </a:lnTo>
                  <a:close/>
                  <a:moveTo>
                    <a:pt x="75" y="61"/>
                  </a:moveTo>
                  <a:cubicBezTo>
                    <a:pt x="75" y="42"/>
                    <a:pt x="72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7" name="Freeform 4">
              <a:extLst>
                <a:ext uri="{FF2B5EF4-FFF2-40B4-BE49-F238E27FC236}">
                  <a16:creationId xmlns:a16="http://schemas.microsoft.com/office/drawing/2014/main" id="{31BB037C-1D3C-7044-9ADB-27E476629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5" y="2351088"/>
              <a:ext cx="26988" cy="50800"/>
            </a:xfrm>
            <a:custGeom>
              <a:avLst/>
              <a:gdLst>
                <a:gd name="T0" fmla="*/ 0 w 76"/>
                <a:gd name="T1" fmla="*/ 32 h 141"/>
                <a:gd name="T2" fmla="*/ 0 w 76"/>
                <a:gd name="T3" fmla="*/ 2 h 141"/>
                <a:gd name="T4" fmla="*/ 35 w 76"/>
                <a:gd name="T5" fmla="*/ 2 h 141"/>
                <a:gd name="T6" fmla="*/ 35 w 76"/>
                <a:gd name="T7" fmla="*/ 26 h 141"/>
                <a:gd name="T8" fmla="*/ 35 w 76"/>
                <a:gd name="T9" fmla="*/ 26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40 h 141"/>
                <a:gd name="T16" fmla="*/ 61 w 76"/>
                <a:gd name="T17" fmla="*/ 37 h 141"/>
                <a:gd name="T18" fmla="*/ 38 w 76"/>
                <a:gd name="T19" fmla="*/ 79 h 141"/>
                <a:gd name="T20" fmla="*/ 38 w 76"/>
                <a:gd name="T21" fmla="*/ 140 h 141"/>
                <a:gd name="T22" fmla="*/ 0 w 76"/>
                <a:gd name="T23" fmla="*/ 140 h 141"/>
                <a:gd name="T24" fmla="*/ 0 w 76"/>
                <a:gd name="T25" fmla="*/ 3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5" y="2"/>
                  </a:lnTo>
                  <a:cubicBezTo>
                    <a:pt x="35" y="10"/>
                    <a:pt x="35" y="18"/>
                    <a:pt x="35" y="26"/>
                  </a:cubicBez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5" y="0"/>
                  </a:lnTo>
                  <a:lnTo>
                    <a:pt x="75" y="40"/>
                  </a:lnTo>
                  <a:cubicBezTo>
                    <a:pt x="72" y="40"/>
                    <a:pt x="67" y="37"/>
                    <a:pt x="61" y="37"/>
                  </a:cubicBezTo>
                  <a:cubicBezTo>
                    <a:pt x="40" y="37"/>
                    <a:pt x="38" y="58"/>
                    <a:pt x="38" y="79"/>
                  </a:cubicBezTo>
                  <a:lnTo>
                    <a:pt x="38" y="140"/>
                  </a:lnTo>
                  <a:lnTo>
                    <a:pt x="0" y="140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FA061615-4815-884C-8333-65A3862E31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2563" y="2330450"/>
              <a:ext cx="14287" cy="71438"/>
            </a:xfrm>
            <a:custGeom>
              <a:avLst/>
              <a:gdLst>
                <a:gd name="T0" fmla="*/ 0 w 38"/>
                <a:gd name="T1" fmla="*/ 0 h 199"/>
                <a:gd name="T2" fmla="*/ 37 w 38"/>
                <a:gd name="T3" fmla="*/ 0 h 199"/>
                <a:gd name="T4" fmla="*/ 37 w 38"/>
                <a:gd name="T5" fmla="*/ 37 h 199"/>
                <a:gd name="T6" fmla="*/ 0 w 38"/>
                <a:gd name="T7" fmla="*/ 37 h 199"/>
                <a:gd name="T8" fmla="*/ 0 w 38"/>
                <a:gd name="T9" fmla="*/ 0 h 199"/>
                <a:gd name="T10" fmla="*/ 0 w 38"/>
                <a:gd name="T11" fmla="*/ 60 h 199"/>
                <a:gd name="T12" fmla="*/ 37 w 38"/>
                <a:gd name="T13" fmla="*/ 60 h 199"/>
                <a:gd name="T14" fmla="*/ 37 w 38"/>
                <a:gd name="T15" fmla="*/ 198 h 199"/>
                <a:gd name="T16" fmla="*/ 0 w 38"/>
                <a:gd name="T17" fmla="*/ 198 h 199"/>
                <a:gd name="T18" fmla="*/ 0 w 38"/>
                <a:gd name="T19" fmla="*/ 6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199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0"/>
                  </a:moveTo>
                  <a:lnTo>
                    <a:pt x="37" y="60"/>
                  </a:lnTo>
                  <a:lnTo>
                    <a:pt x="37" y="198"/>
                  </a:lnTo>
                  <a:lnTo>
                    <a:pt x="0" y="198"/>
                  </a:lnTo>
                  <a:lnTo>
                    <a:pt x="0" y="6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2669B60E-F0D9-154B-9F3B-C16B9273C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4788" y="2351088"/>
              <a:ext cx="31750" cy="52387"/>
            </a:xfrm>
            <a:custGeom>
              <a:avLst/>
              <a:gdLst>
                <a:gd name="T0" fmla="*/ 88 w 89"/>
                <a:gd name="T1" fmla="*/ 137 h 144"/>
                <a:gd name="T2" fmla="*/ 56 w 89"/>
                <a:gd name="T3" fmla="*/ 143 h 144"/>
                <a:gd name="T4" fmla="*/ 0 w 89"/>
                <a:gd name="T5" fmla="*/ 74 h 144"/>
                <a:gd name="T6" fmla="*/ 59 w 89"/>
                <a:gd name="T7" fmla="*/ 0 h 144"/>
                <a:gd name="T8" fmla="*/ 88 w 89"/>
                <a:gd name="T9" fmla="*/ 8 h 144"/>
                <a:gd name="T10" fmla="*/ 85 w 89"/>
                <a:gd name="T11" fmla="*/ 40 h 144"/>
                <a:gd name="T12" fmla="*/ 64 w 89"/>
                <a:gd name="T13" fmla="*/ 34 h 144"/>
                <a:gd name="T14" fmla="*/ 37 w 89"/>
                <a:gd name="T15" fmla="*/ 74 h 144"/>
                <a:gd name="T16" fmla="*/ 67 w 89"/>
                <a:gd name="T17" fmla="*/ 114 h 144"/>
                <a:gd name="T18" fmla="*/ 88 w 89"/>
                <a:gd name="T19" fmla="*/ 108 h 144"/>
                <a:gd name="T20" fmla="*/ 88 w 89"/>
                <a:gd name="T21" fmla="*/ 13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144">
                  <a:moveTo>
                    <a:pt x="88" y="137"/>
                  </a:moveTo>
                  <a:cubicBezTo>
                    <a:pt x="77" y="140"/>
                    <a:pt x="67" y="143"/>
                    <a:pt x="56" y="143"/>
                  </a:cubicBezTo>
                  <a:cubicBezTo>
                    <a:pt x="8" y="143"/>
                    <a:pt x="0" y="98"/>
                    <a:pt x="0" y="74"/>
                  </a:cubicBezTo>
                  <a:cubicBezTo>
                    <a:pt x="0" y="32"/>
                    <a:pt x="22" y="0"/>
                    <a:pt x="59" y="0"/>
                  </a:cubicBezTo>
                  <a:cubicBezTo>
                    <a:pt x="72" y="0"/>
                    <a:pt x="77" y="2"/>
                    <a:pt x="88" y="8"/>
                  </a:cubicBezTo>
                  <a:lnTo>
                    <a:pt x="85" y="40"/>
                  </a:lnTo>
                  <a:cubicBezTo>
                    <a:pt x="77" y="37"/>
                    <a:pt x="72" y="34"/>
                    <a:pt x="64" y="34"/>
                  </a:cubicBezTo>
                  <a:cubicBezTo>
                    <a:pt x="37" y="34"/>
                    <a:pt x="37" y="69"/>
                    <a:pt x="37" y="74"/>
                  </a:cubicBezTo>
                  <a:cubicBezTo>
                    <a:pt x="37" y="103"/>
                    <a:pt x="53" y="114"/>
                    <a:pt x="67" y="114"/>
                  </a:cubicBezTo>
                  <a:cubicBezTo>
                    <a:pt x="75" y="114"/>
                    <a:pt x="80" y="111"/>
                    <a:pt x="88" y="108"/>
                  </a:cubicBezTo>
                  <a:lnTo>
                    <a:pt x="88" y="1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6E4BE43-1606-794E-8563-8814784D62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1300" y="2352675"/>
              <a:ext cx="38100" cy="52388"/>
            </a:xfrm>
            <a:custGeom>
              <a:avLst/>
              <a:gdLst>
                <a:gd name="T0" fmla="*/ 10 w 104"/>
                <a:gd name="T1" fmla="*/ 8 h 144"/>
                <a:gd name="T2" fmla="*/ 50 w 104"/>
                <a:gd name="T3" fmla="*/ 0 h 144"/>
                <a:gd name="T4" fmla="*/ 103 w 104"/>
                <a:gd name="T5" fmla="*/ 51 h 144"/>
                <a:gd name="T6" fmla="*/ 103 w 104"/>
                <a:gd name="T7" fmla="*/ 101 h 144"/>
                <a:gd name="T8" fmla="*/ 103 w 104"/>
                <a:gd name="T9" fmla="*/ 141 h 144"/>
                <a:gd name="T10" fmla="*/ 69 w 104"/>
                <a:gd name="T11" fmla="*/ 141 h 144"/>
                <a:gd name="T12" fmla="*/ 69 w 104"/>
                <a:gd name="T13" fmla="*/ 122 h 144"/>
                <a:gd name="T14" fmla="*/ 37 w 104"/>
                <a:gd name="T15" fmla="*/ 143 h 144"/>
                <a:gd name="T16" fmla="*/ 0 w 104"/>
                <a:gd name="T17" fmla="*/ 101 h 144"/>
                <a:gd name="T18" fmla="*/ 58 w 104"/>
                <a:gd name="T19" fmla="*/ 53 h 144"/>
                <a:gd name="T20" fmla="*/ 69 w 104"/>
                <a:gd name="T21" fmla="*/ 53 h 144"/>
                <a:gd name="T22" fmla="*/ 47 w 104"/>
                <a:gd name="T23" fmla="*/ 27 h 144"/>
                <a:gd name="T24" fmla="*/ 13 w 104"/>
                <a:gd name="T25" fmla="*/ 40 h 144"/>
                <a:gd name="T26" fmla="*/ 10 w 104"/>
                <a:gd name="T27" fmla="*/ 8 h 144"/>
                <a:gd name="T28" fmla="*/ 31 w 104"/>
                <a:gd name="T29" fmla="*/ 96 h 144"/>
                <a:gd name="T30" fmla="*/ 47 w 104"/>
                <a:gd name="T31" fmla="*/ 114 h 144"/>
                <a:gd name="T32" fmla="*/ 69 w 104"/>
                <a:gd name="T33" fmla="*/ 80 h 144"/>
                <a:gd name="T34" fmla="*/ 69 w 104"/>
                <a:gd name="T35" fmla="*/ 72 h 144"/>
                <a:gd name="T36" fmla="*/ 31 w 104"/>
                <a:gd name="T37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144">
                  <a:moveTo>
                    <a:pt x="10" y="8"/>
                  </a:moveTo>
                  <a:cubicBezTo>
                    <a:pt x="21" y="6"/>
                    <a:pt x="37" y="0"/>
                    <a:pt x="50" y="0"/>
                  </a:cubicBezTo>
                  <a:cubicBezTo>
                    <a:pt x="92" y="0"/>
                    <a:pt x="103" y="22"/>
                    <a:pt x="103" y="51"/>
                  </a:cubicBezTo>
                  <a:lnTo>
                    <a:pt x="103" y="101"/>
                  </a:lnTo>
                  <a:lnTo>
                    <a:pt x="103" y="141"/>
                  </a:lnTo>
                  <a:lnTo>
                    <a:pt x="69" y="141"/>
                  </a:lnTo>
                  <a:lnTo>
                    <a:pt x="69" y="122"/>
                  </a:lnTo>
                  <a:cubicBezTo>
                    <a:pt x="66" y="130"/>
                    <a:pt x="53" y="143"/>
                    <a:pt x="37" y="143"/>
                  </a:cubicBezTo>
                  <a:cubicBezTo>
                    <a:pt x="16" y="143"/>
                    <a:pt x="0" y="128"/>
                    <a:pt x="0" y="101"/>
                  </a:cubicBezTo>
                  <a:cubicBezTo>
                    <a:pt x="0" y="56"/>
                    <a:pt x="47" y="53"/>
                    <a:pt x="58" y="53"/>
                  </a:cubicBezTo>
                  <a:lnTo>
                    <a:pt x="69" y="53"/>
                  </a:lnTo>
                  <a:cubicBezTo>
                    <a:pt x="69" y="27"/>
                    <a:pt x="53" y="27"/>
                    <a:pt x="47" y="27"/>
                  </a:cubicBezTo>
                  <a:cubicBezTo>
                    <a:pt x="39" y="27"/>
                    <a:pt x="29" y="30"/>
                    <a:pt x="13" y="40"/>
                  </a:cubicBezTo>
                  <a:lnTo>
                    <a:pt x="10" y="8"/>
                  </a:lnTo>
                  <a:close/>
                  <a:moveTo>
                    <a:pt x="31" y="96"/>
                  </a:moveTo>
                  <a:cubicBezTo>
                    <a:pt x="31" y="114"/>
                    <a:pt x="45" y="114"/>
                    <a:pt x="47" y="114"/>
                  </a:cubicBezTo>
                  <a:cubicBezTo>
                    <a:pt x="50" y="114"/>
                    <a:pt x="69" y="114"/>
                    <a:pt x="69" y="80"/>
                  </a:cubicBezTo>
                  <a:lnTo>
                    <a:pt x="69" y="72"/>
                  </a:lnTo>
                  <a:cubicBezTo>
                    <a:pt x="55" y="72"/>
                    <a:pt x="31" y="72"/>
                    <a:pt x="31" y="9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24F938DA-E0D9-474D-A3E7-9A6479178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4163" y="2351088"/>
              <a:ext cx="31750" cy="52387"/>
            </a:xfrm>
            <a:custGeom>
              <a:avLst/>
              <a:gdLst>
                <a:gd name="T0" fmla="*/ 79 w 86"/>
                <a:gd name="T1" fmla="*/ 37 h 144"/>
                <a:gd name="T2" fmla="*/ 50 w 86"/>
                <a:gd name="T3" fmla="*/ 29 h 144"/>
                <a:gd name="T4" fmla="*/ 37 w 86"/>
                <a:gd name="T5" fmla="*/ 40 h 144"/>
                <a:gd name="T6" fmla="*/ 61 w 86"/>
                <a:gd name="T7" fmla="*/ 61 h 144"/>
                <a:gd name="T8" fmla="*/ 85 w 86"/>
                <a:gd name="T9" fmla="*/ 100 h 144"/>
                <a:gd name="T10" fmla="*/ 40 w 86"/>
                <a:gd name="T11" fmla="*/ 143 h 144"/>
                <a:gd name="T12" fmla="*/ 0 w 86"/>
                <a:gd name="T13" fmla="*/ 135 h 144"/>
                <a:gd name="T14" fmla="*/ 0 w 86"/>
                <a:gd name="T15" fmla="*/ 103 h 144"/>
                <a:gd name="T16" fmla="*/ 29 w 86"/>
                <a:gd name="T17" fmla="*/ 114 h 144"/>
                <a:gd name="T18" fmla="*/ 47 w 86"/>
                <a:gd name="T19" fmla="*/ 100 h 144"/>
                <a:gd name="T20" fmla="*/ 24 w 86"/>
                <a:gd name="T21" fmla="*/ 85 h 144"/>
                <a:gd name="T22" fmla="*/ 0 w 86"/>
                <a:gd name="T23" fmla="*/ 42 h 144"/>
                <a:gd name="T24" fmla="*/ 45 w 86"/>
                <a:gd name="T25" fmla="*/ 0 h 144"/>
                <a:gd name="T26" fmla="*/ 79 w 86"/>
                <a:gd name="T27" fmla="*/ 5 h 144"/>
                <a:gd name="T28" fmla="*/ 79 w 86"/>
                <a:gd name="T29" fmla="*/ 3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144">
                  <a:moveTo>
                    <a:pt x="79" y="37"/>
                  </a:moveTo>
                  <a:cubicBezTo>
                    <a:pt x="69" y="32"/>
                    <a:pt x="61" y="29"/>
                    <a:pt x="50" y="29"/>
                  </a:cubicBezTo>
                  <a:cubicBezTo>
                    <a:pt x="40" y="29"/>
                    <a:pt x="37" y="34"/>
                    <a:pt x="37" y="40"/>
                  </a:cubicBezTo>
                  <a:cubicBezTo>
                    <a:pt x="37" y="47"/>
                    <a:pt x="42" y="50"/>
                    <a:pt x="61" y="61"/>
                  </a:cubicBezTo>
                  <a:cubicBezTo>
                    <a:pt x="74" y="66"/>
                    <a:pt x="85" y="74"/>
                    <a:pt x="85" y="100"/>
                  </a:cubicBezTo>
                  <a:cubicBezTo>
                    <a:pt x="85" y="132"/>
                    <a:pt x="63" y="143"/>
                    <a:pt x="40" y="143"/>
                  </a:cubicBezTo>
                  <a:cubicBezTo>
                    <a:pt x="29" y="143"/>
                    <a:pt x="13" y="140"/>
                    <a:pt x="0" y="135"/>
                  </a:cubicBezTo>
                  <a:lnTo>
                    <a:pt x="0" y="103"/>
                  </a:lnTo>
                  <a:cubicBezTo>
                    <a:pt x="8" y="108"/>
                    <a:pt x="18" y="114"/>
                    <a:pt x="29" y="114"/>
                  </a:cubicBezTo>
                  <a:cubicBezTo>
                    <a:pt x="45" y="114"/>
                    <a:pt x="47" y="105"/>
                    <a:pt x="47" y="100"/>
                  </a:cubicBezTo>
                  <a:cubicBezTo>
                    <a:pt x="47" y="94"/>
                    <a:pt x="37" y="92"/>
                    <a:pt x="24" y="85"/>
                  </a:cubicBezTo>
                  <a:cubicBezTo>
                    <a:pt x="10" y="79"/>
                    <a:pt x="0" y="66"/>
                    <a:pt x="0" y="42"/>
                  </a:cubicBezTo>
                  <a:cubicBezTo>
                    <a:pt x="0" y="26"/>
                    <a:pt x="8" y="0"/>
                    <a:pt x="45" y="0"/>
                  </a:cubicBezTo>
                  <a:cubicBezTo>
                    <a:pt x="61" y="0"/>
                    <a:pt x="71" y="2"/>
                    <a:pt x="79" y="5"/>
                  </a:cubicBezTo>
                  <a:lnTo>
                    <a:pt x="79" y="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BF420DF4-3AC5-2541-8D2A-3A6D89F4A8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298700"/>
              <a:ext cx="612775" cy="7938"/>
            </a:xfrm>
            <a:custGeom>
              <a:avLst/>
              <a:gdLst>
                <a:gd name="T0" fmla="*/ 851 w 1703"/>
                <a:gd name="T1" fmla="*/ 19 h 20"/>
                <a:gd name="T2" fmla="*/ 0 w 1703"/>
                <a:gd name="T3" fmla="*/ 19 h 20"/>
                <a:gd name="T4" fmla="*/ 0 w 1703"/>
                <a:gd name="T5" fmla="*/ 0 h 20"/>
                <a:gd name="T6" fmla="*/ 1702 w 1703"/>
                <a:gd name="T7" fmla="*/ 0 h 20"/>
                <a:gd name="T8" fmla="*/ 1702 w 1703"/>
                <a:gd name="T9" fmla="*/ 19 h 20"/>
                <a:gd name="T10" fmla="*/ 851 w 1703"/>
                <a:gd name="T11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3" h="20">
                  <a:moveTo>
                    <a:pt x="85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1702" y="0"/>
                  </a:lnTo>
                  <a:lnTo>
                    <a:pt x="1702" y="19"/>
                  </a:lnTo>
                  <a:lnTo>
                    <a:pt x="851" y="1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05AF03B1-C712-AC45-B0A7-E0845E88A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2371725"/>
              <a:ext cx="17462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2 h 89"/>
                <a:gd name="T6" fmla="*/ 32 w 49"/>
                <a:gd name="T7" fmla="*/ 43 h 89"/>
                <a:gd name="T8" fmla="*/ 32 w 49"/>
                <a:gd name="T9" fmla="*/ 43 h 89"/>
                <a:gd name="T10" fmla="*/ 40 w 49"/>
                <a:gd name="T11" fmla="*/ 53 h 89"/>
                <a:gd name="T12" fmla="*/ 48 w 49"/>
                <a:gd name="T13" fmla="*/ 85 h 89"/>
                <a:gd name="T14" fmla="*/ 35 w 49"/>
                <a:gd name="T15" fmla="*/ 85 h 89"/>
                <a:gd name="T16" fmla="*/ 27 w 49"/>
                <a:gd name="T17" fmla="*/ 59 h 89"/>
                <a:gd name="T18" fmla="*/ 16 w 49"/>
                <a:gd name="T19" fmla="*/ 51 h 89"/>
                <a:gd name="T20" fmla="*/ 14 w 49"/>
                <a:gd name="T21" fmla="*/ 51 h 89"/>
                <a:gd name="T22" fmla="*/ 14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2 w 49"/>
                <a:gd name="T29" fmla="*/ 37 h 89"/>
                <a:gd name="T30" fmla="*/ 32 w 49"/>
                <a:gd name="T31" fmla="*/ 24 h 89"/>
                <a:gd name="T32" fmla="*/ 22 w 49"/>
                <a:gd name="T33" fmla="*/ 11 h 89"/>
                <a:gd name="T34" fmla="*/ 16 w 49"/>
                <a:gd name="T35" fmla="*/ 11 h 89"/>
                <a:gd name="T36" fmla="*/ 16 w 49"/>
                <a:gd name="T37" fmla="*/ 35 h 89"/>
                <a:gd name="T38" fmla="*/ 22 w 49"/>
                <a:gd name="T39" fmla="*/ 35 h 89"/>
                <a:gd name="T40" fmla="*/ 22 w 49"/>
                <a:gd name="T41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2"/>
                  </a:cubicBezTo>
                  <a:cubicBezTo>
                    <a:pt x="45" y="32"/>
                    <a:pt x="40" y="40"/>
                    <a:pt x="32" y="43"/>
                  </a:cubicBezTo>
                  <a:lnTo>
                    <a:pt x="32" y="43"/>
                  </a:lnTo>
                  <a:cubicBezTo>
                    <a:pt x="35" y="43"/>
                    <a:pt x="37" y="45"/>
                    <a:pt x="40" y="53"/>
                  </a:cubicBezTo>
                  <a:lnTo>
                    <a:pt x="48" y="85"/>
                  </a:lnTo>
                  <a:lnTo>
                    <a:pt x="35" y="85"/>
                  </a:lnTo>
                  <a:lnTo>
                    <a:pt x="27" y="59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2" y="37"/>
                  </a:moveTo>
                  <a:cubicBezTo>
                    <a:pt x="30" y="37"/>
                    <a:pt x="32" y="32"/>
                    <a:pt x="32" y="24"/>
                  </a:cubicBezTo>
                  <a:cubicBezTo>
                    <a:pt x="32" y="14"/>
                    <a:pt x="27" y="11"/>
                    <a:pt x="22" y="11"/>
                  </a:cubicBezTo>
                  <a:lnTo>
                    <a:pt x="16" y="11"/>
                  </a:lnTo>
                  <a:lnTo>
                    <a:pt x="16" y="35"/>
                  </a:lnTo>
                  <a:lnTo>
                    <a:pt x="22" y="35"/>
                  </a:lnTo>
                  <a:lnTo>
                    <a:pt x="22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191A13D4-B61C-374D-9FB4-F000DB367D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6938" y="237172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35 w 38"/>
                <a:gd name="T3" fmla="*/ 0 h 86"/>
                <a:gd name="T4" fmla="*/ 35 w 38"/>
                <a:gd name="T5" fmla="*/ 14 h 86"/>
                <a:gd name="T6" fmla="*/ 14 w 38"/>
                <a:gd name="T7" fmla="*/ 14 h 86"/>
                <a:gd name="T8" fmla="*/ 14 w 38"/>
                <a:gd name="T9" fmla="*/ 35 h 86"/>
                <a:gd name="T10" fmla="*/ 35 w 38"/>
                <a:gd name="T11" fmla="*/ 35 h 86"/>
                <a:gd name="T12" fmla="*/ 35 w 38"/>
                <a:gd name="T13" fmla="*/ 48 h 86"/>
                <a:gd name="T14" fmla="*/ 14 w 38"/>
                <a:gd name="T15" fmla="*/ 48 h 86"/>
                <a:gd name="T16" fmla="*/ 14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5" y="0"/>
                  </a:lnTo>
                  <a:lnTo>
                    <a:pt x="35" y="14"/>
                  </a:lnTo>
                  <a:lnTo>
                    <a:pt x="14" y="14"/>
                  </a:lnTo>
                  <a:lnTo>
                    <a:pt x="14" y="35"/>
                  </a:lnTo>
                  <a:lnTo>
                    <a:pt x="35" y="35"/>
                  </a:lnTo>
                  <a:lnTo>
                    <a:pt x="35" y="48"/>
                  </a:lnTo>
                  <a:lnTo>
                    <a:pt x="14" y="48"/>
                  </a:lnTo>
                  <a:lnTo>
                    <a:pt x="14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A7B8EFAF-8114-8642-BB5D-36A03C923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1225" y="2373313"/>
              <a:ext cx="19050" cy="31750"/>
            </a:xfrm>
            <a:custGeom>
              <a:avLst/>
              <a:gdLst>
                <a:gd name="T0" fmla="*/ 32 w 54"/>
                <a:gd name="T1" fmla="*/ 34 h 86"/>
                <a:gd name="T2" fmla="*/ 53 w 54"/>
                <a:gd name="T3" fmla="*/ 34 h 86"/>
                <a:gd name="T4" fmla="*/ 53 w 54"/>
                <a:gd name="T5" fmla="*/ 79 h 86"/>
                <a:gd name="T6" fmla="*/ 35 w 54"/>
                <a:gd name="T7" fmla="*/ 85 h 86"/>
                <a:gd name="T8" fmla="*/ 0 w 54"/>
                <a:gd name="T9" fmla="*/ 42 h 86"/>
                <a:gd name="T10" fmla="*/ 35 w 54"/>
                <a:gd name="T11" fmla="*/ 0 h 86"/>
                <a:gd name="T12" fmla="*/ 50 w 54"/>
                <a:gd name="T13" fmla="*/ 3 h 86"/>
                <a:gd name="T14" fmla="*/ 50 w 54"/>
                <a:gd name="T15" fmla="*/ 16 h 86"/>
                <a:gd name="T16" fmla="*/ 35 w 54"/>
                <a:gd name="T17" fmla="*/ 11 h 86"/>
                <a:gd name="T18" fmla="*/ 13 w 54"/>
                <a:gd name="T19" fmla="*/ 42 h 86"/>
                <a:gd name="T20" fmla="*/ 32 w 54"/>
                <a:gd name="T21" fmla="*/ 74 h 86"/>
                <a:gd name="T22" fmla="*/ 40 w 54"/>
                <a:gd name="T23" fmla="*/ 72 h 86"/>
                <a:gd name="T24" fmla="*/ 40 w 54"/>
                <a:gd name="T25" fmla="*/ 48 h 86"/>
                <a:gd name="T26" fmla="*/ 29 w 54"/>
                <a:gd name="T27" fmla="*/ 48 h 86"/>
                <a:gd name="T28" fmla="*/ 32 w 54"/>
                <a:gd name="T2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86">
                  <a:moveTo>
                    <a:pt x="32" y="34"/>
                  </a:moveTo>
                  <a:lnTo>
                    <a:pt x="53" y="34"/>
                  </a:lnTo>
                  <a:lnTo>
                    <a:pt x="53" y="79"/>
                  </a:lnTo>
                  <a:cubicBezTo>
                    <a:pt x="50" y="82"/>
                    <a:pt x="42" y="85"/>
                    <a:pt x="35" y="85"/>
                  </a:cubicBezTo>
                  <a:cubicBezTo>
                    <a:pt x="13" y="85"/>
                    <a:pt x="0" y="66"/>
                    <a:pt x="0" y="42"/>
                  </a:cubicBezTo>
                  <a:cubicBezTo>
                    <a:pt x="0" y="16"/>
                    <a:pt x="11" y="0"/>
                    <a:pt x="35" y="0"/>
                  </a:cubicBezTo>
                  <a:cubicBezTo>
                    <a:pt x="42" y="0"/>
                    <a:pt x="48" y="3"/>
                    <a:pt x="50" y="3"/>
                  </a:cubicBezTo>
                  <a:lnTo>
                    <a:pt x="50" y="16"/>
                  </a:lnTo>
                  <a:cubicBezTo>
                    <a:pt x="45" y="13"/>
                    <a:pt x="40" y="11"/>
                    <a:pt x="35" y="11"/>
                  </a:cubicBezTo>
                  <a:cubicBezTo>
                    <a:pt x="21" y="11"/>
                    <a:pt x="13" y="23"/>
                    <a:pt x="13" y="42"/>
                  </a:cubicBezTo>
                  <a:cubicBezTo>
                    <a:pt x="13" y="60"/>
                    <a:pt x="21" y="74"/>
                    <a:pt x="32" y="74"/>
                  </a:cubicBezTo>
                  <a:cubicBezTo>
                    <a:pt x="35" y="74"/>
                    <a:pt x="37" y="74"/>
                    <a:pt x="40" y="72"/>
                  </a:cubicBezTo>
                  <a:lnTo>
                    <a:pt x="40" y="48"/>
                  </a:lnTo>
                  <a:lnTo>
                    <a:pt x="29" y="48"/>
                  </a:lnTo>
                  <a:lnTo>
                    <a:pt x="32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06D533C1-A88C-7641-97A7-312E8BABEF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5038" y="2371725"/>
              <a:ext cx="4762" cy="31750"/>
            </a:xfrm>
            <a:custGeom>
              <a:avLst/>
              <a:gdLst>
                <a:gd name="T0" fmla="*/ 6 w 14"/>
                <a:gd name="T1" fmla="*/ 85 h 86"/>
                <a:gd name="T2" fmla="*/ 0 w 14"/>
                <a:gd name="T3" fmla="*/ 85 h 86"/>
                <a:gd name="T4" fmla="*/ 0 w 14"/>
                <a:gd name="T5" fmla="*/ 0 h 86"/>
                <a:gd name="T6" fmla="*/ 13 w 14"/>
                <a:gd name="T7" fmla="*/ 0 h 86"/>
                <a:gd name="T8" fmla="*/ 13 w 14"/>
                <a:gd name="T9" fmla="*/ 85 h 86"/>
                <a:gd name="T10" fmla="*/ 6 w 14"/>
                <a:gd name="T11" fmla="*/ 8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6">
                  <a:moveTo>
                    <a:pt x="6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6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C004E7B9-04DF-A041-8487-6E430E4F8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1388" y="2371725"/>
              <a:ext cx="19050" cy="31750"/>
            </a:xfrm>
            <a:custGeom>
              <a:avLst/>
              <a:gdLst>
                <a:gd name="T0" fmla="*/ 53 w 54"/>
                <a:gd name="T1" fmla="*/ 43 h 86"/>
                <a:gd name="T2" fmla="*/ 27 w 54"/>
                <a:gd name="T3" fmla="*/ 85 h 86"/>
                <a:gd name="T4" fmla="*/ 0 w 54"/>
                <a:gd name="T5" fmla="*/ 43 h 86"/>
                <a:gd name="T6" fmla="*/ 27 w 54"/>
                <a:gd name="T7" fmla="*/ 0 h 86"/>
                <a:gd name="T8" fmla="*/ 53 w 54"/>
                <a:gd name="T9" fmla="*/ 43 h 86"/>
                <a:gd name="T10" fmla="*/ 40 w 54"/>
                <a:gd name="T11" fmla="*/ 43 h 86"/>
                <a:gd name="T12" fmla="*/ 27 w 54"/>
                <a:gd name="T13" fmla="*/ 11 h 86"/>
                <a:gd name="T14" fmla="*/ 13 w 54"/>
                <a:gd name="T15" fmla="*/ 43 h 86"/>
                <a:gd name="T16" fmla="*/ 27 w 54"/>
                <a:gd name="T17" fmla="*/ 75 h 86"/>
                <a:gd name="T18" fmla="*/ 40 w 54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86">
                  <a:moveTo>
                    <a:pt x="53" y="43"/>
                  </a:moveTo>
                  <a:cubicBezTo>
                    <a:pt x="53" y="75"/>
                    <a:pt x="41" y="85"/>
                    <a:pt x="27" y="85"/>
                  </a:cubicBezTo>
                  <a:cubicBezTo>
                    <a:pt x="14" y="85"/>
                    <a:pt x="0" y="72"/>
                    <a:pt x="0" y="43"/>
                  </a:cubicBezTo>
                  <a:cubicBezTo>
                    <a:pt x="0" y="14"/>
                    <a:pt x="14" y="0"/>
                    <a:pt x="27" y="0"/>
                  </a:cubicBezTo>
                  <a:cubicBezTo>
                    <a:pt x="41" y="0"/>
                    <a:pt x="53" y="14"/>
                    <a:pt x="53" y="43"/>
                  </a:cubicBezTo>
                  <a:close/>
                  <a:moveTo>
                    <a:pt x="40" y="43"/>
                  </a:moveTo>
                  <a:cubicBezTo>
                    <a:pt x="40" y="19"/>
                    <a:pt x="35" y="11"/>
                    <a:pt x="27" y="11"/>
                  </a:cubicBezTo>
                  <a:cubicBezTo>
                    <a:pt x="19" y="11"/>
                    <a:pt x="13" y="19"/>
                    <a:pt x="13" y="43"/>
                  </a:cubicBezTo>
                  <a:cubicBezTo>
                    <a:pt x="13" y="67"/>
                    <a:pt x="19" y="75"/>
                    <a:pt x="27" y="75"/>
                  </a:cubicBezTo>
                  <a:cubicBezTo>
                    <a:pt x="35" y="75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2DF62571-C1FB-7141-8B18-6BB23D8CF1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3613" y="237172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37 w 51"/>
                <a:gd name="T5" fmla="*/ 67 h 86"/>
                <a:gd name="T6" fmla="*/ 37 w 51"/>
                <a:gd name="T7" fmla="*/ 67 h 86"/>
                <a:gd name="T8" fmla="*/ 37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5 w 51"/>
                <a:gd name="T15" fmla="*/ 85 h 86"/>
                <a:gd name="T16" fmla="*/ 13 w 51"/>
                <a:gd name="T17" fmla="*/ 19 h 86"/>
                <a:gd name="T18" fmla="*/ 11 w 51"/>
                <a:gd name="T19" fmla="*/ 19 h 86"/>
                <a:gd name="T20" fmla="*/ 11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37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5" y="85"/>
                  </a:lnTo>
                  <a:lnTo>
                    <a:pt x="13" y="19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C0419097-E4EF-F941-BDF9-3243128967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1075" y="2371725"/>
              <a:ext cx="22225" cy="31750"/>
            </a:xfrm>
            <a:custGeom>
              <a:avLst/>
              <a:gdLst>
                <a:gd name="T0" fmla="*/ 43 w 60"/>
                <a:gd name="T1" fmla="*/ 64 h 86"/>
                <a:gd name="T2" fmla="*/ 19 w 60"/>
                <a:gd name="T3" fmla="*/ 64 h 86"/>
                <a:gd name="T4" fmla="*/ 14 w 60"/>
                <a:gd name="T5" fmla="*/ 85 h 86"/>
                <a:gd name="T6" fmla="*/ 0 w 60"/>
                <a:gd name="T7" fmla="*/ 85 h 86"/>
                <a:gd name="T8" fmla="*/ 24 w 60"/>
                <a:gd name="T9" fmla="*/ 0 h 86"/>
                <a:gd name="T10" fmla="*/ 37 w 60"/>
                <a:gd name="T11" fmla="*/ 0 h 86"/>
                <a:gd name="T12" fmla="*/ 59 w 60"/>
                <a:gd name="T13" fmla="*/ 85 h 86"/>
                <a:gd name="T14" fmla="*/ 45 w 60"/>
                <a:gd name="T15" fmla="*/ 85 h 86"/>
                <a:gd name="T16" fmla="*/ 43 w 60"/>
                <a:gd name="T17" fmla="*/ 64 h 86"/>
                <a:gd name="T18" fmla="*/ 40 w 60"/>
                <a:gd name="T19" fmla="*/ 53 h 86"/>
                <a:gd name="T20" fmla="*/ 32 w 60"/>
                <a:gd name="T21" fmla="*/ 14 h 86"/>
                <a:gd name="T22" fmla="*/ 32 w 60"/>
                <a:gd name="T23" fmla="*/ 14 h 86"/>
                <a:gd name="T24" fmla="*/ 22 w 60"/>
                <a:gd name="T25" fmla="*/ 53 h 86"/>
                <a:gd name="T26" fmla="*/ 40 w 60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6">
                  <a:moveTo>
                    <a:pt x="43" y="64"/>
                  </a:moveTo>
                  <a:lnTo>
                    <a:pt x="19" y="64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2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6170E8DE-4162-CC4D-93D4-BB3A2E483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4888" y="237172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3 w 35"/>
                <a:gd name="T3" fmla="*/ 0 h 86"/>
                <a:gd name="T4" fmla="*/ 13 w 35"/>
                <a:gd name="T5" fmla="*/ 72 h 86"/>
                <a:gd name="T6" fmla="*/ 34 w 35"/>
                <a:gd name="T7" fmla="*/ 72 h 86"/>
                <a:gd name="T8" fmla="*/ 34 w 35"/>
                <a:gd name="T9" fmla="*/ 85 h 86"/>
                <a:gd name="T10" fmla="*/ 0 w 35"/>
                <a:gd name="T11" fmla="*/ 85 h 86"/>
                <a:gd name="T12" fmla="*/ 0 w 35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2"/>
                  </a:lnTo>
                  <a:lnTo>
                    <a:pt x="34" y="72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1F43A1DD-E16A-144D-BD03-E005F01F2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3938" y="2371725"/>
              <a:ext cx="20637" cy="31750"/>
            </a:xfrm>
            <a:custGeom>
              <a:avLst/>
              <a:gdLst>
                <a:gd name="T0" fmla="*/ 55 w 56"/>
                <a:gd name="T1" fmla="*/ 43 h 86"/>
                <a:gd name="T2" fmla="*/ 29 w 56"/>
                <a:gd name="T3" fmla="*/ 85 h 86"/>
                <a:gd name="T4" fmla="*/ 2 w 56"/>
                <a:gd name="T5" fmla="*/ 43 h 86"/>
                <a:gd name="T6" fmla="*/ 29 w 56"/>
                <a:gd name="T7" fmla="*/ 0 h 86"/>
                <a:gd name="T8" fmla="*/ 55 w 56"/>
                <a:gd name="T9" fmla="*/ 43 h 86"/>
                <a:gd name="T10" fmla="*/ 42 w 56"/>
                <a:gd name="T11" fmla="*/ 43 h 86"/>
                <a:gd name="T12" fmla="*/ 29 w 56"/>
                <a:gd name="T13" fmla="*/ 11 h 86"/>
                <a:gd name="T14" fmla="*/ 15 w 56"/>
                <a:gd name="T15" fmla="*/ 43 h 86"/>
                <a:gd name="T16" fmla="*/ 29 w 56"/>
                <a:gd name="T17" fmla="*/ 75 h 86"/>
                <a:gd name="T18" fmla="*/ 42 w 56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86">
                  <a:moveTo>
                    <a:pt x="55" y="43"/>
                  </a:moveTo>
                  <a:cubicBezTo>
                    <a:pt x="55" y="75"/>
                    <a:pt x="43" y="85"/>
                    <a:pt x="29" y="85"/>
                  </a:cubicBezTo>
                  <a:cubicBezTo>
                    <a:pt x="16" y="85"/>
                    <a:pt x="2" y="72"/>
                    <a:pt x="2" y="43"/>
                  </a:cubicBezTo>
                  <a:cubicBezTo>
                    <a:pt x="0" y="14"/>
                    <a:pt x="13" y="0"/>
                    <a:pt x="29" y="0"/>
                  </a:cubicBezTo>
                  <a:cubicBezTo>
                    <a:pt x="42" y="0"/>
                    <a:pt x="55" y="14"/>
                    <a:pt x="55" y="43"/>
                  </a:cubicBezTo>
                  <a:close/>
                  <a:moveTo>
                    <a:pt x="42" y="43"/>
                  </a:moveTo>
                  <a:cubicBezTo>
                    <a:pt x="42" y="19"/>
                    <a:pt x="37" y="11"/>
                    <a:pt x="29" y="11"/>
                  </a:cubicBezTo>
                  <a:cubicBezTo>
                    <a:pt x="21" y="11"/>
                    <a:pt x="15" y="19"/>
                    <a:pt x="15" y="43"/>
                  </a:cubicBezTo>
                  <a:cubicBezTo>
                    <a:pt x="13" y="67"/>
                    <a:pt x="21" y="75"/>
                    <a:pt x="29" y="75"/>
                  </a:cubicBezTo>
                  <a:cubicBezTo>
                    <a:pt x="37" y="75"/>
                    <a:pt x="42" y="67"/>
                    <a:pt x="42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E1A507A1-C1AC-9C48-86A9-17DF97F446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2371725"/>
              <a:ext cx="14287" cy="31750"/>
            </a:xfrm>
            <a:custGeom>
              <a:avLst/>
              <a:gdLst>
                <a:gd name="T0" fmla="*/ 0 w 39"/>
                <a:gd name="T1" fmla="*/ 0 h 86"/>
                <a:gd name="T2" fmla="*/ 38 w 39"/>
                <a:gd name="T3" fmla="*/ 0 h 86"/>
                <a:gd name="T4" fmla="*/ 38 w 39"/>
                <a:gd name="T5" fmla="*/ 14 h 86"/>
                <a:gd name="T6" fmla="*/ 14 w 39"/>
                <a:gd name="T7" fmla="*/ 14 h 86"/>
                <a:gd name="T8" fmla="*/ 14 w 39"/>
                <a:gd name="T9" fmla="*/ 37 h 86"/>
                <a:gd name="T10" fmla="*/ 35 w 39"/>
                <a:gd name="T11" fmla="*/ 37 h 86"/>
                <a:gd name="T12" fmla="*/ 35 w 39"/>
                <a:gd name="T13" fmla="*/ 48 h 86"/>
                <a:gd name="T14" fmla="*/ 14 w 39"/>
                <a:gd name="T15" fmla="*/ 48 h 86"/>
                <a:gd name="T16" fmla="*/ 14 w 39"/>
                <a:gd name="T17" fmla="*/ 85 h 86"/>
                <a:gd name="T18" fmla="*/ 0 w 39"/>
                <a:gd name="T19" fmla="*/ 85 h 86"/>
                <a:gd name="T20" fmla="*/ 0 w 39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86">
                  <a:moveTo>
                    <a:pt x="0" y="0"/>
                  </a:moveTo>
                  <a:lnTo>
                    <a:pt x="38" y="0"/>
                  </a:lnTo>
                  <a:lnTo>
                    <a:pt x="38" y="14"/>
                  </a:lnTo>
                  <a:lnTo>
                    <a:pt x="14" y="14"/>
                  </a:lnTo>
                  <a:lnTo>
                    <a:pt x="14" y="37"/>
                  </a:lnTo>
                  <a:lnTo>
                    <a:pt x="35" y="37"/>
                  </a:lnTo>
                  <a:lnTo>
                    <a:pt x="35" y="48"/>
                  </a:lnTo>
                  <a:lnTo>
                    <a:pt x="14" y="48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82E39248-FD91-1644-BE28-E9E8D875C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2038" y="237172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34 w 35"/>
                <a:gd name="T3" fmla="*/ 0 h 86"/>
                <a:gd name="T4" fmla="*/ 34 w 35"/>
                <a:gd name="T5" fmla="*/ 14 h 86"/>
                <a:gd name="T6" fmla="*/ 13 w 35"/>
                <a:gd name="T7" fmla="*/ 14 h 86"/>
                <a:gd name="T8" fmla="*/ 13 w 35"/>
                <a:gd name="T9" fmla="*/ 37 h 86"/>
                <a:gd name="T10" fmla="*/ 32 w 35"/>
                <a:gd name="T11" fmla="*/ 37 h 86"/>
                <a:gd name="T12" fmla="*/ 32 w 35"/>
                <a:gd name="T13" fmla="*/ 48 h 86"/>
                <a:gd name="T14" fmla="*/ 13 w 35"/>
                <a:gd name="T15" fmla="*/ 48 h 86"/>
                <a:gd name="T16" fmla="*/ 13 w 35"/>
                <a:gd name="T17" fmla="*/ 85 h 86"/>
                <a:gd name="T18" fmla="*/ 0 w 35"/>
                <a:gd name="T19" fmla="*/ 85 h 86"/>
                <a:gd name="T20" fmla="*/ 0 w 35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4"/>
                  </a:lnTo>
                  <a:lnTo>
                    <a:pt x="13" y="14"/>
                  </a:lnTo>
                  <a:lnTo>
                    <a:pt x="13" y="37"/>
                  </a:lnTo>
                  <a:lnTo>
                    <a:pt x="32" y="37"/>
                  </a:lnTo>
                  <a:lnTo>
                    <a:pt x="32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8" name="Freeform 21">
              <a:extLst>
                <a:ext uri="{FF2B5EF4-FFF2-40B4-BE49-F238E27FC236}">
                  <a16:creationId xmlns:a16="http://schemas.microsoft.com/office/drawing/2014/main" id="{2D31C9A1-A2BF-9048-B4EE-D0D64F21A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6325" y="2371725"/>
              <a:ext cx="4763" cy="31750"/>
            </a:xfrm>
            <a:custGeom>
              <a:avLst/>
              <a:gdLst>
                <a:gd name="T0" fmla="*/ 6 w 14"/>
                <a:gd name="T1" fmla="*/ 85 h 86"/>
                <a:gd name="T2" fmla="*/ 0 w 14"/>
                <a:gd name="T3" fmla="*/ 85 h 86"/>
                <a:gd name="T4" fmla="*/ 0 w 14"/>
                <a:gd name="T5" fmla="*/ 0 h 86"/>
                <a:gd name="T6" fmla="*/ 13 w 14"/>
                <a:gd name="T7" fmla="*/ 0 h 86"/>
                <a:gd name="T8" fmla="*/ 13 w 14"/>
                <a:gd name="T9" fmla="*/ 85 h 86"/>
                <a:gd name="T10" fmla="*/ 6 w 14"/>
                <a:gd name="T11" fmla="*/ 8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6">
                  <a:moveTo>
                    <a:pt x="6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6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66B0C97D-5461-2B4C-B233-A8403BE365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2675" y="2371725"/>
              <a:ext cx="17463" cy="31750"/>
            </a:xfrm>
            <a:custGeom>
              <a:avLst/>
              <a:gdLst>
                <a:gd name="T0" fmla="*/ 48 w 49"/>
                <a:gd name="T1" fmla="*/ 82 h 86"/>
                <a:gd name="T2" fmla="*/ 32 w 49"/>
                <a:gd name="T3" fmla="*/ 85 h 86"/>
                <a:gd name="T4" fmla="*/ 0 w 49"/>
                <a:gd name="T5" fmla="*/ 43 h 86"/>
                <a:gd name="T6" fmla="*/ 32 w 49"/>
                <a:gd name="T7" fmla="*/ 0 h 86"/>
                <a:gd name="T8" fmla="*/ 48 w 49"/>
                <a:gd name="T9" fmla="*/ 3 h 86"/>
                <a:gd name="T10" fmla="*/ 48 w 49"/>
                <a:gd name="T11" fmla="*/ 16 h 86"/>
                <a:gd name="T12" fmla="*/ 35 w 49"/>
                <a:gd name="T13" fmla="*/ 11 h 86"/>
                <a:gd name="T14" fmla="*/ 16 w 49"/>
                <a:gd name="T15" fmla="*/ 43 h 86"/>
                <a:gd name="T16" fmla="*/ 35 w 49"/>
                <a:gd name="T17" fmla="*/ 75 h 86"/>
                <a:gd name="T18" fmla="*/ 48 w 49"/>
                <a:gd name="T19" fmla="*/ 69 h 86"/>
                <a:gd name="T20" fmla="*/ 48 w 49"/>
                <a:gd name="T21" fmla="*/ 8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6">
                  <a:moveTo>
                    <a:pt x="48" y="82"/>
                  </a:moveTo>
                  <a:cubicBezTo>
                    <a:pt x="45" y="85"/>
                    <a:pt x="40" y="85"/>
                    <a:pt x="32" y="85"/>
                  </a:cubicBezTo>
                  <a:cubicBezTo>
                    <a:pt x="11" y="85"/>
                    <a:pt x="0" y="67"/>
                    <a:pt x="0" y="43"/>
                  </a:cubicBezTo>
                  <a:cubicBezTo>
                    <a:pt x="0" y="19"/>
                    <a:pt x="11" y="0"/>
                    <a:pt x="32" y="0"/>
                  </a:cubicBezTo>
                  <a:cubicBezTo>
                    <a:pt x="40" y="0"/>
                    <a:pt x="45" y="3"/>
                    <a:pt x="48" y="3"/>
                  </a:cubicBezTo>
                  <a:lnTo>
                    <a:pt x="48" y="16"/>
                  </a:lnTo>
                  <a:cubicBezTo>
                    <a:pt x="45" y="14"/>
                    <a:pt x="42" y="11"/>
                    <a:pt x="35" y="11"/>
                  </a:cubicBezTo>
                  <a:cubicBezTo>
                    <a:pt x="24" y="11"/>
                    <a:pt x="16" y="19"/>
                    <a:pt x="16" y="43"/>
                  </a:cubicBezTo>
                  <a:cubicBezTo>
                    <a:pt x="16" y="64"/>
                    <a:pt x="24" y="75"/>
                    <a:pt x="35" y="75"/>
                  </a:cubicBezTo>
                  <a:cubicBezTo>
                    <a:pt x="40" y="75"/>
                    <a:pt x="45" y="72"/>
                    <a:pt x="48" y="69"/>
                  </a:cubicBezTo>
                  <a:lnTo>
                    <a:pt x="48" y="8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05DBA5AB-17E1-AD44-809B-8C54D0991B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1725" y="2371725"/>
              <a:ext cx="14288" cy="31750"/>
            </a:xfrm>
            <a:custGeom>
              <a:avLst/>
              <a:gdLst>
                <a:gd name="T0" fmla="*/ 0 w 38"/>
                <a:gd name="T1" fmla="*/ 0 h 86"/>
                <a:gd name="T2" fmla="*/ 37 w 38"/>
                <a:gd name="T3" fmla="*/ 0 h 86"/>
                <a:gd name="T4" fmla="*/ 37 w 38"/>
                <a:gd name="T5" fmla="*/ 14 h 86"/>
                <a:gd name="T6" fmla="*/ 13 w 38"/>
                <a:gd name="T7" fmla="*/ 14 h 86"/>
                <a:gd name="T8" fmla="*/ 13 w 38"/>
                <a:gd name="T9" fmla="*/ 35 h 86"/>
                <a:gd name="T10" fmla="*/ 34 w 38"/>
                <a:gd name="T11" fmla="*/ 35 h 86"/>
                <a:gd name="T12" fmla="*/ 34 w 38"/>
                <a:gd name="T13" fmla="*/ 48 h 86"/>
                <a:gd name="T14" fmla="*/ 13 w 38"/>
                <a:gd name="T15" fmla="*/ 48 h 86"/>
                <a:gd name="T16" fmla="*/ 13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4"/>
                  </a:lnTo>
                  <a:lnTo>
                    <a:pt x="13" y="14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11AEBB5E-9AFA-0742-867B-E2E153CC8A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5538" y="2371725"/>
              <a:ext cx="12700" cy="31750"/>
            </a:xfrm>
            <a:custGeom>
              <a:avLst/>
              <a:gdLst>
                <a:gd name="T0" fmla="*/ 0 w 36"/>
                <a:gd name="T1" fmla="*/ 0 h 86"/>
                <a:gd name="T2" fmla="*/ 35 w 36"/>
                <a:gd name="T3" fmla="*/ 0 h 86"/>
                <a:gd name="T4" fmla="*/ 35 w 36"/>
                <a:gd name="T5" fmla="*/ 14 h 86"/>
                <a:gd name="T6" fmla="*/ 11 w 36"/>
                <a:gd name="T7" fmla="*/ 14 h 86"/>
                <a:gd name="T8" fmla="*/ 11 w 36"/>
                <a:gd name="T9" fmla="*/ 37 h 86"/>
                <a:gd name="T10" fmla="*/ 32 w 36"/>
                <a:gd name="T11" fmla="*/ 37 h 86"/>
                <a:gd name="T12" fmla="*/ 32 w 36"/>
                <a:gd name="T13" fmla="*/ 48 h 86"/>
                <a:gd name="T14" fmla="*/ 11 w 36"/>
                <a:gd name="T15" fmla="*/ 48 h 86"/>
                <a:gd name="T16" fmla="*/ 11 w 36"/>
                <a:gd name="T17" fmla="*/ 85 h 86"/>
                <a:gd name="T18" fmla="*/ 0 w 36"/>
                <a:gd name="T19" fmla="*/ 85 h 86"/>
                <a:gd name="T20" fmla="*/ 0 w 36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86">
                  <a:moveTo>
                    <a:pt x="0" y="0"/>
                  </a:moveTo>
                  <a:lnTo>
                    <a:pt x="35" y="0"/>
                  </a:lnTo>
                  <a:lnTo>
                    <a:pt x="35" y="14"/>
                  </a:lnTo>
                  <a:lnTo>
                    <a:pt x="11" y="14"/>
                  </a:lnTo>
                  <a:lnTo>
                    <a:pt x="11" y="37"/>
                  </a:lnTo>
                  <a:lnTo>
                    <a:pt x="32" y="37"/>
                  </a:lnTo>
                  <a:lnTo>
                    <a:pt x="32" y="48"/>
                  </a:lnTo>
                  <a:lnTo>
                    <a:pt x="11" y="48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01E26E57-5A7C-6847-A683-6AFE6404E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8238" y="2371725"/>
              <a:ext cx="19050" cy="31750"/>
            </a:xfrm>
            <a:custGeom>
              <a:avLst/>
              <a:gdLst>
                <a:gd name="T0" fmla="*/ 53 w 54"/>
                <a:gd name="T1" fmla="*/ 43 h 86"/>
                <a:gd name="T2" fmla="*/ 27 w 54"/>
                <a:gd name="T3" fmla="*/ 85 h 86"/>
                <a:gd name="T4" fmla="*/ 0 w 54"/>
                <a:gd name="T5" fmla="*/ 43 h 86"/>
                <a:gd name="T6" fmla="*/ 27 w 54"/>
                <a:gd name="T7" fmla="*/ 0 h 86"/>
                <a:gd name="T8" fmla="*/ 53 w 54"/>
                <a:gd name="T9" fmla="*/ 43 h 86"/>
                <a:gd name="T10" fmla="*/ 40 w 54"/>
                <a:gd name="T11" fmla="*/ 43 h 86"/>
                <a:gd name="T12" fmla="*/ 27 w 54"/>
                <a:gd name="T13" fmla="*/ 11 h 86"/>
                <a:gd name="T14" fmla="*/ 14 w 54"/>
                <a:gd name="T15" fmla="*/ 43 h 86"/>
                <a:gd name="T16" fmla="*/ 27 w 54"/>
                <a:gd name="T17" fmla="*/ 75 h 86"/>
                <a:gd name="T18" fmla="*/ 40 w 54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86">
                  <a:moveTo>
                    <a:pt x="53" y="43"/>
                  </a:moveTo>
                  <a:cubicBezTo>
                    <a:pt x="53" y="75"/>
                    <a:pt x="40" y="85"/>
                    <a:pt x="27" y="85"/>
                  </a:cubicBezTo>
                  <a:cubicBezTo>
                    <a:pt x="14" y="85"/>
                    <a:pt x="0" y="72"/>
                    <a:pt x="0" y="43"/>
                  </a:cubicBezTo>
                  <a:cubicBezTo>
                    <a:pt x="0" y="14"/>
                    <a:pt x="14" y="0"/>
                    <a:pt x="27" y="0"/>
                  </a:cubicBezTo>
                  <a:cubicBezTo>
                    <a:pt x="40" y="0"/>
                    <a:pt x="53" y="14"/>
                    <a:pt x="53" y="43"/>
                  </a:cubicBezTo>
                  <a:close/>
                  <a:moveTo>
                    <a:pt x="40" y="43"/>
                  </a:moveTo>
                  <a:cubicBezTo>
                    <a:pt x="40" y="19"/>
                    <a:pt x="35" y="11"/>
                    <a:pt x="27" y="11"/>
                  </a:cubicBezTo>
                  <a:cubicBezTo>
                    <a:pt x="19" y="11"/>
                    <a:pt x="14" y="19"/>
                    <a:pt x="14" y="43"/>
                  </a:cubicBezTo>
                  <a:cubicBezTo>
                    <a:pt x="14" y="67"/>
                    <a:pt x="19" y="75"/>
                    <a:pt x="27" y="75"/>
                  </a:cubicBezTo>
                  <a:cubicBezTo>
                    <a:pt x="35" y="75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FFEE3630-E118-684B-8459-643F62B469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0463" y="2371725"/>
              <a:ext cx="17462" cy="31750"/>
            </a:xfrm>
            <a:custGeom>
              <a:avLst/>
              <a:gdLst>
                <a:gd name="T0" fmla="*/ 2 w 48"/>
                <a:gd name="T1" fmla="*/ 0 h 89"/>
                <a:gd name="T2" fmla="*/ 23 w 48"/>
                <a:gd name="T3" fmla="*/ 0 h 89"/>
                <a:gd name="T4" fmla="*/ 45 w 48"/>
                <a:gd name="T5" fmla="*/ 22 h 89"/>
                <a:gd name="T6" fmla="*/ 31 w 48"/>
                <a:gd name="T7" fmla="*/ 43 h 89"/>
                <a:gd name="T8" fmla="*/ 31 w 48"/>
                <a:gd name="T9" fmla="*/ 43 h 89"/>
                <a:gd name="T10" fmla="*/ 39 w 48"/>
                <a:gd name="T11" fmla="*/ 53 h 89"/>
                <a:gd name="T12" fmla="*/ 47 w 48"/>
                <a:gd name="T13" fmla="*/ 85 h 89"/>
                <a:gd name="T14" fmla="*/ 34 w 48"/>
                <a:gd name="T15" fmla="*/ 85 h 89"/>
                <a:gd name="T16" fmla="*/ 26 w 48"/>
                <a:gd name="T17" fmla="*/ 59 h 89"/>
                <a:gd name="T18" fmla="*/ 15 w 48"/>
                <a:gd name="T19" fmla="*/ 51 h 89"/>
                <a:gd name="T20" fmla="*/ 13 w 48"/>
                <a:gd name="T21" fmla="*/ 51 h 89"/>
                <a:gd name="T22" fmla="*/ 13 w 48"/>
                <a:gd name="T23" fmla="*/ 88 h 89"/>
                <a:gd name="T24" fmla="*/ 0 w 48"/>
                <a:gd name="T25" fmla="*/ 88 h 89"/>
                <a:gd name="T26" fmla="*/ 2 w 48"/>
                <a:gd name="T27" fmla="*/ 0 h 89"/>
                <a:gd name="T28" fmla="*/ 18 w 48"/>
                <a:gd name="T29" fmla="*/ 37 h 89"/>
                <a:gd name="T30" fmla="*/ 29 w 48"/>
                <a:gd name="T31" fmla="*/ 24 h 89"/>
                <a:gd name="T32" fmla="*/ 18 w 48"/>
                <a:gd name="T33" fmla="*/ 11 h 89"/>
                <a:gd name="T34" fmla="*/ 13 w 48"/>
                <a:gd name="T35" fmla="*/ 11 h 89"/>
                <a:gd name="T36" fmla="*/ 13 w 48"/>
                <a:gd name="T37" fmla="*/ 35 h 89"/>
                <a:gd name="T38" fmla="*/ 18 w 48"/>
                <a:gd name="T39" fmla="*/ 35 h 89"/>
                <a:gd name="T40" fmla="*/ 18 w 48"/>
                <a:gd name="T41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89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2"/>
                  </a:cubicBezTo>
                  <a:cubicBezTo>
                    <a:pt x="45" y="32"/>
                    <a:pt x="39" y="40"/>
                    <a:pt x="31" y="43"/>
                  </a:cubicBezTo>
                  <a:lnTo>
                    <a:pt x="31" y="43"/>
                  </a:lnTo>
                  <a:cubicBezTo>
                    <a:pt x="34" y="43"/>
                    <a:pt x="37" y="45"/>
                    <a:pt x="39" y="53"/>
                  </a:cubicBezTo>
                  <a:lnTo>
                    <a:pt x="47" y="85"/>
                  </a:lnTo>
                  <a:lnTo>
                    <a:pt x="34" y="85"/>
                  </a:lnTo>
                  <a:lnTo>
                    <a:pt x="26" y="59"/>
                  </a:lnTo>
                  <a:cubicBezTo>
                    <a:pt x="23" y="51"/>
                    <a:pt x="21" y="51"/>
                    <a:pt x="15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2" y="0"/>
                  </a:lnTo>
                  <a:close/>
                  <a:moveTo>
                    <a:pt x="18" y="37"/>
                  </a:moveTo>
                  <a:cubicBezTo>
                    <a:pt x="26" y="37"/>
                    <a:pt x="29" y="32"/>
                    <a:pt x="29" y="24"/>
                  </a:cubicBezTo>
                  <a:cubicBezTo>
                    <a:pt x="29" y="14"/>
                    <a:pt x="23" y="11"/>
                    <a:pt x="18" y="11"/>
                  </a:cubicBezTo>
                  <a:lnTo>
                    <a:pt x="13" y="11"/>
                  </a:lnTo>
                  <a:lnTo>
                    <a:pt x="13" y="35"/>
                  </a:lnTo>
                  <a:lnTo>
                    <a:pt x="18" y="35"/>
                  </a:lnTo>
                  <a:lnTo>
                    <a:pt x="18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2E55EA5C-64B3-E34E-9745-BB4A127AFC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1100" y="2371725"/>
              <a:ext cx="15875" cy="31750"/>
            </a:xfrm>
            <a:custGeom>
              <a:avLst/>
              <a:gdLst>
                <a:gd name="T0" fmla="*/ 16 w 46"/>
                <a:gd name="T1" fmla="*/ 14 h 86"/>
                <a:gd name="T2" fmla="*/ 0 w 46"/>
                <a:gd name="T3" fmla="*/ 14 h 86"/>
                <a:gd name="T4" fmla="*/ 0 w 46"/>
                <a:gd name="T5" fmla="*/ 0 h 86"/>
                <a:gd name="T6" fmla="*/ 45 w 46"/>
                <a:gd name="T7" fmla="*/ 0 h 86"/>
                <a:gd name="T8" fmla="*/ 45 w 46"/>
                <a:gd name="T9" fmla="*/ 14 h 86"/>
                <a:gd name="T10" fmla="*/ 30 w 46"/>
                <a:gd name="T11" fmla="*/ 14 h 86"/>
                <a:gd name="T12" fmla="*/ 30 w 46"/>
                <a:gd name="T13" fmla="*/ 85 h 86"/>
                <a:gd name="T14" fmla="*/ 16 w 46"/>
                <a:gd name="T15" fmla="*/ 85 h 86"/>
                <a:gd name="T16" fmla="*/ 16 w 46"/>
                <a:gd name="T17" fmla="*/ 1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86">
                  <a:moveTo>
                    <a:pt x="16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14"/>
                  </a:lnTo>
                  <a:lnTo>
                    <a:pt x="30" y="14"/>
                  </a:lnTo>
                  <a:lnTo>
                    <a:pt x="30" y="85"/>
                  </a:lnTo>
                  <a:lnTo>
                    <a:pt x="16" y="85"/>
                  </a:lnTo>
                  <a:lnTo>
                    <a:pt x="16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2D7A2EDB-5DCF-794C-9C3B-737FE6361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8563" y="2371725"/>
              <a:ext cx="15875" cy="31750"/>
            </a:xfrm>
            <a:custGeom>
              <a:avLst/>
              <a:gdLst>
                <a:gd name="T0" fmla="*/ 0 w 46"/>
                <a:gd name="T1" fmla="*/ 0 h 86"/>
                <a:gd name="T2" fmla="*/ 13 w 46"/>
                <a:gd name="T3" fmla="*/ 0 h 86"/>
                <a:gd name="T4" fmla="*/ 13 w 46"/>
                <a:gd name="T5" fmla="*/ 35 h 86"/>
                <a:gd name="T6" fmla="*/ 35 w 46"/>
                <a:gd name="T7" fmla="*/ 35 h 86"/>
                <a:gd name="T8" fmla="*/ 35 w 46"/>
                <a:gd name="T9" fmla="*/ 0 h 86"/>
                <a:gd name="T10" fmla="*/ 45 w 46"/>
                <a:gd name="T11" fmla="*/ 0 h 86"/>
                <a:gd name="T12" fmla="*/ 45 w 46"/>
                <a:gd name="T13" fmla="*/ 85 h 86"/>
                <a:gd name="T14" fmla="*/ 35 w 46"/>
                <a:gd name="T15" fmla="*/ 85 h 86"/>
                <a:gd name="T16" fmla="*/ 35 w 46"/>
                <a:gd name="T17" fmla="*/ 48 h 86"/>
                <a:gd name="T18" fmla="*/ 13 w 46"/>
                <a:gd name="T19" fmla="*/ 48 h 86"/>
                <a:gd name="T20" fmla="*/ 13 w 46"/>
                <a:gd name="T21" fmla="*/ 85 h 86"/>
                <a:gd name="T22" fmla="*/ 0 w 46"/>
                <a:gd name="T23" fmla="*/ 85 h 86"/>
                <a:gd name="T24" fmla="*/ 0 w 46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86">
                  <a:moveTo>
                    <a:pt x="0" y="0"/>
                  </a:moveTo>
                  <a:lnTo>
                    <a:pt x="13" y="0"/>
                  </a:lnTo>
                  <a:lnTo>
                    <a:pt x="13" y="35"/>
                  </a:lnTo>
                  <a:lnTo>
                    <a:pt x="35" y="35"/>
                  </a:lnTo>
                  <a:lnTo>
                    <a:pt x="35" y="0"/>
                  </a:lnTo>
                  <a:lnTo>
                    <a:pt x="45" y="0"/>
                  </a:lnTo>
                  <a:lnTo>
                    <a:pt x="45" y="85"/>
                  </a:lnTo>
                  <a:lnTo>
                    <a:pt x="35" y="85"/>
                  </a:lnTo>
                  <a:lnTo>
                    <a:pt x="35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A56468DA-AD44-1C4F-BF01-0DEB5C1C1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9200" y="2371725"/>
              <a:ext cx="14288" cy="31750"/>
            </a:xfrm>
            <a:custGeom>
              <a:avLst/>
              <a:gdLst>
                <a:gd name="T0" fmla="*/ 0 w 38"/>
                <a:gd name="T1" fmla="*/ 0 h 86"/>
                <a:gd name="T2" fmla="*/ 37 w 38"/>
                <a:gd name="T3" fmla="*/ 0 h 86"/>
                <a:gd name="T4" fmla="*/ 37 w 38"/>
                <a:gd name="T5" fmla="*/ 14 h 86"/>
                <a:gd name="T6" fmla="*/ 13 w 38"/>
                <a:gd name="T7" fmla="*/ 14 h 86"/>
                <a:gd name="T8" fmla="*/ 13 w 38"/>
                <a:gd name="T9" fmla="*/ 35 h 86"/>
                <a:gd name="T10" fmla="*/ 34 w 38"/>
                <a:gd name="T11" fmla="*/ 35 h 86"/>
                <a:gd name="T12" fmla="*/ 34 w 38"/>
                <a:gd name="T13" fmla="*/ 48 h 86"/>
                <a:gd name="T14" fmla="*/ 13 w 38"/>
                <a:gd name="T15" fmla="*/ 48 h 86"/>
                <a:gd name="T16" fmla="*/ 13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4"/>
                  </a:lnTo>
                  <a:lnTo>
                    <a:pt x="13" y="14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7E4962AE-7BAC-B947-A9E9-61ACCA74FE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3125" y="2038350"/>
              <a:ext cx="355600" cy="273050"/>
            </a:xfrm>
            <a:custGeom>
              <a:avLst/>
              <a:gdLst>
                <a:gd name="T0" fmla="*/ 177 w 986"/>
                <a:gd name="T1" fmla="*/ 582 h 758"/>
                <a:gd name="T2" fmla="*/ 209 w 986"/>
                <a:gd name="T3" fmla="*/ 537 h 758"/>
                <a:gd name="T4" fmla="*/ 820 w 986"/>
                <a:gd name="T5" fmla="*/ 452 h 758"/>
                <a:gd name="T6" fmla="*/ 320 w 986"/>
                <a:gd name="T7" fmla="*/ 725 h 758"/>
                <a:gd name="T8" fmla="*/ 664 w 986"/>
                <a:gd name="T9" fmla="*/ 725 h 758"/>
                <a:gd name="T10" fmla="*/ 79 w 986"/>
                <a:gd name="T11" fmla="*/ 299 h 758"/>
                <a:gd name="T12" fmla="*/ 847 w 986"/>
                <a:gd name="T13" fmla="*/ 206 h 758"/>
                <a:gd name="T14" fmla="*/ 881 w 986"/>
                <a:gd name="T15" fmla="*/ 442 h 758"/>
                <a:gd name="T16" fmla="*/ 519 w 986"/>
                <a:gd name="T17" fmla="*/ 129 h 758"/>
                <a:gd name="T18" fmla="*/ 519 w 986"/>
                <a:gd name="T19" fmla="*/ 37 h 758"/>
                <a:gd name="T20" fmla="*/ 338 w 986"/>
                <a:gd name="T21" fmla="*/ 174 h 758"/>
                <a:gd name="T22" fmla="*/ 669 w 986"/>
                <a:gd name="T23" fmla="*/ 127 h 758"/>
                <a:gd name="T24" fmla="*/ 646 w 986"/>
                <a:gd name="T25" fmla="*/ 156 h 758"/>
                <a:gd name="T26" fmla="*/ 566 w 986"/>
                <a:gd name="T27" fmla="*/ 227 h 758"/>
                <a:gd name="T28" fmla="*/ 537 w 986"/>
                <a:gd name="T29" fmla="*/ 256 h 758"/>
                <a:gd name="T30" fmla="*/ 561 w 986"/>
                <a:gd name="T31" fmla="*/ 545 h 758"/>
                <a:gd name="T32" fmla="*/ 474 w 986"/>
                <a:gd name="T33" fmla="*/ 566 h 758"/>
                <a:gd name="T34" fmla="*/ 365 w 986"/>
                <a:gd name="T35" fmla="*/ 455 h 758"/>
                <a:gd name="T36" fmla="*/ 455 w 986"/>
                <a:gd name="T37" fmla="*/ 352 h 758"/>
                <a:gd name="T38" fmla="*/ 352 w 986"/>
                <a:gd name="T39" fmla="*/ 174 h 758"/>
                <a:gd name="T40" fmla="*/ 360 w 986"/>
                <a:gd name="T41" fmla="*/ 113 h 758"/>
                <a:gd name="T42" fmla="*/ 815 w 986"/>
                <a:gd name="T43" fmla="*/ 323 h 758"/>
                <a:gd name="T44" fmla="*/ 553 w 986"/>
                <a:gd name="T45" fmla="*/ 235 h 758"/>
                <a:gd name="T46" fmla="*/ 542 w 986"/>
                <a:gd name="T47" fmla="*/ 241 h 758"/>
                <a:gd name="T48" fmla="*/ 717 w 986"/>
                <a:gd name="T49" fmla="*/ 190 h 758"/>
                <a:gd name="T50" fmla="*/ 685 w 986"/>
                <a:gd name="T51" fmla="*/ 193 h 758"/>
                <a:gd name="T52" fmla="*/ 680 w 986"/>
                <a:gd name="T53" fmla="*/ 246 h 758"/>
                <a:gd name="T54" fmla="*/ 656 w 986"/>
                <a:gd name="T55" fmla="*/ 209 h 758"/>
                <a:gd name="T56" fmla="*/ 683 w 986"/>
                <a:gd name="T57" fmla="*/ 219 h 758"/>
                <a:gd name="T58" fmla="*/ 690 w 986"/>
                <a:gd name="T59" fmla="*/ 260 h 758"/>
                <a:gd name="T60" fmla="*/ 672 w 986"/>
                <a:gd name="T61" fmla="*/ 294 h 758"/>
                <a:gd name="T62" fmla="*/ 648 w 986"/>
                <a:gd name="T63" fmla="*/ 299 h 758"/>
                <a:gd name="T64" fmla="*/ 582 w 986"/>
                <a:gd name="T65" fmla="*/ 262 h 758"/>
                <a:gd name="T66" fmla="*/ 571 w 986"/>
                <a:gd name="T67" fmla="*/ 429 h 758"/>
                <a:gd name="T68" fmla="*/ 667 w 986"/>
                <a:gd name="T69" fmla="*/ 270 h 758"/>
                <a:gd name="T70" fmla="*/ 654 w 986"/>
                <a:gd name="T71" fmla="*/ 270 h 758"/>
                <a:gd name="T72" fmla="*/ 627 w 986"/>
                <a:gd name="T73" fmla="*/ 259 h 758"/>
                <a:gd name="T74" fmla="*/ 590 w 986"/>
                <a:gd name="T75" fmla="*/ 235 h 758"/>
                <a:gd name="T76" fmla="*/ 603 w 986"/>
                <a:gd name="T77" fmla="*/ 384 h 758"/>
                <a:gd name="T78" fmla="*/ 624 w 986"/>
                <a:gd name="T79" fmla="*/ 362 h 758"/>
                <a:gd name="T80" fmla="*/ 640 w 986"/>
                <a:gd name="T81" fmla="*/ 341 h 758"/>
                <a:gd name="T82" fmla="*/ 627 w 986"/>
                <a:gd name="T83" fmla="*/ 516 h 758"/>
                <a:gd name="T84" fmla="*/ 617 w 986"/>
                <a:gd name="T85" fmla="*/ 537 h 758"/>
                <a:gd name="T86" fmla="*/ 654 w 986"/>
                <a:gd name="T87" fmla="*/ 479 h 758"/>
                <a:gd name="T88" fmla="*/ 680 w 986"/>
                <a:gd name="T89" fmla="*/ 503 h 758"/>
                <a:gd name="T90" fmla="*/ 328 w 986"/>
                <a:gd name="T91" fmla="*/ 346 h 758"/>
                <a:gd name="T92" fmla="*/ 352 w 986"/>
                <a:gd name="T93" fmla="*/ 360 h 758"/>
                <a:gd name="T94" fmla="*/ 354 w 986"/>
                <a:gd name="T95" fmla="*/ 328 h 758"/>
                <a:gd name="T96" fmla="*/ 320 w 986"/>
                <a:gd name="T97" fmla="*/ 349 h 758"/>
                <a:gd name="T98" fmla="*/ 394 w 986"/>
                <a:gd name="T99" fmla="*/ 352 h 758"/>
                <a:gd name="T100" fmla="*/ 423 w 986"/>
                <a:gd name="T101" fmla="*/ 370 h 758"/>
                <a:gd name="T102" fmla="*/ 391 w 986"/>
                <a:gd name="T103" fmla="*/ 233 h 758"/>
                <a:gd name="T104" fmla="*/ 360 w 986"/>
                <a:gd name="T105" fmla="*/ 272 h 758"/>
                <a:gd name="T106" fmla="*/ 304 w 986"/>
                <a:gd name="T107" fmla="*/ 479 h 758"/>
                <a:gd name="T108" fmla="*/ 272 w 986"/>
                <a:gd name="T109" fmla="*/ 394 h 758"/>
                <a:gd name="T110" fmla="*/ 211 w 986"/>
                <a:gd name="T111" fmla="*/ 399 h 758"/>
                <a:gd name="T112" fmla="*/ 209 w 986"/>
                <a:gd name="T113" fmla="*/ 434 h 758"/>
                <a:gd name="T114" fmla="*/ 240 w 986"/>
                <a:gd name="T115" fmla="*/ 439 h 758"/>
                <a:gd name="T116" fmla="*/ 230 w 986"/>
                <a:gd name="T117" fmla="*/ 333 h 758"/>
                <a:gd name="T118" fmla="*/ 640 w 986"/>
                <a:gd name="T119" fmla="*/ 79 h 758"/>
                <a:gd name="T120" fmla="*/ 630 w 986"/>
                <a:gd name="T121" fmla="*/ 222 h 758"/>
                <a:gd name="T122" fmla="*/ 619 w 986"/>
                <a:gd name="T123" fmla="*/ 238 h 758"/>
                <a:gd name="T124" fmla="*/ 466 w 986"/>
                <a:gd name="T125" fmla="*/ 259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86" h="758">
                  <a:moveTo>
                    <a:pt x="855" y="140"/>
                  </a:moveTo>
                  <a:cubicBezTo>
                    <a:pt x="842" y="76"/>
                    <a:pt x="791" y="26"/>
                    <a:pt x="733" y="13"/>
                  </a:cubicBezTo>
                  <a:cubicBezTo>
                    <a:pt x="762" y="34"/>
                    <a:pt x="767" y="62"/>
                    <a:pt x="786" y="84"/>
                  </a:cubicBezTo>
                  <a:cubicBezTo>
                    <a:pt x="805" y="105"/>
                    <a:pt x="836" y="119"/>
                    <a:pt x="855" y="140"/>
                  </a:cubicBezTo>
                  <a:close/>
                  <a:moveTo>
                    <a:pt x="209" y="95"/>
                  </a:moveTo>
                  <a:cubicBezTo>
                    <a:pt x="195" y="121"/>
                    <a:pt x="129" y="132"/>
                    <a:pt x="98" y="196"/>
                  </a:cubicBezTo>
                  <a:cubicBezTo>
                    <a:pt x="113" y="156"/>
                    <a:pt x="105" y="98"/>
                    <a:pt x="132" y="66"/>
                  </a:cubicBezTo>
                  <a:cubicBezTo>
                    <a:pt x="55" y="124"/>
                    <a:pt x="90" y="217"/>
                    <a:pt x="84" y="246"/>
                  </a:cubicBezTo>
                  <a:cubicBezTo>
                    <a:pt x="124" y="158"/>
                    <a:pt x="185" y="177"/>
                    <a:pt x="209" y="95"/>
                  </a:cubicBezTo>
                  <a:close/>
                  <a:moveTo>
                    <a:pt x="177" y="582"/>
                  </a:moveTo>
                  <a:cubicBezTo>
                    <a:pt x="143" y="542"/>
                    <a:pt x="68" y="534"/>
                    <a:pt x="39" y="476"/>
                  </a:cubicBezTo>
                  <a:cubicBezTo>
                    <a:pt x="76" y="619"/>
                    <a:pt x="174" y="590"/>
                    <a:pt x="219" y="622"/>
                  </a:cubicBezTo>
                  <a:cubicBezTo>
                    <a:pt x="182" y="566"/>
                    <a:pt x="211" y="532"/>
                    <a:pt x="158" y="452"/>
                  </a:cubicBezTo>
                  <a:cubicBezTo>
                    <a:pt x="166" y="487"/>
                    <a:pt x="145" y="534"/>
                    <a:pt x="177" y="582"/>
                  </a:cubicBezTo>
                  <a:close/>
                  <a:moveTo>
                    <a:pt x="135" y="357"/>
                  </a:moveTo>
                  <a:cubicBezTo>
                    <a:pt x="132" y="399"/>
                    <a:pt x="103" y="421"/>
                    <a:pt x="121" y="500"/>
                  </a:cubicBezTo>
                  <a:cubicBezTo>
                    <a:pt x="87" y="434"/>
                    <a:pt x="34" y="407"/>
                    <a:pt x="18" y="362"/>
                  </a:cubicBezTo>
                  <a:cubicBezTo>
                    <a:pt x="18" y="489"/>
                    <a:pt x="121" y="508"/>
                    <a:pt x="148" y="542"/>
                  </a:cubicBezTo>
                  <a:cubicBezTo>
                    <a:pt x="127" y="463"/>
                    <a:pt x="164" y="434"/>
                    <a:pt x="135" y="357"/>
                  </a:cubicBezTo>
                  <a:close/>
                  <a:moveTo>
                    <a:pt x="209" y="537"/>
                  </a:moveTo>
                  <a:cubicBezTo>
                    <a:pt x="227" y="564"/>
                    <a:pt x="209" y="598"/>
                    <a:pt x="264" y="651"/>
                  </a:cubicBezTo>
                  <a:cubicBezTo>
                    <a:pt x="209" y="619"/>
                    <a:pt x="132" y="632"/>
                    <a:pt x="95" y="590"/>
                  </a:cubicBezTo>
                  <a:cubicBezTo>
                    <a:pt x="161" y="712"/>
                    <a:pt x="272" y="662"/>
                    <a:pt x="304" y="677"/>
                  </a:cubicBezTo>
                  <a:cubicBezTo>
                    <a:pt x="275" y="635"/>
                    <a:pt x="293" y="614"/>
                    <a:pt x="209" y="537"/>
                  </a:cubicBezTo>
                  <a:close/>
                  <a:moveTo>
                    <a:pt x="770" y="540"/>
                  </a:moveTo>
                  <a:cubicBezTo>
                    <a:pt x="685" y="614"/>
                    <a:pt x="707" y="638"/>
                    <a:pt x="675" y="680"/>
                  </a:cubicBezTo>
                  <a:cubicBezTo>
                    <a:pt x="707" y="664"/>
                    <a:pt x="818" y="715"/>
                    <a:pt x="881" y="593"/>
                  </a:cubicBezTo>
                  <a:cubicBezTo>
                    <a:pt x="847" y="635"/>
                    <a:pt x="770" y="619"/>
                    <a:pt x="714" y="654"/>
                  </a:cubicBezTo>
                  <a:cubicBezTo>
                    <a:pt x="773" y="601"/>
                    <a:pt x="754" y="566"/>
                    <a:pt x="770" y="540"/>
                  </a:cubicBezTo>
                  <a:close/>
                  <a:moveTo>
                    <a:pt x="820" y="452"/>
                  </a:moveTo>
                  <a:cubicBezTo>
                    <a:pt x="767" y="532"/>
                    <a:pt x="797" y="566"/>
                    <a:pt x="759" y="619"/>
                  </a:cubicBezTo>
                  <a:cubicBezTo>
                    <a:pt x="805" y="587"/>
                    <a:pt x="902" y="617"/>
                    <a:pt x="940" y="474"/>
                  </a:cubicBezTo>
                  <a:cubicBezTo>
                    <a:pt x="910" y="532"/>
                    <a:pt x="836" y="542"/>
                    <a:pt x="802" y="582"/>
                  </a:cubicBezTo>
                  <a:cubicBezTo>
                    <a:pt x="836" y="534"/>
                    <a:pt x="815" y="487"/>
                    <a:pt x="820" y="452"/>
                  </a:cubicBezTo>
                  <a:close/>
                  <a:moveTo>
                    <a:pt x="574" y="670"/>
                  </a:moveTo>
                  <a:cubicBezTo>
                    <a:pt x="542" y="670"/>
                    <a:pt x="513" y="675"/>
                    <a:pt x="489" y="683"/>
                  </a:cubicBezTo>
                  <a:cubicBezTo>
                    <a:pt x="466" y="675"/>
                    <a:pt x="436" y="667"/>
                    <a:pt x="405" y="670"/>
                  </a:cubicBezTo>
                  <a:cubicBezTo>
                    <a:pt x="378" y="670"/>
                    <a:pt x="346" y="675"/>
                    <a:pt x="312" y="683"/>
                  </a:cubicBezTo>
                  <a:cubicBezTo>
                    <a:pt x="262" y="696"/>
                    <a:pt x="217" y="707"/>
                    <a:pt x="180" y="688"/>
                  </a:cubicBezTo>
                  <a:cubicBezTo>
                    <a:pt x="217" y="720"/>
                    <a:pt x="259" y="733"/>
                    <a:pt x="320" y="725"/>
                  </a:cubicBezTo>
                  <a:cubicBezTo>
                    <a:pt x="370" y="720"/>
                    <a:pt x="413" y="693"/>
                    <a:pt x="463" y="693"/>
                  </a:cubicBezTo>
                  <a:lnTo>
                    <a:pt x="466" y="693"/>
                  </a:lnTo>
                  <a:cubicBezTo>
                    <a:pt x="415" y="720"/>
                    <a:pt x="386" y="754"/>
                    <a:pt x="386" y="754"/>
                  </a:cubicBezTo>
                  <a:lnTo>
                    <a:pt x="410" y="757"/>
                  </a:lnTo>
                  <a:cubicBezTo>
                    <a:pt x="410" y="757"/>
                    <a:pt x="434" y="707"/>
                    <a:pt x="492" y="696"/>
                  </a:cubicBezTo>
                  <a:cubicBezTo>
                    <a:pt x="548" y="709"/>
                    <a:pt x="574" y="757"/>
                    <a:pt x="574" y="757"/>
                  </a:cubicBezTo>
                  <a:lnTo>
                    <a:pt x="598" y="754"/>
                  </a:lnTo>
                  <a:cubicBezTo>
                    <a:pt x="598" y="754"/>
                    <a:pt x="569" y="717"/>
                    <a:pt x="519" y="693"/>
                  </a:cubicBezTo>
                  <a:lnTo>
                    <a:pt x="521" y="693"/>
                  </a:lnTo>
                  <a:cubicBezTo>
                    <a:pt x="569" y="693"/>
                    <a:pt x="611" y="720"/>
                    <a:pt x="664" y="725"/>
                  </a:cubicBezTo>
                  <a:cubicBezTo>
                    <a:pt x="725" y="730"/>
                    <a:pt x="770" y="720"/>
                    <a:pt x="805" y="688"/>
                  </a:cubicBezTo>
                  <a:cubicBezTo>
                    <a:pt x="762" y="707"/>
                    <a:pt x="717" y="696"/>
                    <a:pt x="667" y="683"/>
                  </a:cubicBezTo>
                  <a:cubicBezTo>
                    <a:pt x="632" y="675"/>
                    <a:pt x="601" y="670"/>
                    <a:pt x="574" y="670"/>
                  </a:cubicBezTo>
                  <a:close/>
                  <a:moveTo>
                    <a:pt x="87" y="402"/>
                  </a:moveTo>
                  <a:cubicBezTo>
                    <a:pt x="68" y="328"/>
                    <a:pt x="26" y="301"/>
                    <a:pt x="29" y="256"/>
                  </a:cubicBezTo>
                  <a:cubicBezTo>
                    <a:pt x="0" y="378"/>
                    <a:pt x="76" y="391"/>
                    <a:pt x="98" y="444"/>
                  </a:cubicBezTo>
                  <a:cubicBezTo>
                    <a:pt x="95" y="370"/>
                    <a:pt x="143" y="354"/>
                    <a:pt x="137" y="270"/>
                  </a:cubicBezTo>
                  <a:cubicBezTo>
                    <a:pt x="116" y="309"/>
                    <a:pt x="84" y="317"/>
                    <a:pt x="87" y="402"/>
                  </a:cubicBezTo>
                  <a:close/>
                  <a:moveTo>
                    <a:pt x="135" y="206"/>
                  </a:moveTo>
                  <a:cubicBezTo>
                    <a:pt x="108" y="227"/>
                    <a:pt x="87" y="256"/>
                    <a:pt x="79" y="299"/>
                  </a:cubicBezTo>
                  <a:cubicBezTo>
                    <a:pt x="82" y="254"/>
                    <a:pt x="52" y="190"/>
                    <a:pt x="71" y="143"/>
                  </a:cubicBezTo>
                  <a:cubicBezTo>
                    <a:pt x="0" y="243"/>
                    <a:pt x="76" y="304"/>
                    <a:pt x="79" y="339"/>
                  </a:cubicBezTo>
                  <a:cubicBezTo>
                    <a:pt x="98" y="270"/>
                    <a:pt x="140" y="270"/>
                    <a:pt x="166" y="177"/>
                  </a:cubicBezTo>
                  <a:cubicBezTo>
                    <a:pt x="158" y="188"/>
                    <a:pt x="153" y="190"/>
                    <a:pt x="135" y="206"/>
                  </a:cubicBezTo>
                  <a:close/>
                  <a:moveTo>
                    <a:pt x="847" y="206"/>
                  </a:moveTo>
                  <a:cubicBezTo>
                    <a:pt x="828" y="190"/>
                    <a:pt x="823" y="185"/>
                    <a:pt x="815" y="177"/>
                  </a:cubicBezTo>
                  <a:cubicBezTo>
                    <a:pt x="844" y="270"/>
                    <a:pt x="887" y="270"/>
                    <a:pt x="905" y="341"/>
                  </a:cubicBezTo>
                  <a:cubicBezTo>
                    <a:pt x="908" y="304"/>
                    <a:pt x="985" y="246"/>
                    <a:pt x="913" y="145"/>
                  </a:cubicBezTo>
                  <a:cubicBezTo>
                    <a:pt x="926" y="190"/>
                    <a:pt x="900" y="254"/>
                    <a:pt x="902" y="299"/>
                  </a:cubicBezTo>
                  <a:cubicBezTo>
                    <a:pt x="895" y="256"/>
                    <a:pt x="873" y="230"/>
                    <a:pt x="847" y="206"/>
                  </a:cubicBezTo>
                  <a:close/>
                  <a:moveTo>
                    <a:pt x="860" y="500"/>
                  </a:moveTo>
                  <a:cubicBezTo>
                    <a:pt x="879" y="421"/>
                    <a:pt x="850" y="399"/>
                    <a:pt x="847" y="357"/>
                  </a:cubicBezTo>
                  <a:cubicBezTo>
                    <a:pt x="818" y="434"/>
                    <a:pt x="855" y="463"/>
                    <a:pt x="834" y="542"/>
                  </a:cubicBezTo>
                  <a:cubicBezTo>
                    <a:pt x="860" y="508"/>
                    <a:pt x="961" y="489"/>
                    <a:pt x="963" y="362"/>
                  </a:cubicBezTo>
                  <a:cubicBezTo>
                    <a:pt x="948" y="407"/>
                    <a:pt x="895" y="434"/>
                    <a:pt x="860" y="500"/>
                  </a:cubicBezTo>
                  <a:close/>
                  <a:moveTo>
                    <a:pt x="881" y="442"/>
                  </a:moveTo>
                  <a:cubicBezTo>
                    <a:pt x="902" y="391"/>
                    <a:pt x="979" y="376"/>
                    <a:pt x="950" y="254"/>
                  </a:cubicBezTo>
                  <a:cubicBezTo>
                    <a:pt x="950" y="301"/>
                    <a:pt x="908" y="328"/>
                    <a:pt x="892" y="399"/>
                  </a:cubicBezTo>
                  <a:cubicBezTo>
                    <a:pt x="895" y="320"/>
                    <a:pt x="863" y="309"/>
                    <a:pt x="842" y="270"/>
                  </a:cubicBezTo>
                  <a:cubicBezTo>
                    <a:pt x="836" y="354"/>
                    <a:pt x="884" y="368"/>
                    <a:pt x="881" y="442"/>
                  </a:cubicBezTo>
                  <a:close/>
                  <a:moveTo>
                    <a:pt x="246" y="13"/>
                  </a:moveTo>
                  <a:cubicBezTo>
                    <a:pt x="188" y="26"/>
                    <a:pt x="137" y="76"/>
                    <a:pt x="124" y="140"/>
                  </a:cubicBezTo>
                  <a:cubicBezTo>
                    <a:pt x="145" y="119"/>
                    <a:pt x="177" y="106"/>
                    <a:pt x="193" y="84"/>
                  </a:cubicBezTo>
                  <a:cubicBezTo>
                    <a:pt x="211" y="63"/>
                    <a:pt x="217" y="34"/>
                    <a:pt x="246" y="13"/>
                  </a:cubicBezTo>
                  <a:close/>
                  <a:moveTo>
                    <a:pt x="895" y="246"/>
                  </a:moveTo>
                  <a:cubicBezTo>
                    <a:pt x="889" y="217"/>
                    <a:pt x="924" y="124"/>
                    <a:pt x="844" y="66"/>
                  </a:cubicBezTo>
                  <a:cubicBezTo>
                    <a:pt x="871" y="98"/>
                    <a:pt x="863" y="156"/>
                    <a:pt x="879" y="196"/>
                  </a:cubicBezTo>
                  <a:cubicBezTo>
                    <a:pt x="850" y="132"/>
                    <a:pt x="783" y="121"/>
                    <a:pt x="770" y="95"/>
                  </a:cubicBezTo>
                  <a:cubicBezTo>
                    <a:pt x="797" y="177"/>
                    <a:pt x="855" y="158"/>
                    <a:pt x="895" y="246"/>
                  </a:cubicBezTo>
                  <a:close/>
                  <a:moveTo>
                    <a:pt x="519" y="129"/>
                  </a:moveTo>
                  <a:lnTo>
                    <a:pt x="519" y="140"/>
                  </a:lnTo>
                  <a:cubicBezTo>
                    <a:pt x="534" y="143"/>
                    <a:pt x="548" y="145"/>
                    <a:pt x="564" y="153"/>
                  </a:cubicBezTo>
                  <a:cubicBezTo>
                    <a:pt x="564" y="148"/>
                    <a:pt x="566" y="145"/>
                    <a:pt x="566" y="143"/>
                  </a:cubicBezTo>
                  <a:cubicBezTo>
                    <a:pt x="550" y="137"/>
                    <a:pt x="534" y="132"/>
                    <a:pt x="519" y="129"/>
                  </a:cubicBezTo>
                  <a:close/>
                  <a:moveTo>
                    <a:pt x="553" y="39"/>
                  </a:moveTo>
                  <a:lnTo>
                    <a:pt x="556" y="37"/>
                  </a:lnTo>
                  <a:lnTo>
                    <a:pt x="550" y="34"/>
                  </a:lnTo>
                  <a:lnTo>
                    <a:pt x="534" y="34"/>
                  </a:lnTo>
                  <a:lnTo>
                    <a:pt x="529" y="37"/>
                  </a:lnTo>
                  <a:lnTo>
                    <a:pt x="519" y="37"/>
                  </a:lnTo>
                  <a:lnTo>
                    <a:pt x="519" y="39"/>
                  </a:lnTo>
                  <a:cubicBezTo>
                    <a:pt x="524" y="39"/>
                    <a:pt x="529" y="39"/>
                    <a:pt x="534" y="42"/>
                  </a:cubicBezTo>
                  <a:lnTo>
                    <a:pt x="542" y="42"/>
                  </a:lnTo>
                  <a:lnTo>
                    <a:pt x="553" y="39"/>
                  </a:lnTo>
                  <a:close/>
                  <a:moveTo>
                    <a:pt x="516" y="373"/>
                  </a:moveTo>
                  <a:lnTo>
                    <a:pt x="516" y="391"/>
                  </a:lnTo>
                  <a:cubicBezTo>
                    <a:pt x="519" y="389"/>
                    <a:pt x="524" y="386"/>
                    <a:pt x="524" y="381"/>
                  </a:cubicBezTo>
                  <a:cubicBezTo>
                    <a:pt x="524" y="378"/>
                    <a:pt x="521" y="376"/>
                    <a:pt x="516" y="373"/>
                  </a:cubicBezTo>
                  <a:close/>
                  <a:moveTo>
                    <a:pt x="336" y="180"/>
                  </a:moveTo>
                  <a:cubicBezTo>
                    <a:pt x="336" y="177"/>
                    <a:pt x="336" y="177"/>
                    <a:pt x="338" y="174"/>
                  </a:cubicBezTo>
                  <a:lnTo>
                    <a:pt x="333" y="174"/>
                  </a:lnTo>
                  <a:lnTo>
                    <a:pt x="336" y="180"/>
                  </a:lnTo>
                  <a:close/>
                  <a:moveTo>
                    <a:pt x="815" y="323"/>
                  </a:moveTo>
                  <a:cubicBezTo>
                    <a:pt x="815" y="156"/>
                    <a:pt x="685" y="18"/>
                    <a:pt x="521" y="2"/>
                  </a:cubicBezTo>
                  <a:lnTo>
                    <a:pt x="521" y="5"/>
                  </a:lnTo>
                  <a:cubicBezTo>
                    <a:pt x="521" y="8"/>
                    <a:pt x="521" y="10"/>
                    <a:pt x="519" y="13"/>
                  </a:cubicBezTo>
                  <a:cubicBezTo>
                    <a:pt x="593" y="21"/>
                    <a:pt x="659" y="53"/>
                    <a:pt x="709" y="100"/>
                  </a:cubicBezTo>
                  <a:lnTo>
                    <a:pt x="672" y="135"/>
                  </a:lnTo>
                  <a:lnTo>
                    <a:pt x="675" y="129"/>
                  </a:lnTo>
                  <a:lnTo>
                    <a:pt x="669" y="127"/>
                  </a:lnTo>
                  <a:lnTo>
                    <a:pt x="664" y="127"/>
                  </a:lnTo>
                  <a:lnTo>
                    <a:pt x="667" y="121"/>
                  </a:lnTo>
                  <a:lnTo>
                    <a:pt x="662" y="106"/>
                  </a:lnTo>
                  <a:lnTo>
                    <a:pt x="654" y="95"/>
                  </a:lnTo>
                  <a:lnTo>
                    <a:pt x="624" y="79"/>
                  </a:lnTo>
                  <a:lnTo>
                    <a:pt x="622" y="82"/>
                  </a:lnTo>
                  <a:lnTo>
                    <a:pt x="617" y="84"/>
                  </a:lnTo>
                  <a:cubicBezTo>
                    <a:pt x="627" y="98"/>
                    <a:pt x="632" y="113"/>
                    <a:pt x="632" y="132"/>
                  </a:cubicBezTo>
                  <a:lnTo>
                    <a:pt x="632" y="137"/>
                  </a:lnTo>
                  <a:lnTo>
                    <a:pt x="646" y="156"/>
                  </a:lnTo>
                  <a:lnTo>
                    <a:pt x="640" y="158"/>
                  </a:lnTo>
                  <a:lnTo>
                    <a:pt x="646" y="164"/>
                  </a:lnTo>
                  <a:lnTo>
                    <a:pt x="632" y="177"/>
                  </a:lnTo>
                  <a:lnTo>
                    <a:pt x="627" y="166"/>
                  </a:lnTo>
                  <a:cubicBezTo>
                    <a:pt x="624" y="172"/>
                    <a:pt x="622" y="180"/>
                    <a:pt x="617" y="185"/>
                  </a:cubicBezTo>
                  <a:lnTo>
                    <a:pt x="619" y="188"/>
                  </a:lnTo>
                  <a:lnTo>
                    <a:pt x="582" y="225"/>
                  </a:lnTo>
                  <a:cubicBezTo>
                    <a:pt x="579" y="222"/>
                    <a:pt x="577" y="219"/>
                    <a:pt x="574" y="219"/>
                  </a:cubicBezTo>
                  <a:cubicBezTo>
                    <a:pt x="571" y="222"/>
                    <a:pt x="566" y="222"/>
                    <a:pt x="564" y="225"/>
                  </a:cubicBezTo>
                  <a:lnTo>
                    <a:pt x="566" y="227"/>
                  </a:lnTo>
                  <a:lnTo>
                    <a:pt x="569" y="230"/>
                  </a:lnTo>
                  <a:lnTo>
                    <a:pt x="553" y="246"/>
                  </a:lnTo>
                  <a:lnTo>
                    <a:pt x="553" y="243"/>
                  </a:lnTo>
                  <a:lnTo>
                    <a:pt x="537" y="246"/>
                  </a:lnTo>
                  <a:lnTo>
                    <a:pt x="534" y="248"/>
                  </a:lnTo>
                  <a:lnTo>
                    <a:pt x="533" y="248"/>
                  </a:lnTo>
                  <a:lnTo>
                    <a:pt x="532" y="251"/>
                  </a:lnTo>
                  <a:lnTo>
                    <a:pt x="534" y="251"/>
                  </a:lnTo>
                  <a:lnTo>
                    <a:pt x="534" y="256"/>
                  </a:lnTo>
                  <a:lnTo>
                    <a:pt x="537" y="256"/>
                  </a:lnTo>
                  <a:lnTo>
                    <a:pt x="537" y="262"/>
                  </a:lnTo>
                  <a:lnTo>
                    <a:pt x="532" y="262"/>
                  </a:lnTo>
                  <a:lnTo>
                    <a:pt x="526" y="262"/>
                  </a:lnTo>
                  <a:lnTo>
                    <a:pt x="513" y="254"/>
                  </a:lnTo>
                  <a:lnTo>
                    <a:pt x="513" y="309"/>
                  </a:lnTo>
                  <a:cubicBezTo>
                    <a:pt x="545" y="320"/>
                    <a:pt x="579" y="336"/>
                    <a:pt x="579" y="378"/>
                  </a:cubicBezTo>
                  <a:cubicBezTo>
                    <a:pt x="579" y="397"/>
                    <a:pt x="571" y="410"/>
                    <a:pt x="556" y="421"/>
                  </a:cubicBezTo>
                  <a:cubicBezTo>
                    <a:pt x="542" y="429"/>
                    <a:pt x="526" y="434"/>
                    <a:pt x="511" y="439"/>
                  </a:cubicBezTo>
                  <a:lnTo>
                    <a:pt x="511" y="468"/>
                  </a:lnTo>
                  <a:cubicBezTo>
                    <a:pt x="534" y="479"/>
                    <a:pt x="564" y="497"/>
                    <a:pt x="561" y="545"/>
                  </a:cubicBezTo>
                  <a:cubicBezTo>
                    <a:pt x="561" y="556"/>
                    <a:pt x="556" y="561"/>
                    <a:pt x="553" y="561"/>
                  </a:cubicBezTo>
                  <a:cubicBezTo>
                    <a:pt x="540" y="564"/>
                    <a:pt x="526" y="566"/>
                    <a:pt x="511" y="566"/>
                  </a:cubicBezTo>
                  <a:lnTo>
                    <a:pt x="511" y="577"/>
                  </a:lnTo>
                  <a:cubicBezTo>
                    <a:pt x="574" y="572"/>
                    <a:pt x="630" y="545"/>
                    <a:pt x="675" y="505"/>
                  </a:cubicBezTo>
                  <a:lnTo>
                    <a:pt x="712" y="542"/>
                  </a:lnTo>
                  <a:cubicBezTo>
                    <a:pt x="656" y="595"/>
                    <a:pt x="577" y="630"/>
                    <a:pt x="492" y="630"/>
                  </a:cubicBezTo>
                  <a:cubicBezTo>
                    <a:pt x="407" y="630"/>
                    <a:pt x="331" y="598"/>
                    <a:pt x="275" y="542"/>
                  </a:cubicBezTo>
                  <a:lnTo>
                    <a:pt x="312" y="505"/>
                  </a:lnTo>
                  <a:cubicBezTo>
                    <a:pt x="354" y="545"/>
                    <a:pt x="410" y="572"/>
                    <a:pt x="474" y="577"/>
                  </a:cubicBezTo>
                  <a:lnTo>
                    <a:pt x="474" y="566"/>
                  </a:lnTo>
                  <a:cubicBezTo>
                    <a:pt x="415" y="561"/>
                    <a:pt x="362" y="537"/>
                    <a:pt x="320" y="500"/>
                  </a:cubicBezTo>
                  <a:lnTo>
                    <a:pt x="331" y="489"/>
                  </a:lnTo>
                  <a:lnTo>
                    <a:pt x="344" y="492"/>
                  </a:lnTo>
                  <a:lnTo>
                    <a:pt x="352" y="484"/>
                  </a:lnTo>
                  <a:lnTo>
                    <a:pt x="370" y="484"/>
                  </a:lnTo>
                  <a:lnTo>
                    <a:pt x="373" y="476"/>
                  </a:lnTo>
                  <a:lnTo>
                    <a:pt x="373" y="474"/>
                  </a:lnTo>
                  <a:cubicBezTo>
                    <a:pt x="402" y="495"/>
                    <a:pt x="434" y="508"/>
                    <a:pt x="471" y="513"/>
                  </a:cubicBezTo>
                  <a:lnTo>
                    <a:pt x="471" y="503"/>
                  </a:lnTo>
                  <a:cubicBezTo>
                    <a:pt x="431" y="497"/>
                    <a:pt x="394" y="482"/>
                    <a:pt x="365" y="455"/>
                  </a:cubicBezTo>
                  <a:lnTo>
                    <a:pt x="402" y="418"/>
                  </a:lnTo>
                  <a:cubicBezTo>
                    <a:pt x="410" y="426"/>
                    <a:pt x="421" y="434"/>
                    <a:pt x="434" y="439"/>
                  </a:cubicBezTo>
                  <a:cubicBezTo>
                    <a:pt x="434" y="437"/>
                    <a:pt x="436" y="431"/>
                    <a:pt x="436" y="429"/>
                  </a:cubicBezTo>
                  <a:cubicBezTo>
                    <a:pt x="426" y="423"/>
                    <a:pt x="418" y="418"/>
                    <a:pt x="410" y="410"/>
                  </a:cubicBezTo>
                  <a:lnTo>
                    <a:pt x="447" y="373"/>
                  </a:lnTo>
                  <a:cubicBezTo>
                    <a:pt x="452" y="378"/>
                    <a:pt x="460" y="381"/>
                    <a:pt x="468" y="384"/>
                  </a:cubicBezTo>
                  <a:lnTo>
                    <a:pt x="468" y="373"/>
                  </a:lnTo>
                  <a:cubicBezTo>
                    <a:pt x="463" y="370"/>
                    <a:pt x="460" y="368"/>
                    <a:pt x="455" y="365"/>
                  </a:cubicBezTo>
                  <a:lnTo>
                    <a:pt x="466" y="354"/>
                  </a:lnTo>
                  <a:cubicBezTo>
                    <a:pt x="463" y="354"/>
                    <a:pt x="458" y="352"/>
                    <a:pt x="455" y="352"/>
                  </a:cubicBezTo>
                  <a:lnTo>
                    <a:pt x="447" y="360"/>
                  </a:lnTo>
                  <a:cubicBezTo>
                    <a:pt x="444" y="354"/>
                    <a:pt x="439" y="352"/>
                    <a:pt x="439" y="346"/>
                  </a:cubicBezTo>
                  <a:cubicBezTo>
                    <a:pt x="434" y="344"/>
                    <a:pt x="426" y="341"/>
                    <a:pt x="421" y="336"/>
                  </a:cubicBezTo>
                  <a:cubicBezTo>
                    <a:pt x="397" y="320"/>
                    <a:pt x="386" y="299"/>
                    <a:pt x="386" y="272"/>
                  </a:cubicBezTo>
                  <a:cubicBezTo>
                    <a:pt x="386" y="251"/>
                    <a:pt x="391" y="235"/>
                    <a:pt x="402" y="225"/>
                  </a:cubicBezTo>
                  <a:lnTo>
                    <a:pt x="365" y="188"/>
                  </a:lnTo>
                  <a:cubicBezTo>
                    <a:pt x="391" y="161"/>
                    <a:pt x="429" y="145"/>
                    <a:pt x="466" y="137"/>
                  </a:cubicBezTo>
                  <a:lnTo>
                    <a:pt x="466" y="127"/>
                  </a:lnTo>
                  <a:cubicBezTo>
                    <a:pt x="423" y="132"/>
                    <a:pt x="386" y="151"/>
                    <a:pt x="357" y="180"/>
                  </a:cubicBezTo>
                  <a:lnTo>
                    <a:pt x="352" y="174"/>
                  </a:lnTo>
                  <a:cubicBezTo>
                    <a:pt x="349" y="177"/>
                    <a:pt x="349" y="180"/>
                    <a:pt x="346" y="185"/>
                  </a:cubicBezTo>
                  <a:lnTo>
                    <a:pt x="352" y="190"/>
                  </a:lnTo>
                  <a:cubicBezTo>
                    <a:pt x="320" y="225"/>
                    <a:pt x="299" y="270"/>
                    <a:pt x="299" y="320"/>
                  </a:cubicBezTo>
                  <a:lnTo>
                    <a:pt x="246" y="320"/>
                  </a:lnTo>
                  <a:cubicBezTo>
                    <a:pt x="246" y="254"/>
                    <a:pt x="272" y="196"/>
                    <a:pt x="315" y="151"/>
                  </a:cubicBezTo>
                  <a:lnTo>
                    <a:pt x="331" y="166"/>
                  </a:lnTo>
                  <a:lnTo>
                    <a:pt x="333" y="166"/>
                  </a:lnTo>
                  <a:cubicBezTo>
                    <a:pt x="336" y="166"/>
                    <a:pt x="338" y="166"/>
                    <a:pt x="344" y="164"/>
                  </a:cubicBezTo>
                  <a:lnTo>
                    <a:pt x="323" y="143"/>
                  </a:lnTo>
                  <a:cubicBezTo>
                    <a:pt x="333" y="132"/>
                    <a:pt x="346" y="121"/>
                    <a:pt x="360" y="113"/>
                  </a:cubicBezTo>
                  <a:cubicBezTo>
                    <a:pt x="360" y="111"/>
                    <a:pt x="362" y="106"/>
                    <a:pt x="362" y="106"/>
                  </a:cubicBezTo>
                  <a:cubicBezTo>
                    <a:pt x="362" y="106"/>
                    <a:pt x="368" y="100"/>
                    <a:pt x="370" y="95"/>
                  </a:cubicBezTo>
                  <a:cubicBezTo>
                    <a:pt x="349" y="106"/>
                    <a:pt x="331" y="119"/>
                    <a:pt x="315" y="135"/>
                  </a:cubicBezTo>
                  <a:lnTo>
                    <a:pt x="278" y="98"/>
                  </a:lnTo>
                  <a:cubicBezTo>
                    <a:pt x="328" y="50"/>
                    <a:pt x="394" y="18"/>
                    <a:pt x="466" y="10"/>
                  </a:cubicBezTo>
                  <a:lnTo>
                    <a:pt x="466" y="8"/>
                  </a:lnTo>
                  <a:cubicBezTo>
                    <a:pt x="466" y="5"/>
                    <a:pt x="466" y="2"/>
                    <a:pt x="463" y="0"/>
                  </a:cubicBezTo>
                  <a:cubicBezTo>
                    <a:pt x="299" y="15"/>
                    <a:pt x="169" y="153"/>
                    <a:pt x="169" y="320"/>
                  </a:cubicBezTo>
                  <a:cubicBezTo>
                    <a:pt x="164" y="500"/>
                    <a:pt x="309" y="646"/>
                    <a:pt x="489" y="646"/>
                  </a:cubicBezTo>
                  <a:cubicBezTo>
                    <a:pt x="669" y="646"/>
                    <a:pt x="815" y="500"/>
                    <a:pt x="815" y="323"/>
                  </a:cubicBezTo>
                  <a:close/>
                  <a:moveTo>
                    <a:pt x="564" y="230"/>
                  </a:moveTo>
                  <a:lnTo>
                    <a:pt x="558" y="233"/>
                  </a:lnTo>
                  <a:lnTo>
                    <a:pt x="556" y="238"/>
                  </a:lnTo>
                  <a:lnTo>
                    <a:pt x="556" y="235"/>
                  </a:lnTo>
                  <a:lnTo>
                    <a:pt x="558" y="233"/>
                  </a:lnTo>
                  <a:lnTo>
                    <a:pt x="558" y="230"/>
                  </a:lnTo>
                  <a:lnTo>
                    <a:pt x="564" y="227"/>
                  </a:lnTo>
                  <a:lnTo>
                    <a:pt x="566" y="227"/>
                  </a:lnTo>
                  <a:lnTo>
                    <a:pt x="564" y="230"/>
                  </a:lnTo>
                  <a:close/>
                  <a:moveTo>
                    <a:pt x="553" y="235"/>
                  </a:moveTo>
                  <a:lnTo>
                    <a:pt x="545" y="238"/>
                  </a:lnTo>
                  <a:lnTo>
                    <a:pt x="548" y="241"/>
                  </a:lnTo>
                  <a:lnTo>
                    <a:pt x="553" y="238"/>
                  </a:lnTo>
                  <a:lnTo>
                    <a:pt x="556" y="238"/>
                  </a:lnTo>
                  <a:lnTo>
                    <a:pt x="553" y="235"/>
                  </a:lnTo>
                  <a:close/>
                  <a:moveTo>
                    <a:pt x="532" y="248"/>
                  </a:moveTo>
                  <a:lnTo>
                    <a:pt x="535" y="246"/>
                  </a:lnTo>
                  <a:lnTo>
                    <a:pt x="533" y="248"/>
                  </a:lnTo>
                  <a:lnTo>
                    <a:pt x="532" y="248"/>
                  </a:lnTo>
                  <a:close/>
                  <a:moveTo>
                    <a:pt x="542" y="241"/>
                  </a:moveTo>
                  <a:lnTo>
                    <a:pt x="540" y="238"/>
                  </a:lnTo>
                  <a:lnTo>
                    <a:pt x="535" y="246"/>
                  </a:lnTo>
                  <a:lnTo>
                    <a:pt x="542" y="241"/>
                  </a:lnTo>
                  <a:close/>
                  <a:moveTo>
                    <a:pt x="720" y="108"/>
                  </a:moveTo>
                  <a:cubicBezTo>
                    <a:pt x="773" y="164"/>
                    <a:pt x="807" y="238"/>
                    <a:pt x="807" y="320"/>
                  </a:cubicBezTo>
                  <a:lnTo>
                    <a:pt x="754" y="320"/>
                  </a:lnTo>
                  <a:cubicBezTo>
                    <a:pt x="754" y="280"/>
                    <a:pt x="744" y="241"/>
                    <a:pt x="725" y="206"/>
                  </a:cubicBezTo>
                  <a:lnTo>
                    <a:pt x="728" y="209"/>
                  </a:lnTo>
                  <a:lnTo>
                    <a:pt x="728" y="206"/>
                  </a:lnTo>
                  <a:lnTo>
                    <a:pt x="717" y="190"/>
                  </a:lnTo>
                  <a:lnTo>
                    <a:pt x="707" y="174"/>
                  </a:lnTo>
                  <a:lnTo>
                    <a:pt x="693" y="164"/>
                  </a:lnTo>
                  <a:cubicBezTo>
                    <a:pt x="688" y="158"/>
                    <a:pt x="683" y="153"/>
                    <a:pt x="680" y="148"/>
                  </a:cubicBezTo>
                  <a:lnTo>
                    <a:pt x="720" y="108"/>
                  </a:lnTo>
                  <a:close/>
                  <a:moveTo>
                    <a:pt x="651" y="174"/>
                  </a:moveTo>
                  <a:lnTo>
                    <a:pt x="664" y="174"/>
                  </a:lnTo>
                  <a:lnTo>
                    <a:pt x="667" y="177"/>
                  </a:lnTo>
                  <a:lnTo>
                    <a:pt x="664" y="182"/>
                  </a:lnTo>
                  <a:lnTo>
                    <a:pt x="683" y="193"/>
                  </a:lnTo>
                  <a:lnTo>
                    <a:pt x="685" y="193"/>
                  </a:lnTo>
                  <a:lnTo>
                    <a:pt x="709" y="219"/>
                  </a:lnTo>
                  <a:lnTo>
                    <a:pt x="720" y="217"/>
                  </a:lnTo>
                  <a:cubicBezTo>
                    <a:pt x="733" y="248"/>
                    <a:pt x="744" y="283"/>
                    <a:pt x="744" y="317"/>
                  </a:cubicBezTo>
                  <a:lnTo>
                    <a:pt x="691" y="317"/>
                  </a:lnTo>
                  <a:cubicBezTo>
                    <a:pt x="691" y="304"/>
                    <a:pt x="688" y="291"/>
                    <a:pt x="685" y="278"/>
                  </a:cubicBezTo>
                  <a:lnTo>
                    <a:pt x="688" y="275"/>
                  </a:lnTo>
                  <a:lnTo>
                    <a:pt x="690" y="262"/>
                  </a:lnTo>
                  <a:lnTo>
                    <a:pt x="685" y="262"/>
                  </a:lnTo>
                  <a:cubicBezTo>
                    <a:pt x="685" y="262"/>
                    <a:pt x="680" y="251"/>
                    <a:pt x="677" y="248"/>
                  </a:cubicBezTo>
                  <a:lnTo>
                    <a:pt x="680" y="246"/>
                  </a:lnTo>
                  <a:lnTo>
                    <a:pt x="675" y="241"/>
                  </a:lnTo>
                  <a:lnTo>
                    <a:pt x="675" y="235"/>
                  </a:lnTo>
                  <a:lnTo>
                    <a:pt x="672" y="230"/>
                  </a:lnTo>
                  <a:lnTo>
                    <a:pt x="667" y="230"/>
                  </a:lnTo>
                  <a:cubicBezTo>
                    <a:pt x="664" y="227"/>
                    <a:pt x="664" y="225"/>
                    <a:pt x="662" y="222"/>
                  </a:cubicBezTo>
                  <a:lnTo>
                    <a:pt x="664" y="219"/>
                  </a:lnTo>
                  <a:lnTo>
                    <a:pt x="662" y="217"/>
                  </a:lnTo>
                  <a:lnTo>
                    <a:pt x="656" y="219"/>
                  </a:lnTo>
                  <a:lnTo>
                    <a:pt x="659" y="211"/>
                  </a:lnTo>
                  <a:lnTo>
                    <a:pt x="656" y="209"/>
                  </a:lnTo>
                  <a:lnTo>
                    <a:pt x="654" y="214"/>
                  </a:lnTo>
                  <a:cubicBezTo>
                    <a:pt x="648" y="206"/>
                    <a:pt x="640" y="198"/>
                    <a:pt x="635" y="190"/>
                  </a:cubicBezTo>
                  <a:lnTo>
                    <a:pt x="651" y="174"/>
                  </a:lnTo>
                  <a:close/>
                  <a:moveTo>
                    <a:pt x="690" y="260"/>
                  </a:moveTo>
                  <a:lnTo>
                    <a:pt x="691" y="262"/>
                  </a:lnTo>
                  <a:lnTo>
                    <a:pt x="690" y="262"/>
                  </a:lnTo>
                  <a:lnTo>
                    <a:pt x="690" y="260"/>
                  </a:lnTo>
                  <a:close/>
                  <a:moveTo>
                    <a:pt x="691" y="259"/>
                  </a:moveTo>
                  <a:lnTo>
                    <a:pt x="688" y="241"/>
                  </a:lnTo>
                  <a:lnTo>
                    <a:pt x="683" y="219"/>
                  </a:lnTo>
                  <a:lnTo>
                    <a:pt x="667" y="198"/>
                  </a:lnTo>
                  <a:lnTo>
                    <a:pt x="669" y="201"/>
                  </a:lnTo>
                  <a:lnTo>
                    <a:pt x="672" y="198"/>
                  </a:lnTo>
                  <a:lnTo>
                    <a:pt x="659" y="190"/>
                  </a:lnTo>
                  <a:lnTo>
                    <a:pt x="659" y="193"/>
                  </a:lnTo>
                  <a:lnTo>
                    <a:pt x="672" y="209"/>
                  </a:lnTo>
                  <a:lnTo>
                    <a:pt x="680" y="222"/>
                  </a:lnTo>
                  <a:lnTo>
                    <a:pt x="685" y="235"/>
                  </a:lnTo>
                  <a:lnTo>
                    <a:pt x="688" y="246"/>
                  </a:lnTo>
                  <a:lnTo>
                    <a:pt x="690" y="260"/>
                  </a:lnTo>
                  <a:lnTo>
                    <a:pt x="691" y="259"/>
                  </a:lnTo>
                  <a:close/>
                  <a:moveTo>
                    <a:pt x="640" y="299"/>
                  </a:moveTo>
                  <a:lnTo>
                    <a:pt x="651" y="294"/>
                  </a:lnTo>
                  <a:lnTo>
                    <a:pt x="662" y="291"/>
                  </a:lnTo>
                  <a:lnTo>
                    <a:pt x="664" y="286"/>
                  </a:lnTo>
                  <a:lnTo>
                    <a:pt x="669" y="283"/>
                  </a:lnTo>
                  <a:lnTo>
                    <a:pt x="672" y="278"/>
                  </a:lnTo>
                  <a:lnTo>
                    <a:pt x="675" y="270"/>
                  </a:lnTo>
                  <a:cubicBezTo>
                    <a:pt x="675" y="272"/>
                    <a:pt x="677" y="275"/>
                    <a:pt x="677" y="278"/>
                  </a:cubicBezTo>
                  <a:lnTo>
                    <a:pt x="672" y="294"/>
                  </a:lnTo>
                  <a:lnTo>
                    <a:pt x="672" y="299"/>
                  </a:lnTo>
                  <a:lnTo>
                    <a:pt x="680" y="288"/>
                  </a:lnTo>
                  <a:cubicBezTo>
                    <a:pt x="683" y="296"/>
                    <a:pt x="683" y="307"/>
                    <a:pt x="683" y="317"/>
                  </a:cubicBezTo>
                  <a:lnTo>
                    <a:pt x="635" y="317"/>
                  </a:lnTo>
                  <a:lnTo>
                    <a:pt x="635" y="312"/>
                  </a:lnTo>
                  <a:lnTo>
                    <a:pt x="640" y="307"/>
                  </a:lnTo>
                  <a:lnTo>
                    <a:pt x="640" y="304"/>
                  </a:lnTo>
                  <a:lnTo>
                    <a:pt x="643" y="301"/>
                  </a:lnTo>
                  <a:lnTo>
                    <a:pt x="648" y="301"/>
                  </a:lnTo>
                  <a:lnTo>
                    <a:pt x="648" y="299"/>
                  </a:lnTo>
                  <a:lnTo>
                    <a:pt x="640" y="299"/>
                  </a:lnTo>
                  <a:close/>
                  <a:moveTo>
                    <a:pt x="577" y="264"/>
                  </a:moveTo>
                  <a:lnTo>
                    <a:pt x="582" y="264"/>
                  </a:lnTo>
                  <a:lnTo>
                    <a:pt x="577" y="262"/>
                  </a:lnTo>
                  <a:lnTo>
                    <a:pt x="579" y="251"/>
                  </a:lnTo>
                  <a:lnTo>
                    <a:pt x="585" y="246"/>
                  </a:lnTo>
                  <a:cubicBezTo>
                    <a:pt x="587" y="251"/>
                    <a:pt x="593" y="254"/>
                    <a:pt x="595" y="259"/>
                  </a:cubicBezTo>
                  <a:lnTo>
                    <a:pt x="593" y="264"/>
                  </a:lnTo>
                  <a:lnTo>
                    <a:pt x="587" y="262"/>
                  </a:lnTo>
                  <a:lnTo>
                    <a:pt x="582" y="262"/>
                  </a:lnTo>
                  <a:lnTo>
                    <a:pt x="585" y="264"/>
                  </a:lnTo>
                  <a:lnTo>
                    <a:pt x="587" y="264"/>
                  </a:lnTo>
                  <a:lnTo>
                    <a:pt x="585" y="270"/>
                  </a:lnTo>
                  <a:lnTo>
                    <a:pt x="582" y="267"/>
                  </a:lnTo>
                  <a:lnTo>
                    <a:pt x="577" y="264"/>
                  </a:lnTo>
                  <a:close/>
                  <a:moveTo>
                    <a:pt x="595" y="439"/>
                  </a:moveTo>
                  <a:lnTo>
                    <a:pt x="585" y="437"/>
                  </a:lnTo>
                  <a:lnTo>
                    <a:pt x="582" y="437"/>
                  </a:lnTo>
                  <a:lnTo>
                    <a:pt x="577" y="431"/>
                  </a:lnTo>
                  <a:lnTo>
                    <a:pt x="571" y="429"/>
                  </a:lnTo>
                  <a:lnTo>
                    <a:pt x="579" y="421"/>
                  </a:lnTo>
                  <a:lnTo>
                    <a:pt x="590" y="429"/>
                  </a:lnTo>
                  <a:lnTo>
                    <a:pt x="598" y="431"/>
                  </a:lnTo>
                  <a:lnTo>
                    <a:pt x="595" y="439"/>
                  </a:lnTo>
                  <a:close/>
                  <a:moveTo>
                    <a:pt x="627" y="198"/>
                  </a:moveTo>
                  <a:lnTo>
                    <a:pt x="651" y="230"/>
                  </a:lnTo>
                  <a:lnTo>
                    <a:pt x="646" y="230"/>
                  </a:lnTo>
                  <a:lnTo>
                    <a:pt x="646" y="238"/>
                  </a:lnTo>
                  <a:lnTo>
                    <a:pt x="659" y="246"/>
                  </a:lnTo>
                  <a:lnTo>
                    <a:pt x="667" y="270"/>
                  </a:lnTo>
                  <a:lnTo>
                    <a:pt x="664" y="272"/>
                  </a:lnTo>
                  <a:lnTo>
                    <a:pt x="659" y="275"/>
                  </a:lnTo>
                  <a:lnTo>
                    <a:pt x="659" y="283"/>
                  </a:lnTo>
                  <a:lnTo>
                    <a:pt x="656" y="286"/>
                  </a:lnTo>
                  <a:lnTo>
                    <a:pt x="654" y="288"/>
                  </a:lnTo>
                  <a:lnTo>
                    <a:pt x="651" y="288"/>
                  </a:lnTo>
                  <a:lnTo>
                    <a:pt x="646" y="288"/>
                  </a:lnTo>
                  <a:lnTo>
                    <a:pt x="648" y="283"/>
                  </a:lnTo>
                  <a:lnTo>
                    <a:pt x="651" y="272"/>
                  </a:lnTo>
                  <a:lnTo>
                    <a:pt x="654" y="270"/>
                  </a:lnTo>
                  <a:lnTo>
                    <a:pt x="643" y="259"/>
                  </a:lnTo>
                  <a:lnTo>
                    <a:pt x="635" y="262"/>
                  </a:lnTo>
                  <a:lnTo>
                    <a:pt x="632" y="270"/>
                  </a:lnTo>
                  <a:lnTo>
                    <a:pt x="627" y="275"/>
                  </a:lnTo>
                  <a:lnTo>
                    <a:pt x="622" y="270"/>
                  </a:lnTo>
                  <a:lnTo>
                    <a:pt x="619" y="264"/>
                  </a:lnTo>
                  <a:lnTo>
                    <a:pt x="622" y="262"/>
                  </a:lnTo>
                  <a:lnTo>
                    <a:pt x="624" y="264"/>
                  </a:lnTo>
                  <a:lnTo>
                    <a:pt x="627" y="264"/>
                  </a:lnTo>
                  <a:lnTo>
                    <a:pt x="627" y="259"/>
                  </a:lnTo>
                  <a:lnTo>
                    <a:pt x="624" y="259"/>
                  </a:lnTo>
                  <a:lnTo>
                    <a:pt x="624" y="262"/>
                  </a:lnTo>
                  <a:lnTo>
                    <a:pt x="622" y="262"/>
                  </a:lnTo>
                  <a:lnTo>
                    <a:pt x="611" y="248"/>
                  </a:lnTo>
                  <a:lnTo>
                    <a:pt x="606" y="246"/>
                  </a:lnTo>
                  <a:lnTo>
                    <a:pt x="609" y="243"/>
                  </a:lnTo>
                  <a:lnTo>
                    <a:pt x="603" y="243"/>
                  </a:lnTo>
                  <a:lnTo>
                    <a:pt x="606" y="246"/>
                  </a:lnTo>
                  <a:lnTo>
                    <a:pt x="601" y="246"/>
                  </a:lnTo>
                  <a:cubicBezTo>
                    <a:pt x="598" y="246"/>
                    <a:pt x="595" y="241"/>
                    <a:pt x="590" y="235"/>
                  </a:cubicBezTo>
                  <a:lnTo>
                    <a:pt x="627" y="198"/>
                  </a:lnTo>
                  <a:close/>
                  <a:moveTo>
                    <a:pt x="609" y="434"/>
                  </a:moveTo>
                  <a:lnTo>
                    <a:pt x="603" y="429"/>
                  </a:lnTo>
                  <a:lnTo>
                    <a:pt x="606" y="423"/>
                  </a:lnTo>
                  <a:lnTo>
                    <a:pt x="611" y="413"/>
                  </a:lnTo>
                  <a:lnTo>
                    <a:pt x="609" y="410"/>
                  </a:lnTo>
                  <a:lnTo>
                    <a:pt x="611" y="402"/>
                  </a:lnTo>
                  <a:lnTo>
                    <a:pt x="611" y="394"/>
                  </a:lnTo>
                  <a:lnTo>
                    <a:pt x="609" y="386"/>
                  </a:lnTo>
                  <a:lnTo>
                    <a:pt x="603" y="384"/>
                  </a:lnTo>
                  <a:lnTo>
                    <a:pt x="601" y="386"/>
                  </a:lnTo>
                  <a:lnTo>
                    <a:pt x="598" y="386"/>
                  </a:lnTo>
                  <a:cubicBezTo>
                    <a:pt x="603" y="381"/>
                    <a:pt x="606" y="373"/>
                    <a:pt x="609" y="368"/>
                  </a:cubicBezTo>
                  <a:lnTo>
                    <a:pt x="614" y="365"/>
                  </a:lnTo>
                  <a:lnTo>
                    <a:pt x="617" y="362"/>
                  </a:lnTo>
                  <a:lnTo>
                    <a:pt x="617" y="365"/>
                  </a:lnTo>
                  <a:lnTo>
                    <a:pt x="619" y="362"/>
                  </a:lnTo>
                  <a:lnTo>
                    <a:pt x="617" y="360"/>
                  </a:lnTo>
                  <a:lnTo>
                    <a:pt x="619" y="360"/>
                  </a:lnTo>
                  <a:lnTo>
                    <a:pt x="624" y="362"/>
                  </a:lnTo>
                  <a:lnTo>
                    <a:pt x="632" y="362"/>
                  </a:lnTo>
                  <a:lnTo>
                    <a:pt x="638" y="360"/>
                  </a:lnTo>
                  <a:lnTo>
                    <a:pt x="651" y="357"/>
                  </a:lnTo>
                  <a:lnTo>
                    <a:pt x="648" y="352"/>
                  </a:lnTo>
                  <a:lnTo>
                    <a:pt x="648" y="346"/>
                  </a:lnTo>
                  <a:lnTo>
                    <a:pt x="656" y="349"/>
                  </a:lnTo>
                  <a:lnTo>
                    <a:pt x="659" y="346"/>
                  </a:lnTo>
                  <a:lnTo>
                    <a:pt x="659" y="341"/>
                  </a:lnTo>
                  <a:lnTo>
                    <a:pt x="651" y="344"/>
                  </a:lnTo>
                  <a:lnTo>
                    <a:pt x="640" y="341"/>
                  </a:lnTo>
                  <a:lnTo>
                    <a:pt x="632" y="325"/>
                  </a:lnTo>
                  <a:lnTo>
                    <a:pt x="675" y="325"/>
                  </a:lnTo>
                  <a:cubicBezTo>
                    <a:pt x="672" y="373"/>
                    <a:pt x="654" y="415"/>
                    <a:pt x="622" y="447"/>
                  </a:cubicBezTo>
                  <a:lnTo>
                    <a:pt x="617" y="442"/>
                  </a:lnTo>
                  <a:lnTo>
                    <a:pt x="619" y="434"/>
                  </a:lnTo>
                  <a:lnTo>
                    <a:pt x="614" y="418"/>
                  </a:lnTo>
                  <a:lnTo>
                    <a:pt x="609" y="434"/>
                  </a:lnTo>
                  <a:close/>
                  <a:moveTo>
                    <a:pt x="622" y="527"/>
                  </a:moveTo>
                  <a:lnTo>
                    <a:pt x="619" y="521"/>
                  </a:lnTo>
                  <a:lnTo>
                    <a:pt x="627" y="516"/>
                  </a:lnTo>
                  <a:lnTo>
                    <a:pt x="627" y="513"/>
                  </a:lnTo>
                  <a:lnTo>
                    <a:pt x="622" y="511"/>
                  </a:lnTo>
                  <a:lnTo>
                    <a:pt x="627" y="500"/>
                  </a:lnTo>
                  <a:lnTo>
                    <a:pt x="635" y="489"/>
                  </a:lnTo>
                  <a:lnTo>
                    <a:pt x="627" y="482"/>
                  </a:lnTo>
                  <a:lnTo>
                    <a:pt x="619" y="482"/>
                  </a:lnTo>
                  <a:lnTo>
                    <a:pt x="617" y="476"/>
                  </a:lnTo>
                  <a:cubicBezTo>
                    <a:pt x="619" y="474"/>
                    <a:pt x="622" y="471"/>
                    <a:pt x="627" y="468"/>
                  </a:cubicBezTo>
                  <a:lnTo>
                    <a:pt x="664" y="505"/>
                  </a:lnTo>
                  <a:cubicBezTo>
                    <a:pt x="651" y="516"/>
                    <a:pt x="635" y="529"/>
                    <a:pt x="617" y="537"/>
                  </a:cubicBezTo>
                  <a:lnTo>
                    <a:pt x="622" y="527"/>
                  </a:lnTo>
                  <a:close/>
                  <a:moveTo>
                    <a:pt x="664" y="489"/>
                  </a:moveTo>
                  <a:lnTo>
                    <a:pt x="669" y="484"/>
                  </a:lnTo>
                  <a:lnTo>
                    <a:pt x="667" y="463"/>
                  </a:lnTo>
                  <a:lnTo>
                    <a:pt x="664" y="463"/>
                  </a:lnTo>
                  <a:lnTo>
                    <a:pt x="667" y="460"/>
                  </a:lnTo>
                  <a:lnTo>
                    <a:pt x="659" y="458"/>
                  </a:lnTo>
                  <a:lnTo>
                    <a:pt x="656" y="466"/>
                  </a:lnTo>
                  <a:lnTo>
                    <a:pt x="656" y="476"/>
                  </a:lnTo>
                  <a:lnTo>
                    <a:pt x="654" y="479"/>
                  </a:lnTo>
                  <a:lnTo>
                    <a:pt x="638" y="463"/>
                  </a:lnTo>
                  <a:cubicBezTo>
                    <a:pt x="669" y="429"/>
                    <a:pt x="691" y="384"/>
                    <a:pt x="693" y="336"/>
                  </a:cubicBezTo>
                  <a:lnTo>
                    <a:pt x="746" y="336"/>
                  </a:lnTo>
                  <a:cubicBezTo>
                    <a:pt x="744" y="399"/>
                    <a:pt x="717" y="458"/>
                    <a:pt x="675" y="503"/>
                  </a:cubicBezTo>
                  <a:lnTo>
                    <a:pt x="664" y="489"/>
                  </a:lnTo>
                  <a:close/>
                  <a:moveTo>
                    <a:pt x="680" y="503"/>
                  </a:moveTo>
                  <a:cubicBezTo>
                    <a:pt x="725" y="458"/>
                    <a:pt x="752" y="397"/>
                    <a:pt x="754" y="331"/>
                  </a:cubicBezTo>
                  <a:lnTo>
                    <a:pt x="807" y="331"/>
                  </a:lnTo>
                  <a:cubicBezTo>
                    <a:pt x="805" y="413"/>
                    <a:pt x="773" y="487"/>
                    <a:pt x="717" y="542"/>
                  </a:cubicBezTo>
                  <a:lnTo>
                    <a:pt x="680" y="503"/>
                  </a:lnTo>
                  <a:close/>
                  <a:moveTo>
                    <a:pt x="357" y="452"/>
                  </a:moveTo>
                  <a:cubicBezTo>
                    <a:pt x="354" y="447"/>
                    <a:pt x="349" y="444"/>
                    <a:pt x="346" y="439"/>
                  </a:cubicBezTo>
                  <a:lnTo>
                    <a:pt x="349" y="426"/>
                  </a:lnTo>
                  <a:lnTo>
                    <a:pt x="344" y="413"/>
                  </a:lnTo>
                  <a:lnTo>
                    <a:pt x="344" y="391"/>
                  </a:lnTo>
                  <a:lnTo>
                    <a:pt x="338" y="378"/>
                  </a:lnTo>
                  <a:lnTo>
                    <a:pt x="341" y="370"/>
                  </a:lnTo>
                  <a:lnTo>
                    <a:pt x="333" y="357"/>
                  </a:lnTo>
                  <a:lnTo>
                    <a:pt x="325" y="354"/>
                  </a:lnTo>
                  <a:lnTo>
                    <a:pt x="328" y="346"/>
                  </a:lnTo>
                  <a:lnTo>
                    <a:pt x="325" y="341"/>
                  </a:lnTo>
                  <a:lnTo>
                    <a:pt x="328" y="333"/>
                  </a:lnTo>
                  <a:lnTo>
                    <a:pt x="336" y="333"/>
                  </a:lnTo>
                  <a:lnTo>
                    <a:pt x="338" y="328"/>
                  </a:lnTo>
                  <a:lnTo>
                    <a:pt x="352" y="328"/>
                  </a:lnTo>
                  <a:lnTo>
                    <a:pt x="354" y="331"/>
                  </a:lnTo>
                  <a:lnTo>
                    <a:pt x="352" y="344"/>
                  </a:lnTo>
                  <a:lnTo>
                    <a:pt x="349" y="346"/>
                  </a:lnTo>
                  <a:lnTo>
                    <a:pt x="354" y="357"/>
                  </a:lnTo>
                  <a:lnTo>
                    <a:pt x="352" y="360"/>
                  </a:lnTo>
                  <a:lnTo>
                    <a:pt x="349" y="357"/>
                  </a:lnTo>
                  <a:lnTo>
                    <a:pt x="352" y="362"/>
                  </a:lnTo>
                  <a:lnTo>
                    <a:pt x="354" y="370"/>
                  </a:lnTo>
                  <a:lnTo>
                    <a:pt x="357" y="370"/>
                  </a:lnTo>
                  <a:lnTo>
                    <a:pt x="357" y="365"/>
                  </a:lnTo>
                  <a:lnTo>
                    <a:pt x="354" y="362"/>
                  </a:lnTo>
                  <a:lnTo>
                    <a:pt x="354" y="357"/>
                  </a:lnTo>
                  <a:lnTo>
                    <a:pt x="354" y="349"/>
                  </a:lnTo>
                  <a:lnTo>
                    <a:pt x="357" y="333"/>
                  </a:lnTo>
                  <a:lnTo>
                    <a:pt x="354" y="328"/>
                  </a:lnTo>
                  <a:lnTo>
                    <a:pt x="362" y="328"/>
                  </a:lnTo>
                  <a:cubicBezTo>
                    <a:pt x="365" y="360"/>
                    <a:pt x="378" y="389"/>
                    <a:pt x="399" y="413"/>
                  </a:cubicBezTo>
                  <a:lnTo>
                    <a:pt x="357" y="452"/>
                  </a:lnTo>
                  <a:close/>
                  <a:moveTo>
                    <a:pt x="320" y="349"/>
                  </a:moveTo>
                  <a:lnTo>
                    <a:pt x="315" y="357"/>
                  </a:lnTo>
                  <a:lnTo>
                    <a:pt x="307" y="357"/>
                  </a:lnTo>
                  <a:cubicBezTo>
                    <a:pt x="304" y="349"/>
                    <a:pt x="304" y="341"/>
                    <a:pt x="304" y="331"/>
                  </a:cubicBezTo>
                  <a:lnTo>
                    <a:pt x="320" y="331"/>
                  </a:lnTo>
                  <a:lnTo>
                    <a:pt x="317" y="344"/>
                  </a:lnTo>
                  <a:lnTo>
                    <a:pt x="320" y="349"/>
                  </a:lnTo>
                  <a:close/>
                  <a:moveTo>
                    <a:pt x="338" y="312"/>
                  </a:moveTo>
                  <a:lnTo>
                    <a:pt x="338" y="301"/>
                  </a:lnTo>
                  <a:lnTo>
                    <a:pt x="344" y="299"/>
                  </a:lnTo>
                  <a:lnTo>
                    <a:pt x="354" y="301"/>
                  </a:lnTo>
                  <a:lnTo>
                    <a:pt x="357" y="304"/>
                  </a:lnTo>
                  <a:cubicBezTo>
                    <a:pt x="357" y="309"/>
                    <a:pt x="354" y="317"/>
                    <a:pt x="354" y="323"/>
                  </a:cubicBezTo>
                  <a:lnTo>
                    <a:pt x="341" y="323"/>
                  </a:lnTo>
                  <a:lnTo>
                    <a:pt x="338" y="312"/>
                  </a:lnTo>
                  <a:close/>
                  <a:moveTo>
                    <a:pt x="391" y="352"/>
                  </a:moveTo>
                  <a:lnTo>
                    <a:pt x="394" y="352"/>
                  </a:lnTo>
                  <a:lnTo>
                    <a:pt x="402" y="357"/>
                  </a:lnTo>
                  <a:lnTo>
                    <a:pt x="399" y="360"/>
                  </a:lnTo>
                  <a:lnTo>
                    <a:pt x="407" y="365"/>
                  </a:lnTo>
                  <a:lnTo>
                    <a:pt x="407" y="360"/>
                  </a:lnTo>
                  <a:lnTo>
                    <a:pt x="413" y="352"/>
                  </a:lnTo>
                  <a:lnTo>
                    <a:pt x="418" y="357"/>
                  </a:lnTo>
                  <a:lnTo>
                    <a:pt x="423" y="362"/>
                  </a:lnTo>
                  <a:lnTo>
                    <a:pt x="415" y="365"/>
                  </a:lnTo>
                  <a:lnTo>
                    <a:pt x="418" y="373"/>
                  </a:lnTo>
                  <a:lnTo>
                    <a:pt x="423" y="370"/>
                  </a:lnTo>
                  <a:lnTo>
                    <a:pt x="423" y="368"/>
                  </a:lnTo>
                  <a:lnTo>
                    <a:pt x="429" y="365"/>
                  </a:lnTo>
                  <a:lnTo>
                    <a:pt x="431" y="354"/>
                  </a:lnTo>
                  <a:cubicBezTo>
                    <a:pt x="434" y="362"/>
                    <a:pt x="439" y="368"/>
                    <a:pt x="444" y="373"/>
                  </a:cubicBezTo>
                  <a:lnTo>
                    <a:pt x="407" y="410"/>
                  </a:lnTo>
                  <a:cubicBezTo>
                    <a:pt x="389" y="391"/>
                    <a:pt x="378" y="368"/>
                    <a:pt x="373" y="339"/>
                  </a:cubicBezTo>
                  <a:lnTo>
                    <a:pt x="381" y="346"/>
                  </a:lnTo>
                  <a:lnTo>
                    <a:pt x="389" y="346"/>
                  </a:lnTo>
                  <a:lnTo>
                    <a:pt x="391" y="352"/>
                  </a:lnTo>
                  <a:close/>
                  <a:moveTo>
                    <a:pt x="391" y="233"/>
                  </a:moveTo>
                  <a:cubicBezTo>
                    <a:pt x="383" y="241"/>
                    <a:pt x="376" y="251"/>
                    <a:pt x="370" y="262"/>
                  </a:cubicBezTo>
                  <a:lnTo>
                    <a:pt x="368" y="262"/>
                  </a:lnTo>
                  <a:lnTo>
                    <a:pt x="362" y="264"/>
                  </a:lnTo>
                  <a:lnTo>
                    <a:pt x="360" y="264"/>
                  </a:lnTo>
                  <a:lnTo>
                    <a:pt x="354" y="270"/>
                  </a:lnTo>
                  <a:lnTo>
                    <a:pt x="362" y="270"/>
                  </a:lnTo>
                  <a:lnTo>
                    <a:pt x="368" y="267"/>
                  </a:lnTo>
                  <a:lnTo>
                    <a:pt x="368" y="270"/>
                  </a:lnTo>
                  <a:lnTo>
                    <a:pt x="362" y="272"/>
                  </a:lnTo>
                  <a:lnTo>
                    <a:pt x="360" y="272"/>
                  </a:lnTo>
                  <a:lnTo>
                    <a:pt x="352" y="278"/>
                  </a:lnTo>
                  <a:lnTo>
                    <a:pt x="344" y="278"/>
                  </a:lnTo>
                  <a:lnTo>
                    <a:pt x="333" y="299"/>
                  </a:lnTo>
                  <a:lnTo>
                    <a:pt x="336" y="304"/>
                  </a:lnTo>
                  <a:lnTo>
                    <a:pt x="331" y="312"/>
                  </a:lnTo>
                  <a:lnTo>
                    <a:pt x="331" y="320"/>
                  </a:lnTo>
                  <a:lnTo>
                    <a:pt x="307" y="320"/>
                  </a:lnTo>
                  <a:cubicBezTo>
                    <a:pt x="304" y="272"/>
                    <a:pt x="323" y="230"/>
                    <a:pt x="354" y="196"/>
                  </a:cubicBezTo>
                  <a:lnTo>
                    <a:pt x="391" y="233"/>
                  </a:lnTo>
                  <a:close/>
                  <a:moveTo>
                    <a:pt x="304" y="479"/>
                  </a:moveTo>
                  <a:lnTo>
                    <a:pt x="317" y="487"/>
                  </a:lnTo>
                  <a:lnTo>
                    <a:pt x="320" y="489"/>
                  </a:lnTo>
                  <a:lnTo>
                    <a:pt x="312" y="497"/>
                  </a:lnTo>
                  <a:cubicBezTo>
                    <a:pt x="307" y="492"/>
                    <a:pt x="304" y="489"/>
                    <a:pt x="301" y="484"/>
                  </a:cubicBezTo>
                  <a:lnTo>
                    <a:pt x="304" y="479"/>
                  </a:lnTo>
                  <a:close/>
                  <a:moveTo>
                    <a:pt x="293" y="346"/>
                  </a:moveTo>
                  <a:lnTo>
                    <a:pt x="288" y="349"/>
                  </a:lnTo>
                  <a:lnTo>
                    <a:pt x="286" y="354"/>
                  </a:lnTo>
                  <a:lnTo>
                    <a:pt x="272" y="370"/>
                  </a:lnTo>
                  <a:lnTo>
                    <a:pt x="272" y="394"/>
                  </a:lnTo>
                  <a:lnTo>
                    <a:pt x="259" y="399"/>
                  </a:lnTo>
                  <a:lnTo>
                    <a:pt x="251" y="399"/>
                  </a:lnTo>
                  <a:cubicBezTo>
                    <a:pt x="243" y="378"/>
                    <a:pt x="240" y="354"/>
                    <a:pt x="238" y="331"/>
                  </a:cubicBezTo>
                  <a:lnTo>
                    <a:pt x="293" y="331"/>
                  </a:lnTo>
                  <a:lnTo>
                    <a:pt x="293" y="346"/>
                  </a:lnTo>
                  <a:close/>
                  <a:moveTo>
                    <a:pt x="238" y="399"/>
                  </a:moveTo>
                  <a:lnTo>
                    <a:pt x="235" y="397"/>
                  </a:lnTo>
                  <a:lnTo>
                    <a:pt x="219" y="397"/>
                  </a:lnTo>
                  <a:lnTo>
                    <a:pt x="225" y="402"/>
                  </a:lnTo>
                  <a:lnTo>
                    <a:pt x="211" y="399"/>
                  </a:lnTo>
                  <a:lnTo>
                    <a:pt x="214" y="397"/>
                  </a:lnTo>
                  <a:lnTo>
                    <a:pt x="211" y="394"/>
                  </a:lnTo>
                  <a:lnTo>
                    <a:pt x="201" y="399"/>
                  </a:lnTo>
                  <a:lnTo>
                    <a:pt x="198" y="407"/>
                  </a:lnTo>
                  <a:lnTo>
                    <a:pt x="201" y="423"/>
                  </a:lnTo>
                  <a:lnTo>
                    <a:pt x="211" y="450"/>
                  </a:lnTo>
                  <a:lnTo>
                    <a:pt x="217" y="458"/>
                  </a:lnTo>
                  <a:lnTo>
                    <a:pt x="219" y="458"/>
                  </a:lnTo>
                  <a:lnTo>
                    <a:pt x="211" y="442"/>
                  </a:lnTo>
                  <a:lnTo>
                    <a:pt x="209" y="434"/>
                  </a:lnTo>
                  <a:lnTo>
                    <a:pt x="211" y="431"/>
                  </a:lnTo>
                  <a:lnTo>
                    <a:pt x="211" y="426"/>
                  </a:lnTo>
                  <a:lnTo>
                    <a:pt x="217" y="426"/>
                  </a:lnTo>
                  <a:lnTo>
                    <a:pt x="225" y="439"/>
                  </a:lnTo>
                  <a:lnTo>
                    <a:pt x="227" y="439"/>
                  </a:lnTo>
                  <a:lnTo>
                    <a:pt x="227" y="431"/>
                  </a:lnTo>
                  <a:lnTo>
                    <a:pt x="230" y="434"/>
                  </a:lnTo>
                  <a:lnTo>
                    <a:pt x="230" y="439"/>
                  </a:lnTo>
                  <a:lnTo>
                    <a:pt x="238" y="442"/>
                  </a:lnTo>
                  <a:lnTo>
                    <a:pt x="240" y="439"/>
                  </a:lnTo>
                  <a:lnTo>
                    <a:pt x="240" y="444"/>
                  </a:lnTo>
                  <a:lnTo>
                    <a:pt x="243" y="450"/>
                  </a:lnTo>
                  <a:lnTo>
                    <a:pt x="248" y="450"/>
                  </a:lnTo>
                  <a:lnTo>
                    <a:pt x="259" y="466"/>
                  </a:lnTo>
                  <a:lnTo>
                    <a:pt x="264" y="468"/>
                  </a:lnTo>
                  <a:lnTo>
                    <a:pt x="267" y="460"/>
                  </a:lnTo>
                  <a:cubicBezTo>
                    <a:pt x="278" y="476"/>
                    <a:pt x="291" y="492"/>
                    <a:pt x="304" y="508"/>
                  </a:cubicBezTo>
                  <a:lnTo>
                    <a:pt x="267" y="545"/>
                  </a:lnTo>
                  <a:cubicBezTo>
                    <a:pt x="211" y="489"/>
                    <a:pt x="180" y="415"/>
                    <a:pt x="177" y="333"/>
                  </a:cubicBezTo>
                  <a:lnTo>
                    <a:pt x="230" y="333"/>
                  </a:lnTo>
                  <a:cubicBezTo>
                    <a:pt x="230" y="354"/>
                    <a:pt x="233" y="378"/>
                    <a:pt x="240" y="399"/>
                  </a:cubicBezTo>
                  <a:lnTo>
                    <a:pt x="238" y="399"/>
                  </a:lnTo>
                  <a:close/>
                  <a:moveTo>
                    <a:pt x="299" y="143"/>
                  </a:moveTo>
                  <a:cubicBezTo>
                    <a:pt x="254" y="188"/>
                    <a:pt x="227" y="251"/>
                    <a:pt x="227" y="317"/>
                  </a:cubicBezTo>
                  <a:lnTo>
                    <a:pt x="174" y="317"/>
                  </a:lnTo>
                  <a:cubicBezTo>
                    <a:pt x="174" y="238"/>
                    <a:pt x="209" y="161"/>
                    <a:pt x="262" y="106"/>
                  </a:cubicBezTo>
                  <a:lnTo>
                    <a:pt x="299" y="143"/>
                  </a:lnTo>
                  <a:close/>
                  <a:moveTo>
                    <a:pt x="651" y="87"/>
                  </a:moveTo>
                  <a:lnTo>
                    <a:pt x="648" y="82"/>
                  </a:lnTo>
                  <a:lnTo>
                    <a:pt x="640" y="79"/>
                  </a:lnTo>
                  <a:lnTo>
                    <a:pt x="635" y="84"/>
                  </a:lnTo>
                  <a:lnTo>
                    <a:pt x="643" y="87"/>
                  </a:lnTo>
                  <a:lnTo>
                    <a:pt x="651" y="92"/>
                  </a:lnTo>
                  <a:lnTo>
                    <a:pt x="651" y="87"/>
                  </a:lnTo>
                  <a:close/>
                  <a:moveTo>
                    <a:pt x="619" y="238"/>
                  </a:moveTo>
                  <a:lnTo>
                    <a:pt x="619" y="243"/>
                  </a:lnTo>
                  <a:lnTo>
                    <a:pt x="630" y="241"/>
                  </a:lnTo>
                  <a:lnTo>
                    <a:pt x="632" y="235"/>
                  </a:lnTo>
                  <a:lnTo>
                    <a:pt x="627" y="227"/>
                  </a:lnTo>
                  <a:lnTo>
                    <a:pt x="630" y="222"/>
                  </a:lnTo>
                  <a:lnTo>
                    <a:pt x="638" y="227"/>
                  </a:lnTo>
                  <a:lnTo>
                    <a:pt x="635" y="225"/>
                  </a:lnTo>
                  <a:lnTo>
                    <a:pt x="638" y="222"/>
                  </a:lnTo>
                  <a:lnTo>
                    <a:pt x="635" y="217"/>
                  </a:lnTo>
                  <a:lnTo>
                    <a:pt x="627" y="222"/>
                  </a:lnTo>
                  <a:lnTo>
                    <a:pt x="624" y="227"/>
                  </a:lnTo>
                  <a:lnTo>
                    <a:pt x="622" y="233"/>
                  </a:lnTo>
                  <a:lnTo>
                    <a:pt x="624" y="238"/>
                  </a:lnTo>
                  <a:lnTo>
                    <a:pt x="624" y="241"/>
                  </a:lnTo>
                  <a:lnTo>
                    <a:pt x="619" y="238"/>
                  </a:lnTo>
                  <a:close/>
                  <a:moveTo>
                    <a:pt x="230" y="476"/>
                  </a:moveTo>
                  <a:lnTo>
                    <a:pt x="225" y="463"/>
                  </a:lnTo>
                  <a:lnTo>
                    <a:pt x="219" y="460"/>
                  </a:lnTo>
                  <a:lnTo>
                    <a:pt x="230" y="476"/>
                  </a:lnTo>
                  <a:close/>
                  <a:moveTo>
                    <a:pt x="466" y="296"/>
                  </a:moveTo>
                  <a:lnTo>
                    <a:pt x="466" y="294"/>
                  </a:lnTo>
                  <a:lnTo>
                    <a:pt x="460" y="288"/>
                  </a:lnTo>
                  <a:lnTo>
                    <a:pt x="463" y="283"/>
                  </a:lnTo>
                  <a:lnTo>
                    <a:pt x="466" y="283"/>
                  </a:lnTo>
                  <a:lnTo>
                    <a:pt x="466" y="259"/>
                  </a:lnTo>
                  <a:cubicBezTo>
                    <a:pt x="455" y="262"/>
                    <a:pt x="450" y="267"/>
                    <a:pt x="450" y="275"/>
                  </a:cubicBezTo>
                  <a:cubicBezTo>
                    <a:pt x="450" y="283"/>
                    <a:pt x="455" y="291"/>
                    <a:pt x="466" y="29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86E25427-B98F-B449-9B81-CEF278D172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7275" y="2212975"/>
              <a:ext cx="15875" cy="23813"/>
            </a:xfrm>
            <a:custGeom>
              <a:avLst/>
              <a:gdLst>
                <a:gd name="T0" fmla="*/ 39 w 43"/>
                <a:gd name="T1" fmla="*/ 64 h 65"/>
                <a:gd name="T2" fmla="*/ 0 w 43"/>
                <a:gd name="T3" fmla="*/ 0 h 65"/>
                <a:gd name="T4" fmla="*/ 0 w 43"/>
                <a:gd name="T5" fmla="*/ 21 h 65"/>
                <a:gd name="T6" fmla="*/ 39 w 43"/>
                <a:gd name="T7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5">
                  <a:moveTo>
                    <a:pt x="39" y="64"/>
                  </a:moveTo>
                  <a:cubicBezTo>
                    <a:pt x="42" y="27"/>
                    <a:pt x="21" y="11"/>
                    <a:pt x="0" y="0"/>
                  </a:cubicBezTo>
                  <a:lnTo>
                    <a:pt x="0" y="21"/>
                  </a:lnTo>
                  <a:cubicBezTo>
                    <a:pt x="15" y="29"/>
                    <a:pt x="31" y="43"/>
                    <a:pt x="39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E099A825-11DF-2E46-BBBF-01EE3D54BF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4413" y="2055813"/>
              <a:ext cx="82550" cy="106362"/>
            </a:xfrm>
            <a:custGeom>
              <a:avLst/>
              <a:gdLst>
                <a:gd name="T0" fmla="*/ 143 w 229"/>
                <a:gd name="T1" fmla="*/ 3 h 297"/>
                <a:gd name="T2" fmla="*/ 125 w 229"/>
                <a:gd name="T3" fmla="*/ 0 h 297"/>
                <a:gd name="T4" fmla="*/ 125 w 229"/>
                <a:gd name="T5" fmla="*/ 16 h 297"/>
                <a:gd name="T6" fmla="*/ 125 w 229"/>
                <a:gd name="T7" fmla="*/ 34 h 297"/>
                <a:gd name="T8" fmla="*/ 135 w 229"/>
                <a:gd name="T9" fmla="*/ 37 h 297"/>
                <a:gd name="T10" fmla="*/ 183 w 229"/>
                <a:gd name="T11" fmla="*/ 85 h 297"/>
                <a:gd name="T12" fmla="*/ 122 w 229"/>
                <a:gd name="T13" fmla="*/ 138 h 297"/>
                <a:gd name="T14" fmla="*/ 111 w 229"/>
                <a:gd name="T15" fmla="*/ 140 h 297"/>
                <a:gd name="T16" fmla="*/ 80 w 229"/>
                <a:gd name="T17" fmla="*/ 148 h 297"/>
                <a:gd name="T18" fmla="*/ 69 w 229"/>
                <a:gd name="T19" fmla="*/ 151 h 297"/>
                <a:gd name="T20" fmla="*/ 0 w 229"/>
                <a:gd name="T21" fmla="*/ 225 h 297"/>
                <a:gd name="T22" fmla="*/ 72 w 229"/>
                <a:gd name="T23" fmla="*/ 296 h 297"/>
                <a:gd name="T24" fmla="*/ 72 w 229"/>
                <a:gd name="T25" fmla="*/ 257 h 297"/>
                <a:gd name="T26" fmla="*/ 45 w 229"/>
                <a:gd name="T27" fmla="*/ 225 h 297"/>
                <a:gd name="T28" fmla="*/ 72 w 229"/>
                <a:gd name="T29" fmla="*/ 193 h 297"/>
                <a:gd name="T30" fmla="*/ 82 w 229"/>
                <a:gd name="T31" fmla="*/ 188 h 297"/>
                <a:gd name="T32" fmla="*/ 111 w 229"/>
                <a:gd name="T33" fmla="*/ 180 h 297"/>
                <a:gd name="T34" fmla="*/ 122 w 229"/>
                <a:gd name="T35" fmla="*/ 177 h 297"/>
                <a:gd name="T36" fmla="*/ 228 w 229"/>
                <a:gd name="T37" fmla="*/ 85 h 297"/>
                <a:gd name="T38" fmla="*/ 143 w 229"/>
                <a:gd name="T39" fmla="*/ 3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9" h="297">
                  <a:moveTo>
                    <a:pt x="143" y="3"/>
                  </a:moveTo>
                  <a:cubicBezTo>
                    <a:pt x="138" y="3"/>
                    <a:pt x="132" y="0"/>
                    <a:pt x="125" y="0"/>
                  </a:cubicBezTo>
                  <a:lnTo>
                    <a:pt x="125" y="16"/>
                  </a:lnTo>
                  <a:lnTo>
                    <a:pt x="125" y="34"/>
                  </a:lnTo>
                  <a:cubicBezTo>
                    <a:pt x="130" y="34"/>
                    <a:pt x="135" y="34"/>
                    <a:pt x="135" y="37"/>
                  </a:cubicBezTo>
                  <a:cubicBezTo>
                    <a:pt x="170" y="45"/>
                    <a:pt x="183" y="66"/>
                    <a:pt x="183" y="85"/>
                  </a:cubicBezTo>
                  <a:cubicBezTo>
                    <a:pt x="183" y="116"/>
                    <a:pt x="156" y="127"/>
                    <a:pt x="122" y="138"/>
                  </a:cubicBezTo>
                  <a:cubicBezTo>
                    <a:pt x="119" y="138"/>
                    <a:pt x="114" y="140"/>
                    <a:pt x="111" y="140"/>
                  </a:cubicBezTo>
                  <a:lnTo>
                    <a:pt x="80" y="148"/>
                  </a:lnTo>
                  <a:cubicBezTo>
                    <a:pt x="77" y="148"/>
                    <a:pt x="72" y="151"/>
                    <a:pt x="69" y="151"/>
                  </a:cubicBezTo>
                  <a:cubicBezTo>
                    <a:pt x="32" y="161"/>
                    <a:pt x="0" y="180"/>
                    <a:pt x="0" y="225"/>
                  </a:cubicBezTo>
                  <a:cubicBezTo>
                    <a:pt x="0" y="270"/>
                    <a:pt x="37" y="286"/>
                    <a:pt x="72" y="296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198"/>
                    <a:pt x="72" y="193"/>
                  </a:cubicBezTo>
                  <a:cubicBezTo>
                    <a:pt x="74" y="191"/>
                    <a:pt x="80" y="191"/>
                    <a:pt x="82" y="188"/>
                  </a:cubicBezTo>
                  <a:cubicBezTo>
                    <a:pt x="90" y="185"/>
                    <a:pt x="101" y="183"/>
                    <a:pt x="111" y="180"/>
                  </a:cubicBezTo>
                  <a:cubicBezTo>
                    <a:pt x="114" y="180"/>
                    <a:pt x="119" y="177"/>
                    <a:pt x="122" y="177"/>
                  </a:cubicBezTo>
                  <a:cubicBezTo>
                    <a:pt x="172" y="167"/>
                    <a:pt x="228" y="151"/>
                    <a:pt x="228" y="85"/>
                  </a:cubicBezTo>
                  <a:cubicBezTo>
                    <a:pt x="228" y="50"/>
                    <a:pt x="204" y="16"/>
                    <a:pt x="143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0" name="Freeform 33">
              <a:extLst>
                <a:ext uri="{FF2B5EF4-FFF2-40B4-BE49-F238E27FC236}">
                  <a16:creationId xmlns:a16="http://schemas.microsoft.com/office/drawing/2014/main" id="{EEAE51BA-0A60-4D40-B7C7-BE1C246962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1875" y="2155825"/>
              <a:ext cx="46038" cy="57150"/>
            </a:xfrm>
            <a:custGeom>
              <a:avLst/>
              <a:gdLst>
                <a:gd name="T0" fmla="*/ 26 w 128"/>
                <a:gd name="T1" fmla="*/ 159 h 160"/>
                <a:gd name="T2" fmla="*/ 26 w 128"/>
                <a:gd name="T3" fmla="*/ 127 h 160"/>
                <a:gd name="T4" fmla="*/ 37 w 128"/>
                <a:gd name="T5" fmla="*/ 116 h 160"/>
                <a:gd name="T6" fmla="*/ 58 w 128"/>
                <a:gd name="T7" fmla="*/ 109 h 160"/>
                <a:gd name="T8" fmla="*/ 69 w 128"/>
                <a:gd name="T9" fmla="*/ 106 h 160"/>
                <a:gd name="T10" fmla="*/ 127 w 128"/>
                <a:gd name="T11" fmla="*/ 56 h 160"/>
                <a:gd name="T12" fmla="*/ 71 w 128"/>
                <a:gd name="T13" fmla="*/ 0 h 160"/>
                <a:gd name="T14" fmla="*/ 71 w 128"/>
                <a:gd name="T15" fmla="*/ 37 h 160"/>
                <a:gd name="T16" fmla="*/ 92 w 128"/>
                <a:gd name="T17" fmla="*/ 58 h 160"/>
                <a:gd name="T18" fmla="*/ 71 w 128"/>
                <a:gd name="T19" fmla="*/ 79 h 160"/>
                <a:gd name="T20" fmla="*/ 61 w 128"/>
                <a:gd name="T21" fmla="*/ 82 h 160"/>
                <a:gd name="T22" fmla="*/ 39 w 128"/>
                <a:gd name="T23" fmla="*/ 90 h 160"/>
                <a:gd name="T24" fmla="*/ 29 w 128"/>
                <a:gd name="T25" fmla="*/ 95 h 160"/>
                <a:gd name="T26" fmla="*/ 0 w 128"/>
                <a:gd name="T27" fmla="*/ 124 h 160"/>
                <a:gd name="T28" fmla="*/ 26 w 128"/>
                <a:gd name="T29" fmla="*/ 15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160">
                  <a:moveTo>
                    <a:pt x="26" y="159"/>
                  </a:moveTo>
                  <a:lnTo>
                    <a:pt x="26" y="127"/>
                  </a:lnTo>
                  <a:cubicBezTo>
                    <a:pt x="26" y="122"/>
                    <a:pt x="32" y="118"/>
                    <a:pt x="37" y="116"/>
                  </a:cubicBezTo>
                  <a:cubicBezTo>
                    <a:pt x="42" y="113"/>
                    <a:pt x="50" y="111"/>
                    <a:pt x="58" y="109"/>
                  </a:cubicBezTo>
                  <a:cubicBezTo>
                    <a:pt x="63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6"/>
                  </a:cubicBezTo>
                  <a:cubicBezTo>
                    <a:pt x="127" y="24"/>
                    <a:pt x="100" y="11"/>
                    <a:pt x="71" y="0"/>
                  </a:cubicBezTo>
                  <a:lnTo>
                    <a:pt x="71" y="37"/>
                  </a:lnTo>
                  <a:cubicBezTo>
                    <a:pt x="84" y="42"/>
                    <a:pt x="92" y="47"/>
                    <a:pt x="92" y="58"/>
                  </a:cubicBezTo>
                  <a:cubicBezTo>
                    <a:pt x="92" y="68"/>
                    <a:pt x="79" y="77"/>
                    <a:pt x="71" y="79"/>
                  </a:cubicBezTo>
                  <a:cubicBezTo>
                    <a:pt x="69" y="82"/>
                    <a:pt x="61" y="82"/>
                    <a:pt x="61" y="82"/>
                  </a:cubicBezTo>
                  <a:cubicBezTo>
                    <a:pt x="53" y="85"/>
                    <a:pt x="45" y="87"/>
                    <a:pt x="39" y="90"/>
                  </a:cubicBezTo>
                  <a:cubicBezTo>
                    <a:pt x="37" y="93"/>
                    <a:pt x="32" y="93"/>
                    <a:pt x="29" y="95"/>
                  </a:cubicBezTo>
                  <a:cubicBezTo>
                    <a:pt x="13" y="98"/>
                    <a:pt x="0" y="105"/>
                    <a:pt x="0" y="124"/>
                  </a:cubicBezTo>
                  <a:cubicBezTo>
                    <a:pt x="0" y="142"/>
                    <a:pt x="13" y="154"/>
                    <a:pt x="26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1" name="Freeform 34">
              <a:extLst>
                <a:ext uri="{FF2B5EF4-FFF2-40B4-BE49-F238E27FC236}">
                  <a16:creationId xmlns:a16="http://schemas.microsoft.com/office/drawing/2014/main" id="{E68FB14D-1CD7-6040-ADA5-6ACEA82472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2057400"/>
              <a:ext cx="47625" cy="47625"/>
            </a:xfrm>
            <a:custGeom>
              <a:avLst/>
              <a:gdLst>
                <a:gd name="T0" fmla="*/ 98 w 133"/>
                <a:gd name="T1" fmla="*/ 13 h 131"/>
                <a:gd name="T2" fmla="*/ 52 w 133"/>
                <a:gd name="T3" fmla="*/ 37 h 131"/>
                <a:gd name="T4" fmla="*/ 37 w 133"/>
                <a:gd name="T5" fmla="*/ 58 h 131"/>
                <a:gd name="T6" fmla="*/ 29 w 133"/>
                <a:gd name="T7" fmla="*/ 85 h 131"/>
                <a:gd name="T8" fmla="*/ 23 w 133"/>
                <a:gd name="T9" fmla="*/ 98 h 131"/>
                <a:gd name="T10" fmla="*/ 18 w 133"/>
                <a:gd name="T11" fmla="*/ 109 h 131"/>
                <a:gd name="T12" fmla="*/ 0 w 133"/>
                <a:gd name="T13" fmla="*/ 117 h 131"/>
                <a:gd name="T14" fmla="*/ 15 w 133"/>
                <a:gd name="T15" fmla="*/ 114 h 131"/>
                <a:gd name="T16" fmla="*/ 10 w 133"/>
                <a:gd name="T17" fmla="*/ 130 h 131"/>
                <a:gd name="T18" fmla="*/ 29 w 133"/>
                <a:gd name="T19" fmla="*/ 101 h 131"/>
                <a:gd name="T20" fmla="*/ 55 w 133"/>
                <a:gd name="T21" fmla="*/ 93 h 131"/>
                <a:gd name="T22" fmla="*/ 103 w 133"/>
                <a:gd name="T23" fmla="*/ 58 h 131"/>
                <a:gd name="T24" fmla="*/ 132 w 133"/>
                <a:gd name="T25" fmla="*/ 37 h 131"/>
                <a:gd name="T26" fmla="*/ 129 w 133"/>
                <a:gd name="T27" fmla="*/ 0 h 131"/>
                <a:gd name="T28" fmla="*/ 98 w 133"/>
                <a:gd name="T29" fmla="*/ 13 h 131"/>
                <a:gd name="T30" fmla="*/ 58 w 133"/>
                <a:gd name="T31" fmla="*/ 64 h 131"/>
                <a:gd name="T32" fmla="*/ 50 w 133"/>
                <a:gd name="T33" fmla="*/ 66 h 131"/>
                <a:gd name="T34" fmla="*/ 63 w 133"/>
                <a:gd name="T35" fmla="*/ 48 h 131"/>
                <a:gd name="T36" fmla="*/ 74 w 133"/>
                <a:gd name="T37" fmla="*/ 48 h 131"/>
                <a:gd name="T38" fmla="*/ 58 w 133"/>
                <a:gd name="T39" fmla="*/ 6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3" h="131">
                  <a:moveTo>
                    <a:pt x="98" y="13"/>
                  </a:moveTo>
                  <a:cubicBezTo>
                    <a:pt x="87" y="16"/>
                    <a:pt x="68" y="19"/>
                    <a:pt x="52" y="37"/>
                  </a:cubicBezTo>
                  <a:cubicBezTo>
                    <a:pt x="50" y="40"/>
                    <a:pt x="42" y="51"/>
                    <a:pt x="37" y="58"/>
                  </a:cubicBezTo>
                  <a:cubicBezTo>
                    <a:pt x="31" y="66"/>
                    <a:pt x="31" y="77"/>
                    <a:pt x="29" y="85"/>
                  </a:cubicBezTo>
                  <a:cubicBezTo>
                    <a:pt x="23" y="93"/>
                    <a:pt x="23" y="98"/>
                    <a:pt x="23" y="98"/>
                  </a:cubicBezTo>
                  <a:cubicBezTo>
                    <a:pt x="23" y="98"/>
                    <a:pt x="23" y="103"/>
                    <a:pt x="18" y="109"/>
                  </a:cubicBezTo>
                  <a:cubicBezTo>
                    <a:pt x="13" y="113"/>
                    <a:pt x="7" y="118"/>
                    <a:pt x="0" y="117"/>
                  </a:cubicBezTo>
                  <a:cubicBezTo>
                    <a:pt x="7" y="118"/>
                    <a:pt x="15" y="114"/>
                    <a:pt x="15" y="114"/>
                  </a:cubicBezTo>
                  <a:cubicBezTo>
                    <a:pt x="15" y="114"/>
                    <a:pt x="13" y="119"/>
                    <a:pt x="10" y="130"/>
                  </a:cubicBezTo>
                  <a:cubicBezTo>
                    <a:pt x="18" y="111"/>
                    <a:pt x="26" y="103"/>
                    <a:pt x="29" y="101"/>
                  </a:cubicBezTo>
                  <a:cubicBezTo>
                    <a:pt x="31" y="101"/>
                    <a:pt x="39" y="101"/>
                    <a:pt x="55" y="93"/>
                  </a:cubicBezTo>
                  <a:cubicBezTo>
                    <a:pt x="71" y="82"/>
                    <a:pt x="95" y="68"/>
                    <a:pt x="103" y="58"/>
                  </a:cubicBezTo>
                  <a:cubicBezTo>
                    <a:pt x="111" y="47"/>
                    <a:pt x="121" y="43"/>
                    <a:pt x="132" y="37"/>
                  </a:cubicBezTo>
                  <a:cubicBezTo>
                    <a:pt x="129" y="24"/>
                    <a:pt x="129" y="11"/>
                    <a:pt x="129" y="0"/>
                  </a:cubicBezTo>
                  <a:cubicBezTo>
                    <a:pt x="111" y="5"/>
                    <a:pt x="100" y="11"/>
                    <a:pt x="98" y="13"/>
                  </a:cubicBezTo>
                  <a:close/>
                  <a:moveTo>
                    <a:pt x="58" y="64"/>
                  </a:moveTo>
                  <a:lnTo>
                    <a:pt x="50" y="66"/>
                  </a:lnTo>
                  <a:lnTo>
                    <a:pt x="63" y="48"/>
                  </a:lnTo>
                  <a:lnTo>
                    <a:pt x="74" y="48"/>
                  </a:lnTo>
                  <a:lnTo>
                    <a:pt x="58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2D95929D-5222-C340-8128-818C20E4F9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2198688"/>
              <a:ext cx="7937" cy="66675"/>
            </a:xfrm>
            <a:custGeom>
              <a:avLst/>
              <a:gdLst>
                <a:gd name="T0" fmla="*/ 6 w 23"/>
                <a:gd name="T1" fmla="*/ 8 h 184"/>
                <a:gd name="T2" fmla="*/ 0 w 23"/>
                <a:gd name="T3" fmla="*/ 11 h 184"/>
                <a:gd name="T4" fmla="*/ 3 w 23"/>
                <a:gd name="T5" fmla="*/ 154 h 184"/>
                <a:gd name="T6" fmla="*/ 19 w 23"/>
                <a:gd name="T7" fmla="*/ 154 h 184"/>
                <a:gd name="T8" fmla="*/ 22 w 23"/>
                <a:gd name="T9" fmla="*/ 0 h 184"/>
                <a:gd name="T10" fmla="*/ 14 w 23"/>
                <a:gd name="T11" fmla="*/ 6 h 184"/>
                <a:gd name="T12" fmla="*/ 6 w 23"/>
                <a:gd name="T13" fmla="*/ 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84">
                  <a:moveTo>
                    <a:pt x="6" y="8"/>
                  </a:moveTo>
                  <a:cubicBezTo>
                    <a:pt x="4" y="8"/>
                    <a:pt x="0" y="11"/>
                    <a:pt x="0" y="11"/>
                  </a:cubicBezTo>
                  <a:cubicBezTo>
                    <a:pt x="0" y="11"/>
                    <a:pt x="3" y="151"/>
                    <a:pt x="3" y="154"/>
                  </a:cubicBezTo>
                  <a:cubicBezTo>
                    <a:pt x="3" y="183"/>
                    <a:pt x="19" y="183"/>
                    <a:pt x="19" y="154"/>
                  </a:cubicBezTo>
                  <a:cubicBezTo>
                    <a:pt x="19" y="151"/>
                    <a:pt x="22" y="0"/>
                    <a:pt x="22" y="0"/>
                  </a:cubicBezTo>
                  <a:cubicBezTo>
                    <a:pt x="22" y="0"/>
                    <a:pt x="16" y="6"/>
                    <a:pt x="14" y="6"/>
                  </a:cubicBezTo>
                  <a:cubicBezTo>
                    <a:pt x="11" y="6"/>
                    <a:pt x="9" y="8"/>
                    <a:pt x="6" y="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69A6C0E6-9EFA-7F4B-A674-60B13E502F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2988" y="2125663"/>
              <a:ext cx="11112" cy="58737"/>
            </a:xfrm>
            <a:custGeom>
              <a:avLst/>
              <a:gdLst>
                <a:gd name="T0" fmla="*/ 18 w 30"/>
                <a:gd name="T1" fmla="*/ 156 h 162"/>
                <a:gd name="T2" fmla="*/ 26 w 30"/>
                <a:gd name="T3" fmla="*/ 153 h 162"/>
                <a:gd name="T4" fmla="*/ 29 w 30"/>
                <a:gd name="T5" fmla="*/ 0 h 162"/>
                <a:gd name="T6" fmla="*/ 0 w 30"/>
                <a:gd name="T7" fmla="*/ 7 h 162"/>
                <a:gd name="T8" fmla="*/ 5 w 30"/>
                <a:gd name="T9" fmla="*/ 161 h 162"/>
                <a:gd name="T10" fmla="*/ 18 w 30"/>
                <a:gd name="T11" fmla="*/ 15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62">
                  <a:moveTo>
                    <a:pt x="18" y="156"/>
                  </a:moveTo>
                  <a:cubicBezTo>
                    <a:pt x="21" y="156"/>
                    <a:pt x="23" y="153"/>
                    <a:pt x="26" y="153"/>
                  </a:cubicBezTo>
                  <a:cubicBezTo>
                    <a:pt x="26" y="145"/>
                    <a:pt x="29" y="21"/>
                    <a:pt x="29" y="0"/>
                  </a:cubicBezTo>
                  <a:cubicBezTo>
                    <a:pt x="18" y="2"/>
                    <a:pt x="7" y="5"/>
                    <a:pt x="0" y="7"/>
                  </a:cubicBezTo>
                  <a:cubicBezTo>
                    <a:pt x="2" y="26"/>
                    <a:pt x="5" y="148"/>
                    <a:pt x="5" y="161"/>
                  </a:cubicBezTo>
                  <a:cubicBezTo>
                    <a:pt x="10" y="158"/>
                    <a:pt x="13" y="158"/>
                    <a:pt x="18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4" name="Freeform 37">
              <a:extLst>
                <a:ext uri="{FF2B5EF4-FFF2-40B4-BE49-F238E27FC236}">
                  <a16:creationId xmlns:a16="http://schemas.microsoft.com/office/drawing/2014/main" id="{96DC3670-A3C0-EE4D-9CB9-119269D80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5050" y="2014538"/>
              <a:ext cx="30163" cy="90487"/>
            </a:xfrm>
            <a:custGeom>
              <a:avLst/>
              <a:gdLst>
                <a:gd name="T0" fmla="*/ 21 w 85"/>
                <a:gd name="T1" fmla="*/ 82 h 253"/>
                <a:gd name="T2" fmla="*/ 26 w 85"/>
                <a:gd name="T3" fmla="*/ 252 h 253"/>
                <a:gd name="T4" fmla="*/ 45 w 85"/>
                <a:gd name="T5" fmla="*/ 247 h 253"/>
                <a:gd name="T6" fmla="*/ 58 w 85"/>
                <a:gd name="T7" fmla="*/ 244 h 253"/>
                <a:gd name="T8" fmla="*/ 61 w 85"/>
                <a:gd name="T9" fmla="*/ 82 h 253"/>
                <a:gd name="T10" fmla="*/ 42 w 85"/>
                <a:gd name="T11" fmla="*/ 0 h 253"/>
                <a:gd name="T12" fmla="*/ 21 w 85"/>
                <a:gd name="T13" fmla="*/ 8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253">
                  <a:moveTo>
                    <a:pt x="21" y="82"/>
                  </a:moveTo>
                  <a:cubicBezTo>
                    <a:pt x="21" y="82"/>
                    <a:pt x="24" y="220"/>
                    <a:pt x="26" y="252"/>
                  </a:cubicBezTo>
                  <a:cubicBezTo>
                    <a:pt x="31" y="249"/>
                    <a:pt x="39" y="249"/>
                    <a:pt x="45" y="247"/>
                  </a:cubicBezTo>
                  <a:cubicBezTo>
                    <a:pt x="50" y="247"/>
                    <a:pt x="53" y="244"/>
                    <a:pt x="58" y="244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3" y="61"/>
                    <a:pt x="84" y="0"/>
                    <a:pt x="42" y="0"/>
                  </a:cubicBezTo>
                  <a:cubicBezTo>
                    <a:pt x="0" y="0"/>
                    <a:pt x="18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5" name="Freeform 38">
              <a:extLst>
                <a:ext uri="{FF2B5EF4-FFF2-40B4-BE49-F238E27FC236}">
                  <a16:creationId xmlns:a16="http://schemas.microsoft.com/office/drawing/2014/main" id="{8DAE360D-9896-C142-8360-F61659560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9363" y="2070100"/>
              <a:ext cx="93662" cy="85725"/>
            </a:xfrm>
            <a:custGeom>
              <a:avLst/>
              <a:gdLst>
                <a:gd name="T0" fmla="*/ 130 w 261"/>
                <a:gd name="T1" fmla="*/ 42 h 237"/>
                <a:gd name="T2" fmla="*/ 130 w 261"/>
                <a:gd name="T3" fmla="*/ 42 h 237"/>
                <a:gd name="T4" fmla="*/ 96 w 261"/>
                <a:gd name="T5" fmla="*/ 236 h 237"/>
                <a:gd name="T6" fmla="*/ 45 w 261"/>
                <a:gd name="T7" fmla="*/ 236 h 237"/>
                <a:gd name="T8" fmla="*/ 0 w 261"/>
                <a:gd name="T9" fmla="*/ 0 h 237"/>
                <a:gd name="T10" fmla="*/ 40 w 261"/>
                <a:gd name="T11" fmla="*/ 0 h 237"/>
                <a:gd name="T12" fmla="*/ 72 w 261"/>
                <a:gd name="T13" fmla="*/ 180 h 237"/>
                <a:gd name="T14" fmla="*/ 72 w 261"/>
                <a:gd name="T15" fmla="*/ 180 h 237"/>
                <a:gd name="T16" fmla="*/ 106 w 261"/>
                <a:gd name="T17" fmla="*/ 0 h 237"/>
                <a:gd name="T18" fmla="*/ 157 w 261"/>
                <a:gd name="T19" fmla="*/ 0 h 237"/>
                <a:gd name="T20" fmla="*/ 188 w 261"/>
                <a:gd name="T21" fmla="*/ 180 h 237"/>
                <a:gd name="T22" fmla="*/ 188 w 261"/>
                <a:gd name="T23" fmla="*/ 180 h 237"/>
                <a:gd name="T24" fmla="*/ 223 w 261"/>
                <a:gd name="T25" fmla="*/ 0 h 237"/>
                <a:gd name="T26" fmla="*/ 260 w 261"/>
                <a:gd name="T27" fmla="*/ 0 h 237"/>
                <a:gd name="T28" fmla="*/ 212 w 261"/>
                <a:gd name="T29" fmla="*/ 236 h 237"/>
                <a:gd name="T30" fmla="*/ 165 w 261"/>
                <a:gd name="T31" fmla="*/ 236 h 237"/>
                <a:gd name="T32" fmla="*/ 130 w 261"/>
                <a:gd name="T33" fmla="*/ 4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1" h="237">
                  <a:moveTo>
                    <a:pt x="130" y="42"/>
                  </a:moveTo>
                  <a:lnTo>
                    <a:pt x="130" y="42"/>
                  </a:lnTo>
                  <a:lnTo>
                    <a:pt x="96" y="236"/>
                  </a:lnTo>
                  <a:lnTo>
                    <a:pt x="45" y="236"/>
                  </a:lnTo>
                  <a:lnTo>
                    <a:pt x="0" y="0"/>
                  </a:lnTo>
                  <a:lnTo>
                    <a:pt x="40" y="0"/>
                  </a:lnTo>
                  <a:lnTo>
                    <a:pt x="72" y="180"/>
                  </a:lnTo>
                  <a:lnTo>
                    <a:pt x="72" y="180"/>
                  </a:lnTo>
                  <a:lnTo>
                    <a:pt x="106" y="0"/>
                  </a:lnTo>
                  <a:lnTo>
                    <a:pt x="157" y="0"/>
                  </a:lnTo>
                  <a:lnTo>
                    <a:pt x="188" y="180"/>
                  </a:lnTo>
                  <a:lnTo>
                    <a:pt x="188" y="180"/>
                  </a:lnTo>
                  <a:lnTo>
                    <a:pt x="223" y="0"/>
                  </a:lnTo>
                  <a:lnTo>
                    <a:pt x="260" y="0"/>
                  </a:lnTo>
                  <a:lnTo>
                    <a:pt x="212" y="236"/>
                  </a:lnTo>
                  <a:lnTo>
                    <a:pt x="165" y="236"/>
                  </a:lnTo>
                  <a:lnTo>
                    <a:pt x="130" y="4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6" name="Freeform 39">
              <a:extLst>
                <a:ext uri="{FF2B5EF4-FFF2-40B4-BE49-F238E27FC236}">
                  <a16:creationId xmlns:a16="http://schemas.microsoft.com/office/drawing/2014/main" id="{3965D31A-841C-7F4A-B6BA-269B6D6689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438" y="2092325"/>
              <a:ext cx="53975" cy="65088"/>
            </a:xfrm>
            <a:custGeom>
              <a:avLst/>
              <a:gdLst>
                <a:gd name="T0" fmla="*/ 148 w 149"/>
                <a:gd name="T1" fmla="*/ 90 h 181"/>
                <a:gd name="T2" fmla="*/ 74 w 149"/>
                <a:gd name="T3" fmla="*/ 180 h 181"/>
                <a:gd name="T4" fmla="*/ 0 w 149"/>
                <a:gd name="T5" fmla="*/ 90 h 181"/>
                <a:gd name="T6" fmla="*/ 74 w 149"/>
                <a:gd name="T7" fmla="*/ 0 h 181"/>
                <a:gd name="T8" fmla="*/ 148 w 149"/>
                <a:gd name="T9" fmla="*/ 90 h 181"/>
                <a:gd name="T10" fmla="*/ 106 w 149"/>
                <a:gd name="T11" fmla="*/ 87 h 181"/>
                <a:gd name="T12" fmla="*/ 74 w 149"/>
                <a:gd name="T13" fmla="*/ 29 h 181"/>
                <a:gd name="T14" fmla="*/ 42 w 149"/>
                <a:gd name="T15" fmla="*/ 87 h 181"/>
                <a:gd name="T16" fmla="*/ 74 w 149"/>
                <a:gd name="T17" fmla="*/ 148 h 181"/>
                <a:gd name="T18" fmla="*/ 106 w 149"/>
                <a:gd name="T19" fmla="*/ 8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181">
                  <a:moveTo>
                    <a:pt x="148" y="90"/>
                  </a:moveTo>
                  <a:cubicBezTo>
                    <a:pt x="148" y="161"/>
                    <a:pt x="109" y="180"/>
                    <a:pt x="74" y="180"/>
                  </a:cubicBezTo>
                  <a:cubicBezTo>
                    <a:pt x="40" y="180"/>
                    <a:pt x="0" y="164"/>
                    <a:pt x="0" y="90"/>
                  </a:cubicBezTo>
                  <a:cubicBezTo>
                    <a:pt x="0" y="16"/>
                    <a:pt x="40" y="0"/>
                    <a:pt x="74" y="0"/>
                  </a:cubicBezTo>
                  <a:cubicBezTo>
                    <a:pt x="109" y="0"/>
                    <a:pt x="148" y="18"/>
                    <a:pt x="148" y="90"/>
                  </a:cubicBezTo>
                  <a:close/>
                  <a:moveTo>
                    <a:pt x="106" y="87"/>
                  </a:moveTo>
                  <a:cubicBezTo>
                    <a:pt x="106" y="58"/>
                    <a:pt x="101" y="29"/>
                    <a:pt x="74" y="29"/>
                  </a:cubicBezTo>
                  <a:cubicBezTo>
                    <a:pt x="48" y="29"/>
                    <a:pt x="42" y="58"/>
                    <a:pt x="42" y="87"/>
                  </a:cubicBezTo>
                  <a:cubicBezTo>
                    <a:pt x="42" y="116"/>
                    <a:pt x="48" y="148"/>
                    <a:pt x="74" y="148"/>
                  </a:cubicBezTo>
                  <a:cubicBezTo>
                    <a:pt x="101" y="148"/>
                    <a:pt x="106" y="116"/>
                    <a:pt x="106" y="8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7" name="Freeform 40">
              <a:extLst>
                <a:ext uri="{FF2B5EF4-FFF2-40B4-BE49-F238E27FC236}">
                  <a16:creationId xmlns:a16="http://schemas.microsoft.com/office/drawing/2014/main" id="{3C193FF5-8828-EB4D-B20B-A45BEADF5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3350" y="2090738"/>
              <a:ext cx="31750" cy="63500"/>
            </a:xfrm>
            <a:custGeom>
              <a:avLst/>
              <a:gdLst>
                <a:gd name="T0" fmla="*/ 0 w 88"/>
                <a:gd name="T1" fmla="*/ 32 h 176"/>
                <a:gd name="T2" fmla="*/ 0 w 88"/>
                <a:gd name="T3" fmla="*/ 3 h 176"/>
                <a:gd name="T4" fmla="*/ 37 w 88"/>
                <a:gd name="T5" fmla="*/ 3 h 176"/>
                <a:gd name="T6" fmla="*/ 37 w 88"/>
                <a:gd name="T7" fmla="*/ 35 h 176"/>
                <a:gd name="T8" fmla="*/ 37 w 88"/>
                <a:gd name="T9" fmla="*/ 35 h 176"/>
                <a:gd name="T10" fmla="*/ 79 w 88"/>
                <a:gd name="T11" fmla="*/ 0 h 176"/>
                <a:gd name="T12" fmla="*/ 87 w 88"/>
                <a:gd name="T13" fmla="*/ 0 h 176"/>
                <a:gd name="T14" fmla="*/ 87 w 88"/>
                <a:gd name="T15" fmla="*/ 40 h 176"/>
                <a:gd name="T16" fmla="*/ 77 w 88"/>
                <a:gd name="T17" fmla="*/ 37 h 176"/>
                <a:gd name="T18" fmla="*/ 42 w 88"/>
                <a:gd name="T19" fmla="*/ 80 h 176"/>
                <a:gd name="T20" fmla="*/ 42 w 88"/>
                <a:gd name="T21" fmla="*/ 175 h 176"/>
                <a:gd name="T22" fmla="*/ 2 w 88"/>
                <a:gd name="T23" fmla="*/ 175 h 176"/>
                <a:gd name="T24" fmla="*/ 0 w 88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3"/>
                    <a:pt x="37" y="24"/>
                    <a:pt x="37" y="35"/>
                  </a:cubicBezTo>
                  <a:lnTo>
                    <a:pt x="37" y="35"/>
                  </a:lnTo>
                  <a:cubicBezTo>
                    <a:pt x="42" y="21"/>
                    <a:pt x="55" y="0"/>
                    <a:pt x="79" y="0"/>
                  </a:cubicBezTo>
                  <a:cubicBezTo>
                    <a:pt x="82" y="0"/>
                    <a:pt x="85" y="0"/>
                    <a:pt x="87" y="0"/>
                  </a:cubicBezTo>
                  <a:lnTo>
                    <a:pt x="87" y="40"/>
                  </a:lnTo>
                  <a:cubicBezTo>
                    <a:pt x="85" y="40"/>
                    <a:pt x="79" y="37"/>
                    <a:pt x="77" y="37"/>
                  </a:cubicBezTo>
                  <a:cubicBezTo>
                    <a:pt x="61" y="37"/>
                    <a:pt x="42" y="48"/>
                    <a:pt x="42" y="80"/>
                  </a:cubicBezTo>
                  <a:lnTo>
                    <a:pt x="42" y="175"/>
                  </a:lnTo>
                  <a:lnTo>
                    <a:pt x="2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8" name="Freeform 41">
              <a:extLst>
                <a:ext uri="{FF2B5EF4-FFF2-40B4-BE49-F238E27FC236}">
                  <a16:creationId xmlns:a16="http://schemas.microsoft.com/office/drawing/2014/main" id="{FB069080-7C9D-AA42-A643-881CB198F0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3038" y="2063750"/>
              <a:ext cx="14287" cy="90488"/>
            </a:xfrm>
            <a:custGeom>
              <a:avLst/>
              <a:gdLst>
                <a:gd name="T0" fmla="*/ 20 w 41"/>
                <a:gd name="T1" fmla="*/ 252 h 253"/>
                <a:gd name="T2" fmla="*/ 0 w 41"/>
                <a:gd name="T3" fmla="*/ 252 h 253"/>
                <a:gd name="T4" fmla="*/ 0 w 41"/>
                <a:gd name="T5" fmla="*/ 0 h 253"/>
                <a:gd name="T6" fmla="*/ 40 w 41"/>
                <a:gd name="T7" fmla="*/ 0 h 253"/>
                <a:gd name="T8" fmla="*/ 40 w 41"/>
                <a:gd name="T9" fmla="*/ 252 h 253"/>
                <a:gd name="T10" fmla="*/ 20 w 41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9" name="Freeform 42">
              <a:extLst>
                <a:ext uri="{FF2B5EF4-FFF2-40B4-BE49-F238E27FC236}">
                  <a16:creationId xmlns:a16="http://schemas.microsoft.com/office/drawing/2014/main" id="{A139BF0B-3D71-5847-8B4C-182D3F934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850" y="2063750"/>
              <a:ext cx="50800" cy="92075"/>
            </a:xfrm>
            <a:custGeom>
              <a:avLst/>
              <a:gdLst>
                <a:gd name="T0" fmla="*/ 141 w 142"/>
                <a:gd name="T1" fmla="*/ 0 h 255"/>
                <a:gd name="T2" fmla="*/ 141 w 142"/>
                <a:gd name="T3" fmla="*/ 223 h 255"/>
                <a:gd name="T4" fmla="*/ 141 w 142"/>
                <a:gd name="T5" fmla="*/ 252 h 255"/>
                <a:gd name="T6" fmla="*/ 103 w 142"/>
                <a:gd name="T7" fmla="*/ 252 h 255"/>
                <a:gd name="T8" fmla="*/ 103 w 142"/>
                <a:gd name="T9" fmla="*/ 225 h 255"/>
                <a:gd name="T10" fmla="*/ 58 w 142"/>
                <a:gd name="T11" fmla="*/ 254 h 255"/>
                <a:gd name="T12" fmla="*/ 0 w 142"/>
                <a:gd name="T13" fmla="*/ 167 h 255"/>
                <a:gd name="T14" fmla="*/ 58 w 142"/>
                <a:gd name="T15" fmla="*/ 77 h 255"/>
                <a:gd name="T16" fmla="*/ 101 w 142"/>
                <a:gd name="T17" fmla="*/ 103 h 255"/>
                <a:gd name="T18" fmla="*/ 101 w 142"/>
                <a:gd name="T19" fmla="*/ 0 h 255"/>
                <a:gd name="T20" fmla="*/ 141 w 142"/>
                <a:gd name="T21" fmla="*/ 0 h 255"/>
                <a:gd name="T22" fmla="*/ 101 w 142"/>
                <a:gd name="T23" fmla="*/ 164 h 255"/>
                <a:gd name="T24" fmla="*/ 69 w 142"/>
                <a:gd name="T25" fmla="*/ 106 h 255"/>
                <a:gd name="T26" fmla="*/ 40 w 142"/>
                <a:gd name="T27" fmla="*/ 164 h 255"/>
                <a:gd name="T28" fmla="*/ 69 w 142"/>
                <a:gd name="T29" fmla="*/ 223 h 255"/>
                <a:gd name="T30" fmla="*/ 101 w 142"/>
                <a:gd name="T31" fmla="*/ 16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" h="255">
                  <a:moveTo>
                    <a:pt x="141" y="0"/>
                  </a:moveTo>
                  <a:lnTo>
                    <a:pt x="141" y="223"/>
                  </a:lnTo>
                  <a:lnTo>
                    <a:pt x="141" y="252"/>
                  </a:lnTo>
                  <a:lnTo>
                    <a:pt x="103" y="252"/>
                  </a:lnTo>
                  <a:lnTo>
                    <a:pt x="103" y="225"/>
                  </a:lnTo>
                  <a:cubicBezTo>
                    <a:pt x="98" y="241"/>
                    <a:pt x="85" y="254"/>
                    <a:pt x="58" y="254"/>
                  </a:cubicBezTo>
                  <a:cubicBezTo>
                    <a:pt x="16" y="254"/>
                    <a:pt x="0" y="215"/>
                    <a:pt x="0" y="167"/>
                  </a:cubicBezTo>
                  <a:cubicBezTo>
                    <a:pt x="0" y="111"/>
                    <a:pt x="21" y="77"/>
                    <a:pt x="58" y="77"/>
                  </a:cubicBezTo>
                  <a:cubicBezTo>
                    <a:pt x="82" y="77"/>
                    <a:pt x="96" y="90"/>
                    <a:pt x="101" y="103"/>
                  </a:cubicBezTo>
                  <a:lnTo>
                    <a:pt x="101" y="0"/>
                  </a:lnTo>
                  <a:lnTo>
                    <a:pt x="141" y="0"/>
                  </a:lnTo>
                  <a:close/>
                  <a:moveTo>
                    <a:pt x="101" y="164"/>
                  </a:moveTo>
                  <a:cubicBezTo>
                    <a:pt x="101" y="130"/>
                    <a:pt x="93" y="106"/>
                    <a:pt x="69" y="106"/>
                  </a:cubicBezTo>
                  <a:cubicBezTo>
                    <a:pt x="48" y="106"/>
                    <a:pt x="40" y="127"/>
                    <a:pt x="40" y="164"/>
                  </a:cubicBezTo>
                  <a:cubicBezTo>
                    <a:pt x="40" y="204"/>
                    <a:pt x="45" y="223"/>
                    <a:pt x="69" y="223"/>
                  </a:cubicBezTo>
                  <a:cubicBezTo>
                    <a:pt x="93" y="223"/>
                    <a:pt x="101" y="196"/>
                    <a:pt x="101" y="16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0" name="Freeform 43">
              <a:extLst>
                <a:ext uri="{FF2B5EF4-FFF2-40B4-BE49-F238E27FC236}">
                  <a16:creationId xmlns:a16="http://schemas.microsoft.com/office/drawing/2014/main" id="{A2FE4AB1-D3B6-844A-A44C-25FAB4EF04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275" y="2070100"/>
              <a:ext cx="53975" cy="85725"/>
            </a:xfrm>
            <a:custGeom>
              <a:avLst/>
              <a:gdLst>
                <a:gd name="T0" fmla="*/ 0 w 149"/>
                <a:gd name="T1" fmla="*/ 0 h 237"/>
                <a:gd name="T2" fmla="*/ 40 w 149"/>
                <a:gd name="T3" fmla="*/ 0 h 237"/>
                <a:gd name="T4" fmla="*/ 40 w 149"/>
                <a:gd name="T5" fmla="*/ 95 h 237"/>
                <a:gd name="T6" fmla="*/ 109 w 149"/>
                <a:gd name="T7" fmla="*/ 95 h 237"/>
                <a:gd name="T8" fmla="*/ 109 w 149"/>
                <a:gd name="T9" fmla="*/ 0 h 237"/>
                <a:gd name="T10" fmla="*/ 148 w 149"/>
                <a:gd name="T11" fmla="*/ 0 h 237"/>
                <a:gd name="T12" fmla="*/ 148 w 149"/>
                <a:gd name="T13" fmla="*/ 236 h 237"/>
                <a:gd name="T14" fmla="*/ 109 w 149"/>
                <a:gd name="T15" fmla="*/ 236 h 237"/>
                <a:gd name="T16" fmla="*/ 109 w 149"/>
                <a:gd name="T17" fmla="*/ 132 h 237"/>
                <a:gd name="T18" fmla="*/ 40 w 149"/>
                <a:gd name="T19" fmla="*/ 132 h 237"/>
                <a:gd name="T20" fmla="*/ 40 w 149"/>
                <a:gd name="T21" fmla="*/ 236 h 237"/>
                <a:gd name="T22" fmla="*/ 0 w 149"/>
                <a:gd name="T23" fmla="*/ 236 h 237"/>
                <a:gd name="T24" fmla="*/ 0 w 149"/>
                <a:gd name="T25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9" h="237">
                  <a:moveTo>
                    <a:pt x="0" y="0"/>
                  </a:moveTo>
                  <a:lnTo>
                    <a:pt x="40" y="0"/>
                  </a:lnTo>
                  <a:lnTo>
                    <a:pt x="40" y="95"/>
                  </a:lnTo>
                  <a:lnTo>
                    <a:pt x="109" y="95"/>
                  </a:lnTo>
                  <a:lnTo>
                    <a:pt x="109" y="0"/>
                  </a:lnTo>
                  <a:lnTo>
                    <a:pt x="148" y="0"/>
                  </a:lnTo>
                  <a:lnTo>
                    <a:pt x="148" y="236"/>
                  </a:lnTo>
                  <a:lnTo>
                    <a:pt x="109" y="236"/>
                  </a:lnTo>
                  <a:lnTo>
                    <a:pt x="109" y="132"/>
                  </a:lnTo>
                  <a:lnTo>
                    <a:pt x="40" y="132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1" name="Freeform 44">
              <a:extLst>
                <a:ext uri="{FF2B5EF4-FFF2-40B4-BE49-F238E27FC236}">
                  <a16:creationId xmlns:a16="http://schemas.microsoft.com/office/drawing/2014/main" id="{A5ECBC89-CB02-9945-A1F2-BB6B091CF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7188" y="2090738"/>
              <a:ext cx="49212" cy="65087"/>
            </a:xfrm>
            <a:custGeom>
              <a:avLst/>
              <a:gdLst>
                <a:gd name="T0" fmla="*/ 127 w 136"/>
                <a:gd name="T1" fmla="*/ 170 h 181"/>
                <a:gd name="T2" fmla="*/ 77 w 136"/>
                <a:gd name="T3" fmla="*/ 180 h 181"/>
                <a:gd name="T4" fmla="*/ 0 w 136"/>
                <a:gd name="T5" fmla="*/ 93 h 181"/>
                <a:gd name="T6" fmla="*/ 69 w 136"/>
                <a:gd name="T7" fmla="*/ 0 h 181"/>
                <a:gd name="T8" fmla="*/ 135 w 136"/>
                <a:gd name="T9" fmla="*/ 93 h 181"/>
                <a:gd name="T10" fmla="*/ 135 w 136"/>
                <a:gd name="T11" fmla="*/ 101 h 181"/>
                <a:gd name="T12" fmla="*/ 39 w 136"/>
                <a:gd name="T13" fmla="*/ 101 h 181"/>
                <a:gd name="T14" fmla="*/ 82 w 136"/>
                <a:gd name="T15" fmla="*/ 149 h 181"/>
                <a:gd name="T16" fmla="*/ 124 w 136"/>
                <a:gd name="T17" fmla="*/ 135 h 181"/>
                <a:gd name="T18" fmla="*/ 127 w 136"/>
                <a:gd name="T19" fmla="*/ 170 h 181"/>
                <a:gd name="T20" fmla="*/ 98 w 136"/>
                <a:gd name="T21" fmla="*/ 74 h 181"/>
                <a:gd name="T22" fmla="*/ 71 w 136"/>
                <a:gd name="T23" fmla="*/ 29 h 181"/>
                <a:gd name="T24" fmla="*/ 42 w 136"/>
                <a:gd name="T25" fmla="*/ 74 h 181"/>
                <a:gd name="T26" fmla="*/ 98 w 136"/>
                <a:gd name="T27" fmla="*/ 7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6" h="181">
                  <a:moveTo>
                    <a:pt x="127" y="170"/>
                  </a:moveTo>
                  <a:cubicBezTo>
                    <a:pt x="119" y="172"/>
                    <a:pt x="100" y="180"/>
                    <a:pt x="77" y="180"/>
                  </a:cubicBezTo>
                  <a:cubicBezTo>
                    <a:pt x="24" y="180"/>
                    <a:pt x="0" y="141"/>
                    <a:pt x="0" y="93"/>
                  </a:cubicBezTo>
                  <a:cubicBezTo>
                    <a:pt x="0" y="43"/>
                    <a:pt x="26" y="0"/>
                    <a:pt x="69" y="0"/>
                  </a:cubicBezTo>
                  <a:cubicBezTo>
                    <a:pt x="106" y="0"/>
                    <a:pt x="135" y="21"/>
                    <a:pt x="135" y="93"/>
                  </a:cubicBezTo>
                  <a:lnTo>
                    <a:pt x="135" y="101"/>
                  </a:lnTo>
                  <a:lnTo>
                    <a:pt x="39" y="101"/>
                  </a:lnTo>
                  <a:cubicBezTo>
                    <a:pt x="39" y="130"/>
                    <a:pt x="50" y="149"/>
                    <a:pt x="82" y="149"/>
                  </a:cubicBezTo>
                  <a:cubicBezTo>
                    <a:pt x="106" y="149"/>
                    <a:pt x="119" y="141"/>
                    <a:pt x="124" y="135"/>
                  </a:cubicBezTo>
                  <a:lnTo>
                    <a:pt x="127" y="170"/>
                  </a:lnTo>
                  <a:close/>
                  <a:moveTo>
                    <a:pt x="98" y="74"/>
                  </a:moveTo>
                  <a:cubicBezTo>
                    <a:pt x="98" y="43"/>
                    <a:pt x="87" y="29"/>
                    <a:pt x="71" y="29"/>
                  </a:cubicBezTo>
                  <a:cubicBezTo>
                    <a:pt x="50" y="29"/>
                    <a:pt x="42" y="53"/>
                    <a:pt x="42" y="74"/>
                  </a:cubicBezTo>
                  <a:lnTo>
                    <a:pt x="98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2" name="Freeform 45">
              <a:extLst>
                <a:ext uri="{FF2B5EF4-FFF2-40B4-BE49-F238E27FC236}">
                  <a16:creationId xmlns:a16="http://schemas.microsoft.com/office/drawing/2014/main" id="{869F736D-E885-C241-AB80-D41D1F46A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2750" y="2090738"/>
              <a:ext cx="50800" cy="65087"/>
            </a:xfrm>
            <a:custGeom>
              <a:avLst/>
              <a:gdLst>
                <a:gd name="T0" fmla="*/ 19 w 139"/>
                <a:gd name="T1" fmla="*/ 13 h 179"/>
                <a:gd name="T2" fmla="*/ 72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1 w 139"/>
                <a:gd name="T11" fmla="*/ 175 h 179"/>
                <a:gd name="T12" fmla="*/ 98 w 139"/>
                <a:gd name="T13" fmla="*/ 151 h 179"/>
                <a:gd name="T14" fmla="*/ 51 w 139"/>
                <a:gd name="T15" fmla="*/ 178 h 179"/>
                <a:gd name="T16" fmla="*/ 0 w 139"/>
                <a:gd name="T17" fmla="*/ 127 h 179"/>
                <a:gd name="T18" fmla="*/ 88 w 139"/>
                <a:gd name="T19" fmla="*/ 69 h 179"/>
                <a:gd name="T20" fmla="*/ 96 w 139"/>
                <a:gd name="T21" fmla="*/ 69 h 179"/>
                <a:gd name="T22" fmla="*/ 96 w 139"/>
                <a:gd name="T23" fmla="*/ 64 h 179"/>
                <a:gd name="T24" fmla="*/ 64 w 139"/>
                <a:gd name="T25" fmla="*/ 32 h 179"/>
                <a:gd name="T26" fmla="*/ 19 w 139"/>
                <a:gd name="T27" fmla="*/ 48 h 179"/>
                <a:gd name="T28" fmla="*/ 19 w 139"/>
                <a:gd name="T29" fmla="*/ 13 h 179"/>
                <a:gd name="T30" fmla="*/ 93 w 139"/>
                <a:gd name="T31" fmla="*/ 93 h 179"/>
                <a:gd name="T32" fmla="*/ 37 w 139"/>
                <a:gd name="T33" fmla="*/ 125 h 179"/>
                <a:gd name="T34" fmla="*/ 64 w 139"/>
                <a:gd name="T35" fmla="*/ 151 h 179"/>
                <a:gd name="T36" fmla="*/ 96 w 139"/>
                <a:gd name="T37" fmla="*/ 101 h 179"/>
                <a:gd name="T38" fmla="*/ 96 w 139"/>
                <a:gd name="T39" fmla="*/ 93 h 179"/>
                <a:gd name="T40" fmla="*/ 93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9" y="13"/>
                  </a:moveTo>
                  <a:cubicBezTo>
                    <a:pt x="29" y="8"/>
                    <a:pt x="45" y="0"/>
                    <a:pt x="72" y="0"/>
                  </a:cubicBezTo>
                  <a:cubicBezTo>
                    <a:pt x="122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6"/>
                    <a:pt x="135" y="167"/>
                    <a:pt x="138" y="175"/>
                  </a:cubicBezTo>
                  <a:lnTo>
                    <a:pt x="101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8" y="164"/>
                    <a:pt x="74" y="178"/>
                    <a:pt x="51" y="178"/>
                  </a:cubicBezTo>
                  <a:cubicBezTo>
                    <a:pt x="24" y="178"/>
                    <a:pt x="0" y="159"/>
                    <a:pt x="0" y="127"/>
                  </a:cubicBezTo>
                  <a:cubicBezTo>
                    <a:pt x="0" y="80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4"/>
                  </a:lnTo>
                  <a:cubicBezTo>
                    <a:pt x="96" y="48"/>
                    <a:pt x="88" y="32"/>
                    <a:pt x="64" y="32"/>
                  </a:cubicBezTo>
                  <a:cubicBezTo>
                    <a:pt x="43" y="32"/>
                    <a:pt x="27" y="43"/>
                    <a:pt x="19" y="48"/>
                  </a:cubicBezTo>
                  <a:lnTo>
                    <a:pt x="19" y="13"/>
                  </a:lnTo>
                  <a:close/>
                  <a:moveTo>
                    <a:pt x="93" y="93"/>
                  </a:moveTo>
                  <a:cubicBezTo>
                    <a:pt x="59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4" y="151"/>
                  </a:cubicBezTo>
                  <a:cubicBezTo>
                    <a:pt x="88" y="151"/>
                    <a:pt x="96" y="133"/>
                    <a:pt x="96" y="101"/>
                  </a:cubicBezTo>
                  <a:lnTo>
                    <a:pt x="96" y="93"/>
                  </a:lnTo>
                  <a:lnTo>
                    <a:pt x="93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3" name="Freeform 46">
              <a:extLst>
                <a:ext uri="{FF2B5EF4-FFF2-40B4-BE49-F238E27FC236}">
                  <a16:creationId xmlns:a16="http://schemas.microsoft.com/office/drawing/2014/main" id="{13433616-9A7F-8D4F-B36F-0DA022974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4663" y="2063750"/>
              <a:ext cx="14287" cy="90488"/>
            </a:xfrm>
            <a:custGeom>
              <a:avLst/>
              <a:gdLst>
                <a:gd name="T0" fmla="*/ 20 w 41"/>
                <a:gd name="T1" fmla="*/ 252 h 253"/>
                <a:gd name="T2" fmla="*/ 0 w 41"/>
                <a:gd name="T3" fmla="*/ 252 h 253"/>
                <a:gd name="T4" fmla="*/ 0 w 41"/>
                <a:gd name="T5" fmla="*/ 0 h 253"/>
                <a:gd name="T6" fmla="*/ 40 w 41"/>
                <a:gd name="T7" fmla="*/ 0 h 253"/>
                <a:gd name="T8" fmla="*/ 40 w 41"/>
                <a:gd name="T9" fmla="*/ 252 h 253"/>
                <a:gd name="T10" fmla="*/ 20 w 41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4" name="Freeform 47">
              <a:extLst>
                <a:ext uri="{FF2B5EF4-FFF2-40B4-BE49-F238E27FC236}">
                  <a16:creationId xmlns:a16="http://schemas.microsoft.com/office/drawing/2014/main" id="{90E88232-ED86-0D4D-8CCD-591D97B53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8475" y="2074863"/>
              <a:ext cx="36513" cy="80962"/>
            </a:xfrm>
            <a:custGeom>
              <a:avLst/>
              <a:gdLst>
                <a:gd name="T0" fmla="*/ 26 w 102"/>
                <a:gd name="T1" fmla="*/ 13 h 226"/>
                <a:gd name="T2" fmla="*/ 66 w 102"/>
                <a:gd name="T3" fmla="*/ 0 h 226"/>
                <a:gd name="T4" fmla="*/ 66 w 102"/>
                <a:gd name="T5" fmla="*/ 48 h 226"/>
                <a:gd name="T6" fmla="*/ 101 w 102"/>
                <a:gd name="T7" fmla="*/ 48 h 226"/>
                <a:gd name="T8" fmla="*/ 101 w 102"/>
                <a:gd name="T9" fmla="*/ 80 h 226"/>
                <a:gd name="T10" fmla="*/ 66 w 102"/>
                <a:gd name="T11" fmla="*/ 80 h 226"/>
                <a:gd name="T12" fmla="*/ 66 w 102"/>
                <a:gd name="T13" fmla="*/ 170 h 226"/>
                <a:gd name="T14" fmla="*/ 85 w 102"/>
                <a:gd name="T15" fmla="*/ 194 h 226"/>
                <a:gd name="T16" fmla="*/ 101 w 102"/>
                <a:gd name="T17" fmla="*/ 191 h 226"/>
                <a:gd name="T18" fmla="*/ 101 w 102"/>
                <a:gd name="T19" fmla="*/ 220 h 226"/>
                <a:gd name="T20" fmla="*/ 74 w 102"/>
                <a:gd name="T21" fmla="*/ 225 h 226"/>
                <a:gd name="T22" fmla="*/ 26 w 102"/>
                <a:gd name="T23" fmla="*/ 175 h 226"/>
                <a:gd name="T24" fmla="*/ 26 w 102"/>
                <a:gd name="T25" fmla="*/ 80 h 226"/>
                <a:gd name="T26" fmla="*/ 0 w 102"/>
                <a:gd name="T27" fmla="*/ 80 h 226"/>
                <a:gd name="T28" fmla="*/ 0 w 102"/>
                <a:gd name="T29" fmla="*/ 48 h 226"/>
                <a:gd name="T30" fmla="*/ 26 w 102"/>
                <a:gd name="T31" fmla="*/ 48 h 226"/>
                <a:gd name="T32" fmla="*/ 26 w 102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" h="226">
                  <a:moveTo>
                    <a:pt x="26" y="13"/>
                  </a:moveTo>
                  <a:lnTo>
                    <a:pt x="66" y="0"/>
                  </a:lnTo>
                  <a:lnTo>
                    <a:pt x="66" y="48"/>
                  </a:lnTo>
                  <a:lnTo>
                    <a:pt x="101" y="48"/>
                  </a:lnTo>
                  <a:lnTo>
                    <a:pt x="101" y="80"/>
                  </a:lnTo>
                  <a:lnTo>
                    <a:pt x="66" y="80"/>
                  </a:lnTo>
                  <a:lnTo>
                    <a:pt x="66" y="170"/>
                  </a:lnTo>
                  <a:cubicBezTo>
                    <a:pt x="66" y="188"/>
                    <a:pt x="71" y="194"/>
                    <a:pt x="85" y="194"/>
                  </a:cubicBezTo>
                  <a:cubicBezTo>
                    <a:pt x="93" y="194"/>
                    <a:pt x="98" y="191"/>
                    <a:pt x="101" y="191"/>
                  </a:cubicBezTo>
                  <a:lnTo>
                    <a:pt x="101" y="220"/>
                  </a:lnTo>
                  <a:cubicBezTo>
                    <a:pt x="95" y="223"/>
                    <a:pt x="85" y="225"/>
                    <a:pt x="74" y="225"/>
                  </a:cubicBezTo>
                  <a:cubicBezTo>
                    <a:pt x="45" y="225"/>
                    <a:pt x="26" y="212"/>
                    <a:pt x="26" y="175"/>
                  </a:cubicBezTo>
                  <a:lnTo>
                    <a:pt x="26" y="80"/>
                  </a:lnTo>
                  <a:lnTo>
                    <a:pt x="0" y="80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6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5" name="Freeform 48">
              <a:extLst>
                <a:ext uri="{FF2B5EF4-FFF2-40B4-BE49-F238E27FC236}">
                  <a16:creationId xmlns:a16="http://schemas.microsoft.com/office/drawing/2014/main" id="{392AC516-664F-F541-9D2A-4E50319012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8" y="2063750"/>
              <a:ext cx="47625" cy="90488"/>
            </a:xfrm>
            <a:custGeom>
              <a:avLst/>
              <a:gdLst>
                <a:gd name="T0" fmla="*/ 0 w 133"/>
                <a:gd name="T1" fmla="*/ 0 h 253"/>
                <a:gd name="T2" fmla="*/ 39 w 133"/>
                <a:gd name="T3" fmla="*/ 0 h 253"/>
                <a:gd name="T4" fmla="*/ 39 w 133"/>
                <a:gd name="T5" fmla="*/ 101 h 253"/>
                <a:gd name="T6" fmla="*/ 39 w 133"/>
                <a:gd name="T7" fmla="*/ 101 h 253"/>
                <a:gd name="T8" fmla="*/ 82 w 133"/>
                <a:gd name="T9" fmla="*/ 77 h 253"/>
                <a:gd name="T10" fmla="*/ 132 w 133"/>
                <a:gd name="T11" fmla="*/ 140 h 253"/>
                <a:gd name="T12" fmla="*/ 132 w 133"/>
                <a:gd name="T13" fmla="*/ 252 h 253"/>
                <a:gd name="T14" fmla="*/ 92 w 133"/>
                <a:gd name="T15" fmla="*/ 252 h 253"/>
                <a:gd name="T16" fmla="*/ 92 w 133"/>
                <a:gd name="T17" fmla="*/ 148 h 253"/>
                <a:gd name="T18" fmla="*/ 69 w 133"/>
                <a:gd name="T19" fmla="*/ 111 h 253"/>
                <a:gd name="T20" fmla="*/ 39 w 133"/>
                <a:gd name="T21" fmla="*/ 151 h 253"/>
                <a:gd name="T22" fmla="*/ 39 w 133"/>
                <a:gd name="T23" fmla="*/ 252 h 253"/>
                <a:gd name="T24" fmla="*/ 0 w 133"/>
                <a:gd name="T25" fmla="*/ 252 h 253"/>
                <a:gd name="T26" fmla="*/ 0 w 133"/>
                <a:gd name="T2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253">
                  <a:moveTo>
                    <a:pt x="0" y="0"/>
                  </a:moveTo>
                  <a:lnTo>
                    <a:pt x="39" y="0"/>
                  </a:lnTo>
                  <a:lnTo>
                    <a:pt x="39" y="101"/>
                  </a:lnTo>
                  <a:lnTo>
                    <a:pt x="39" y="101"/>
                  </a:lnTo>
                  <a:cubicBezTo>
                    <a:pt x="47" y="90"/>
                    <a:pt x="55" y="77"/>
                    <a:pt x="82" y="77"/>
                  </a:cubicBezTo>
                  <a:cubicBezTo>
                    <a:pt x="119" y="77"/>
                    <a:pt x="132" y="106"/>
                    <a:pt x="132" y="140"/>
                  </a:cubicBezTo>
                  <a:lnTo>
                    <a:pt x="132" y="252"/>
                  </a:lnTo>
                  <a:lnTo>
                    <a:pt x="92" y="252"/>
                  </a:lnTo>
                  <a:lnTo>
                    <a:pt x="92" y="148"/>
                  </a:lnTo>
                  <a:cubicBezTo>
                    <a:pt x="92" y="122"/>
                    <a:pt x="87" y="111"/>
                    <a:pt x="69" y="111"/>
                  </a:cubicBezTo>
                  <a:cubicBezTo>
                    <a:pt x="47" y="111"/>
                    <a:pt x="39" y="130"/>
                    <a:pt x="39" y="151"/>
                  </a:cubicBezTo>
                  <a:lnTo>
                    <a:pt x="39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6" name="Freeform 49">
              <a:extLst>
                <a:ext uri="{FF2B5EF4-FFF2-40B4-BE49-F238E27FC236}">
                  <a16:creationId xmlns:a16="http://schemas.microsoft.com/office/drawing/2014/main" id="{51055336-4F59-4947-AE12-20BE5091B6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176463"/>
              <a:ext cx="65088" cy="85725"/>
            </a:xfrm>
            <a:custGeom>
              <a:avLst/>
              <a:gdLst>
                <a:gd name="T0" fmla="*/ 180 w 181"/>
                <a:gd name="T1" fmla="*/ 119 h 239"/>
                <a:gd name="T2" fmla="*/ 90 w 181"/>
                <a:gd name="T3" fmla="*/ 238 h 239"/>
                <a:gd name="T4" fmla="*/ 0 w 181"/>
                <a:gd name="T5" fmla="*/ 119 h 239"/>
                <a:gd name="T6" fmla="*/ 90 w 181"/>
                <a:gd name="T7" fmla="*/ 0 h 239"/>
                <a:gd name="T8" fmla="*/ 180 w 181"/>
                <a:gd name="T9" fmla="*/ 119 h 239"/>
                <a:gd name="T10" fmla="*/ 138 w 181"/>
                <a:gd name="T11" fmla="*/ 121 h 239"/>
                <a:gd name="T12" fmla="*/ 90 w 181"/>
                <a:gd name="T13" fmla="*/ 34 h 239"/>
                <a:gd name="T14" fmla="*/ 42 w 181"/>
                <a:gd name="T15" fmla="*/ 121 h 239"/>
                <a:gd name="T16" fmla="*/ 90 w 181"/>
                <a:gd name="T17" fmla="*/ 209 h 239"/>
                <a:gd name="T18" fmla="*/ 138 w 181"/>
                <a:gd name="T19" fmla="*/ 121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239">
                  <a:moveTo>
                    <a:pt x="180" y="119"/>
                  </a:moveTo>
                  <a:cubicBezTo>
                    <a:pt x="180" y="203"/>
                    <a:pt x="138" y="238"/>
                    <a:pt x="90" y="238"/>
                  </a:cubicBezTo>
                  <a:cubicBezTo>
                    <a:pt x="42" y="238"/>
                    <a:pt x="0" y="201"/>
                    <a:pt x="0" y="119"/>
                  </a:cubicBezTo>
                  <a:cubicBezTo>
                    <a:pt x="0" y="37"/>
                    <a:pt x="45" y="0"/>
                    <a:pt x="90" y="0"/>
                  </a:cubicBezTo>
                  <a:cubicBezTo>
                    <a:pt x="138" y="0"/>
                    <a:pt x="180" y="37"/>
                    <a:pt x="180" y="119"/>
                  </a:cubicBezTo>
                  <a:close/>
                  <a:moveTo>
                    <a:pt x="138" y="121"/>
                  </a:moveTo>
                  <a:cubicBezTo>
                    <a:pt x="138" y="57"/>
                    <a:pt x="117" y="34"/>
                    <a:pt x="90" y="34"/>
                  </a:cubicBezTo>
                  <a:cubicBezTo>
                    <a:pt x="64" y="34"/>
                    <a:pt x="42" y="58"/>
                    <a:pt x="42" y="121"/>
                  </a:cubicBezTo>
                  <a:cubicBezTo>
                    <a:pt x="42" y="185"/>
                    <a:pt x="64" y="209"/>
                    <a:pt x="90" y="209"/>
                  </a:cubicBezTo>
                  <a:cubicBezTo>
                    <a:pt x="117" y="209"/>
                    <a:pt x="138" y="184"/>
                    <a:pt x="138" y="12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7" name="Freeform 50">
              <a:extLst>
                <a:ext uri="{FF2B5EF4-FFF2-40B4-BE49-F238E27FC236}">
                  <a16:creationId xmlns:a16="http://schemas.microsoft.com/office/drawing/2014/main" id="{EFAC0896-8C35-B046-9EB7-0E8ED5D455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388" y="2198688"/>
              <a:ext cx="31750" cy="63500"/>
            </a:xfrm>
            <a:custGeom>
              <a:avLst/>
              <a:gdLst>
                <a:gd name="T0" fmla="*/ 0 w 89"/>
                <a:gd name="T1" fmla="*/ 32 h 176"/>
                <a:gd name="T2" fmla="*/ 0 w 89"/>
                <a:gd name="T3" fmla="*/ 3 h 176"/>
                <a:gd name="T4" fmla="*/ 37 w 89"/>
                <a:gd name="T5" fmla="*/ 3 h 176"/>
                <a:gd name="T6" fmla="*/ 37 w 89"/>
                <a:gd name="T7" fmla="*/ 35 h 176"/>
                <a:gd name="T8" fmla="*/ 37 w 89"/>
                <a:gd name="T9" fmla="*/ 35 h 176"/>
                <a:gd name="T10" fmla="*/ 80 w 89"/>
                <a:gd name="T11" fmla="*/ 0 h 176"/>
                <a:gd name="T12" fmla="*/ 88 w 89"/>
                <a:gd name="T13" fmla="*/ 0 h 176"/>
                <a:gd name="T14" fmla="*/ 88 w 89"/>
                <a:gd name="T15" fmla="*/ 40 h 176"/>
                <a:gd name="T16" fmla="*/ 77 w 89"/>
                <a:gd name="T17" fmla="*/ 38 h 176"/>
                <a:gd name="T18" fmla="*/ 43 w 89"/>
                <a:gd name="T19" fmla="*/ 80 h 176"/>
                <a:gd name="T20" fmla="*/ 43 w 89"/>
                <a:gd name="T21" fmla="*/ 175 h 176"/>
                <a:gd name="T22" fmla="*/ 3 w 89"/>
                <a:gd name="T23" fmla="*/ 175 h 176"/>
                <a:gd name="T24" fmla="*/ 0 w 89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4"/>
                    <a:pt x="37" y="24"/>
                    <a:pt x="37" y="35"/>
                  </a:cubicBezTo>
                  <a:lnTo>
                    <a:pt x="37" y="35"/>
                  </a:lnTo>
                  <a:cubicBezTo>
                    <a:pt x="43" y="22"/>
                    <a:pt x="56" y="0"/>
                    <a:pt x="80" y="0"/>
                  </a:cubicBezTo>
                  <a:cubicBezTo>
                    <a:pt x="82" y="0"/>
                    <a:pt x="85" y="0"/>
                    <a:pt x="88" y="0"/>
                  </a:cubicBezTo>
                  <a:lnTo>
                    <a:pt x="88" y="40"/>
                  </a:lnTo>
                  <a:cubicBezTo>
                    <a:pt x="85" y="40"/>
                    <a:pt x="80" y="38"/>
                    <a:pt x="77" y="38"/>
                  </a:cubicBezTo>
                  <a:cubicBezTo>
                    <a:pt x="61" y="38"/>
                    <a:pt x="43" y="48"/>
                    <a:pt x="43" y="80"/>
                  </a:cubicBezTo>
                  <a:lnTo>
                    <a:pt x="43" y="175"/>
                  </a:lnTo>
                  <a:lnTo>
                    <a:pt x="3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8" name="Freeform 51">
              <a:extLst>
                <a:ext uri="{FF2B5EF4-FFF2-40B4-BE49-F238E27FC236}">
                  <a16:creationId xmlns:a16="http://schemas.microsoft.com/office/drawing/2014/main" id="{B3C424DD-BC72-2B47-A023-3E3E8BFE74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0488" y="2198688"/>
              <a:ext cx="52387" cy="90487"/>
            </a:xfrm>
            <a:custGeom>
              <a:avLst/>
              <a:gdLst>
                <a:gd name="T0" fmla="*/ 8 w 144"/>
                <a:gd name="T1" fmla="*/ 201 h 250"/>
                <a:gd name="T2" fmla="*/ 58 w 144"/>
                <a:gd name="T3" fmla="*/ 217 h 250"/>
                <a:gd name="T4" fmla="*/ 103 w 144"/>
                <a:gd name="T5" fmla="*/ 164 h 250"/>
                <a:gd name="T6" fmla="*/ 103 w 144"/>
                <a:gd name="T7" fmla="*/ 146 h 250"/>
                <a:gd name="T8" fmla="*/ 58 w 144"/>
                <a:gd name="T9" fmla="*/ 175 h 250"/>
                <a:gd name="T10" fmla="*/ 0 w 144"/>
                <a:gd name="T11" fmla="*/ 90 h 250"/>
                <a:gd name="T12" fmla="*/ 61 w 144"/>
                <a:gd name="T13" fmla="*/ 0 h 250"/>
                <a:gd name="T14" fmla="*/ 106 w 144"/>
                <a:gd name="T15" fmla="*/ 29 h 250"/>
                <a:gd name="T16" fmla="*/ 106 w 144"/>
                <a:gd name="T17" fmla="*/ 3 h 250"/>
                <a:gd name="T18" fmla="*/ 143 w 144"/>
                <a:gd name="T19" fmla="*/ 3 h 250"/>
                <a:gd name="T20" fmla="*/ 143 w 144"/>
                <a:gd name="T21" fmla="*/ 29 h 250"/>
                <a:gd name="T22" fmla="*/ 143 w 144"/>
                <a:gd name="T23" fmla="*/ 156 h 250"/>
                <a:gd name="T24" fmla="*/ 66 w 144"/>
                <a:gd name="T25" fmla="*/ 249 h 250"/>
                <a:gd name="T26" fmla="*/ 8 w 144"/>
                <a:gd name="T27" fmla="*/ 238 h 250"/>
                <a:gd name="T28" fmla="*/ 8 w 144"/>
                <a:gd name="T29" fmla="*/ 201 h 250"/>
                <a:gd name="T30" fmla="*/ 106 w 144"/>
                <a:gd name="T31" fmla="*/ 85 h 250"/>
                <a:gd name="T32" fmla="*/ 74 w 144"/>
                <a:gd name="T33" fmla="*/ 29 h 250"/>
                <a:gd name="T34" fmla="*/ 45 w 144"/>
                <a:gd name="T35" fmla="*/ 85 h 250"/>
                <a:gd name="T36" fmla="*/ 71 w 144"/>
                <a:gd name="T37" fmla="*/ 143 h 250"/>
                <a:gd name="T38" fmla="*/ 106 w 144"/>
                <a:gd name="T39" fmla="*/ 8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250">
                  <a:moveTo>
                    <a:pt x="8" y="201"/>
                  </a:moveTo>
                  <a:cubicBezTo>
                    <a:pt x="18" y="207"/>
                    <a:pt x="37" y="217"/>
                    <a:pt x="58" y="217"/>
                  </a:cubicBezTo>
                  <a:cubicBezTo>
                    <a:pt x="95" y="217"/>
                    <a:pt x="103" y="191"/>
                    <a:pt x="103" y="164"/>
                  </a:cubicBezTo>
                  <a:lnTo>
                    <a:pt x="103" y="146"/>
                  </a:lnTo>
                  <a:cubicBezTo>
                    <a:pt x="98" y="159"/>
                    <a:pt x="84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2"/>
                    <a:pt x="16" y="0"/>
                    <a:pt x="61" y="0"/>
                  </a:cubicBezTo>
                  <a:cubicBezTo>
                    <a:pt x="84" y="0"/>
                    <a:pt x="95" y="13"/>
                    <a:pt x="106" y="29"/>
                  </a:cubicBezTo>
                  <a:lnTo>
                    <a:pt x="106" y="3"/>
                  </a:lnTo>
                  <a:lnTo>
                    <a:pt x="143" y="3"/>
                  </a:lnTo>
                  <a:lnTo>
                    <a:pt x="143" y="29"/>
                  </a:lnTo>
                  <a:lnTo>
                    <a:pt x="143" y="156"/>
                  </a:lnTo>
                  <a:cubicBezTo>
                    <a:pt x="143" y="209"/>
                    <a:pt x="127" y="249"/>
                    <a:pt x="66" y="249"/>
                  </a:cubicBezTo>
                  <a:cubicBezTo>
                    <a:pt x="39" y="249"/>
                    <a:pt x="18" y="241"/>
                    <a:pt x="8" y="238"/>
                  </a:cubicBezTo>
                  <a:lnTo>
                    <a:pt x="8" y="201"/>
                  </a:lnTo>
                  <a:close/>
                  <a:moveTo>
                    <a:pt x="106" y="85"/>
                  </a:moveTo>
                  <a:cubicBezTo>
                    <a:pt x="106" y="48"/>
                    <a:pt x="92" y="29"/>
                    <a:pt x="74" y="29"/>
                  </a:cubicBezTo>
                  <a:cubicBezTo>
                    <a:pt x="53" y="29"/>
                    <a:pt x="45" y="50"/>
                    <a:pt x="45" y="85"/>
                  </a:cubicBezTo>
                  <a:cubicBezTo>
                    <a:pt x="45" y="127"/>
                    <a:pt x="55" y="143"/>
                    <a:pt x="71" y="143"/>
                  </a:cubicBezTo>
                  <a:cubicBezTo>
                    <a:pt x="98" y="143"/>
                    <a:pt x="106" y="125"/>
                    <a:pt x="106" y="8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9" name="Freeform 52">
              <a:extLst>
                <a:ext uri="{FF2B5EF4-FFF2-40B4-BE49-F238E27FC236}">
                  <a16:creationId xmlns:a16="http://schemas.microsoft.com/office/drawing/2014/main" id="{4E0459EF-172E-B941-BBEF-53A10D8FEC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5" y="2198688"/>
              <a:ext cx="50800" cy="65087"/>
            </a:xfrm>
            <a:custGeom>
              <a:avLst/>
              <a:gdLst>
                <a:gd name="T0" fmla="*/ 18 w 139"/>
                <a:gd name="T1" fmla="*/ 14 h 179"/>
                <a:gd name="T2" fmla="*/ 71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0 w 139"/>
                <a:gd name="T11" fmla="*/ 175 h 179"/>
                <a:gd name="T12" fmla="*/ 98 w 139"/>
                <a:gd name="T13" fmla="*/ 151 h 179"/>
                <a:gd name="T14" fmla="*/ 50 w 139"/>
                <a:gd name="T15" fmla="*/ 178 h 179"/>
                <a:gd name="T16" fmla="*/ 0 w 139"/>
                <a:gd name="T17" fmla="*/ 128 h 179"/>
                <a:gd name="T18" fmla="*/ 87 w 139"/>
                <a:gd name="T19" fmla="*/ 69 h 179"/>
                <a:gd name="T20" fmla="*/ 95 w 139"/>
                <a:gd name="T21" fmla="*/ 69 h 179"/>
                <a:gd name="T22" fmla="*/ 95 w 139"/>
                <a:gd name="T23" fmla="*/ 64 h 179"/>
                <a:gd name="T24" fmla="*/ 63 w 139"/>
                <a:gd name="T25" fmla="*/ 32 h 179"/>
                <a:gd name="T26" fmla="*/ 18 w 139"/>
                <a:gd name="T27" fmla="*/ 48 h 179"/>
                <a:gd name="T28" fmla="*/ 18 w 139"/>
                <a:gd name="T29" fmla="*/ 14 h 179"/>
                <a:gd name="T30" fmla="*/ 95 w 139"/>
                <a:gd name="T31" fmla="*/ 93 h 179"/>
                <a:gd name="T32" fmla="*/ 40 w 139"/>
                <a:gd name="T33" fmla="*/ 125 h 179"/>
                <a:gd name="T34" fmla="*/ 66 w 139"/>
                <a:gd name="T35" fmla="*/ 151 h 179"/>
                <a:gd name="T36" fmla="*/ 98 w 139"/>
                <a:gd name="T37" fmla="*/ 101 h 179"/>
                <a:gd name="T38" fmla="*/ 98 w 139"/>
                <a:gd name="T39" fmla="*/ 93 h 179"/>
                <a:gd name="T40" fmla="*/ 95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8" y="14"/>
                  </a:moveTo>
                  <a:cubicBezTo>
                    <a:pt x="29" y="8"/>
                    <a:pt x="45" y="0"/>
                    <a:pt x="71" y="0"/>
                  </a:cubicBezTo>
                  <a:cubicBezTo>
                    <a:pt x="124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7"/>
                    <a:pt x="135" y="167"/>
                    <a:pt x="138" y="175"/>
                  </a:cubicBezTo>
                  <a:lnTo>
                    <a:pt x="100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7" y="165"/>
                    <a:pt x="74" y="178"/>
                    <a:pt x="50" y="178"/>
                  </a:cubicBezTo>
                  <a:cubicBezTo>
                    <a:pt x="24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2" y="32"/>
                    <a:pt x="26" y="43"/>
                    <a:pt x="18" y="48"/>
                  </a:cubicBezTo>
                  <a:lnTo>
                    <a:pt x="18" y="14"/>
                  </a:lnTo>
                  <a:close/>
                  <a:moveTo>
                    <a:pt x="95" y="93"/>
                  </a:moveTo>
                  <a:cubicBezTo>
                    <a:pt x="61" y="93"/>
                    <a:pt x="40" y="101"/>
                    <a:pt x="40" y="125"/>
                  </a:cubicBezTo>
                  <a:cubicBezTo>
                    <a:pt x="40" y="141"/>
                    <a:pt x="50" y="151"/>
                    <a:pt x="66" y="151"/>
                  </a:cubicBezTo>
                  <a:cubicBezTo>
                    <a:pt x="90" y="151"/>
                    <a:pt x="98" y="133"/>
                    <a:pt x="98" y="101"/>
                  </a:cubicBezTo>
                  <a:lnTo>
                    <a:pt x="98" y="93"/>
                  </a:lnTo>
                  <a:lnTo>
                    <a:pt x="95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0" name="Freeform 53">
              <a:extLst>
                <a:ext uri="{FF2B5EF4-FFF2-40B4-BE49-F238E27FC236}">
                  <a16:creationId xmlns:a16="http://schemas.microsoft.com/office/drawing/2014/main" id="{2C84E52C-0A4E-8747-80A5-DD069D070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2725" y="2198688"/>
              <a:ext cx="47625" cy="63500"/>
            </a:xfrm>
            <a:custGeom>
              <a:avLst/>
              <a:gdLst>
                <a:gd name="T0" fmla="*/ 0 w 133"/>
                <a:gd name="T1" fmla="*/ 32 h 176"/>
                <a:gd name="T2" fmla="*/ 0 w 133"/>
                <a:gd name="T3" fmla="*/ 3 h 176"/>
                <a:gd name="T4" fmla="*/ 37 w 133"/>
                <a:gd name="T5" fmla="*/ 3 h 176"/>
                <a:gd name="T6" fmla="*/ 37 w 133"/>
                <a:gd name="T7" fmla="*/ 30 h 176"/>
                <a:gd name="T8" fmla="*/ 37 w 133"/>
                <a:gd name="T9" fmla="*/ 30 h 176"/>
                <a:gd name="T10" fmla="*/ 37 w 133"/>
                <a:gd name="T11" fmla="*/ 30 h 176"/>
                <a:gd name="T12" fmla="*/ 82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0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30"/>
                  </a:cubicBezTo>
                  <a:lnTo>
                    <a:pt x="37" y="30"/>
                  </a:lnTo>
                  <a:lnTo>
                    <a:pt x="37" y="30"/>
                  </a:lnTo>
                  <a:cubicBezTo>
                    <a:pt x="42" y="19"/>
                    <a:pt x="53" y="0"/>
                    <a:pt x="82" y="0"/>
                  </a:cubicBezTo>
                  <a:cubicBezTo>
                    <a:pt x="119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5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1" name="Freeform 54">
              <a:extLst>
                <a:ext uri="{FF2B5EF4-FFF2-40B4-BE49-F238E27FC236}">
                  <a16:creationId xmlns:a16="http://schemas.microsoft.com/office/drawing/2014/main" id="{DC07DEC1-5DEF-8440-9DC9-E4BB12D73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1463" y="2173288"/>
              <a:ext cx="15875" cy="88900"/>
            </a:xfrm>
            <a:custGeom>
              <a:avLst/>
              <a:gdLst>
                <a:gd name="T0" fmla="*/ 0 w 44"/>
                <a:gd name="T1" fmla="*/ 0 h 247"/>
                <a:gd name="T2" fmla="*/ 43 w 44"/>
                <a:gd name="T3" fmla="*/ 0 h 247"/>
                <a:gd name="T4" fmla="*/ 43 w 44"/>
                <a:gd name="T5" fmla="*/ 39 h 247"/>
                <a:gd name="T6" fmla="*/ 0 w 44"/>
                <a:gd name="T7" fmla="*/ 39 h 247"/>
                <a:gd name="T8" fmla="*/ 0 w 44"/>
                <a:gd name="T9" fmla="*/ 0 h 247"/>
                <a:gd name="T10" fmla="*/ 3 w 44"/>
                <a:gd name="T11" fmla="*/ 74 h 247"/>
                <a:gd name="T12" fmla="*/ 43 w 44"/>
                <a:gd name="T13" fmla="*/ 74 h 247"/>
                <a:gd name="T14" fmla="*/ 43 w 44"/>
                <a:gd name="T15" fmla="*/ 246 h 247"/>
                <a:gd name="T16" fmla="*/ 3 w 44"/>
                <a:gd name="T17" fmla="*/ 246 h 247"/>
                <a:gd name="T18" fmla="*/ 3 w 44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247">
                  <a:moveTo>
                    <a:pt x="0" y="0"/>
                  </a:moveTo>
                  <a:lnTo>
                    <a:pt x="43" y="0"/>
                  </a:lnTo>
                  <a:lnTo>
                    <a:pt x="43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4"/>
                  </a:moveTo>
                  <a:lnTo>
                    <a:pt x="43" y="74"/>
                  </a:lnTo>
                  <a:lnTo>
                    <a:pt x="43" y="246"/>
                  </a:lnTo>
                  <a:lnTo>
                    <a:pt x="3" y="246"/>
                  </a:lnTo>
                  <a:lnTo>
                    <a:pt x="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2" name="Freeform 55">
              <a:extLst>
                <a:ext uri="{FF2B5EF4-FFF2-40B4-BE49-F238E27FC236}">
                  <a16:creationId xmlns:a16="http://schemas.microsoft.com/office/drawing/2014/main" id="{82C85588-8D3F-0348-BA13-D9DE0AD78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0038" y="2200275"/>
              <a:ext cx="41275" cy="61913"/>
            </a:xfrm>
            <a:custGeom>
              <a:avLst/>
              <a:gdLst>
                <a:gd name="T0" fmla="*/ 0 w 115"/>
                <a:gd name="T1" fmla="*/ 135 h 173"/>
                <a:gd name="T2" fmla="*/ 71 w 115"/>
                <a:gd name="T3" fmla="*/ 29 h 173"/>
                <a:gd name="T4" fmla="*/ 2 w 115"/>
                <a:gd name="T5" fmla="*/ 29 h 173"/>
                <a:gd name="T6" fmla="*/ 2 w 115"/>
                <a:gd name="T7" fmla="*/ 0 h 173"/>
                <a:gd name="T8" fmla="*/ 111 w 115"/>
                <a:gd name="T9" fmla="*/ 0 h 173"/>
                <a:gd name="T10" fmla="*/ 111 w 115"/>
                <a:gd name="T11" fmla="*/ 34 h 173"/>
                <a:gd name="T12" fmla="*/ 40 w 115"/>
                <a:gd name="T13" fmla="*/ 140 h 173"/>
                <a:gd name="T14" fmla="*/ 114 w 115"/>
                <a:gd name="T15" fmla="*/ 140 h 173"/>
                <a:gd name="T16" fmla="*/ 114 w 115"/>
                <a:gd name="T17" fmla="*/ 172 h 173"/>
                <a:gd name="T18" fmla="*/ 0 w 115"/>
                <a:gd name="T19" fmla="*/ 172 h 173"/>
                <a:gd name="T20" fmla="*/ 0 w 115"/>
                <a:gd name="T21" fmla="*/ 13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73">
                  <a:moveTo>
                    <a:pt x="0" y="135"/>
                  </a:moveTo>
                  <a:lnTo>
                    <a:pt x="71" y="29"/>
                  </a:lnTo>
                  <a:lnTo>
                    <a:pt x="2" y="29"/>
                  </a:lnTo>
                  <a:lnTo>
                    <a:pt x="2" y="0"/>
                  </a:lnTo>
                  <a:lnTo>
                    <a:pt x="111" y="0"/>
                  </a:lnTo>
                  <a:lnTo>
                    <a:pt x="111" y="34"/>
                  </a:lnTo>
                  <a:lnTo>
                    <a:pt x="40" y="140"/>
                  </a:lnTo>
                  <a:lnTo>
                    <a:pt x="114" y="140"/>
                  </a:lnTo>
                  <a:lnTo>
                    <a:pt x="114" y="172"/>
                  </a:lnTo>
                  <a:lnTo>
                    <a:pt x="0" y="172"/>
                  </a:lnTo>
                  <a:lnTo>
                    <a:pt x="0" y="13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3" name="Freeform 56">
              <a:extLst>
                <a:ext uri="{FF2B5EF4-FFF2-40B4-BE49-F238E27FC236}">
                  <a16:creationId xmlns:a16="http://schemas.microsoft.com/office/drawing/2014/main" id="{CB8238F4-909F-2B4E-8169-3707E0F249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7663" y="2198688"/>
              <a:ext cx="50800" cy="65087"/>
            </a:xfrm>
            <a:custGeom>
              <a:avLst/>
              <a:gdLst>
                <a:gd name="T0" fmla="*/ 19 w 139"/>
                <a:gd name="T1" fmla="*/ 14 h 179"/>
                <a:gd name="T2" fmla="*/ 72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1 w 139"/>
                <a:gd name="T11" fmla="*/ 175 h 179"/>
                <a:gd name="T12" fmla="*/ 98 w 139"/>
                <a:gd name="T13" fmla="*/ 151 h 179"/>
                <a:gd name="T14" fmla="*/ 51 w 139"/>
                <a:gd name="T15" fmla="*/ 178 h 179"/>
                <a:gd name="T16" fmla="*/ 0 w 139"/>
                <a:gd name="T17" fmla="*/ 128 h 179"/>
                <a:gd name="T18" fmla="*/ 88 w 139"/>
                <a:gd name="T19" fmla="*/ 69 h 179"/>
                <a:gd name="T20" fmla="*/ 96 w 139"/>
                <a:gd name="T21" fmla="*/ 69 h 179"/>
                <a:gd name="T22" fmla="*/ 96 w 139"/>
                <a:gd name="T23" fmla="*/ 64 h 179"/>
                <a:gd name="T24" fmla="*/ 64 w 139"/>
                <a:gd name="T25" fmla="*/ 32 h 179"/>
                <a:gd name="T26" fmla="*/ 19 w 139"/>
                <a:gd name="T27" fmla="*/ 48 h 179"/>
                <a:gd name="T28" fmla="*/ 19 w 139"/>
                <a:gd name="T29" fmla="*/ 14 h 179"/>
                <a:gd name="T30" fmla="*/ 96 w 139"/>
                <a:gd name="T31" fmla="*/ 93 h 179"/>
                <a:gd name="T32" fmla="*/ 40 w 139"/>
                <a:gd name="T33" fmla="*/ 125 h 179"/>
                <a:gd name="T34" fmla="*/ 66 w 139"/>
                <a:gd name="T35" fmla="*/ 151 h 179"/>
                <a:gd name="T36" fmla="*/ 98 w 139"/>
                <a:gd name="T37" fmla="*/ 101 h 179"/>
                <a:gd name="T38" fmla="*/ 98 w 139"/>
                <a:gd name="T39" fmla="*/ 93 h 179"/>
                <a:gd name="T40" fmla="*/ 96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9" y="14"/>
                  </a:moveTo>
                  <a:cubicBezTo>
                    <a:pt x="29" y="8"/>
                    <a:pt x="45" y="0"/>
                    <a:pt x="72" y="0"/>
                  </a:cubicBezTo>
                  <a:cubicBezTo>
                    <a:pt x="122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7"/>
                    <a:pt x="135" y="167"/>
                    <a:pt x="138" y="175"/>
                  </a:cubicBezTo>
                  <a:lnTo>
                    <a:pt x="101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8" y="165"/>
                    <a:pt x="74" y="178"/>
                    <a:pt x="51" y="178"/>
                  </a:cubicBezTo>
                  <a:cubicBezTo>
                    <a:pt x="24" y="178"/>
                    <a:pt x="0" y="159"/>
                    <a:pt x="0" y="128"/>
                  </a:cubicBezTo>
                  <a:cubicBezTo>
                    <a:pt x="0" y="80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4"/>
                  </a:lnTo>
                  <a:cubicBezTo>
                    <a:pt x="96" y="48"/>
                    <a:pt x="88" y="32"/>
                    <a:pt x="64" y="32"/>
                  </a:cubicBezTo>
                  <a:cubicBezTo>
                    <a:pt x="43" y="32"/>
                    <a:pt x="27" y="43"/>
                    <a:pt x="19" y="48"/>
                  </a:cubicBezTo>
                  <a:lnTo>
                    <a:pt x="19" y="14"/>
                  </a:lnTo>
                  <a:close/>
                  <a:moveTo>
                    <a:pt x="96" y="93"/>
                  </a:moveTo>
                  <a:cubicBezTo>
                    <a:pt x="61" y="93"/>
                    <a:pt x="40" y="101"/>
                    <a:pt x="40" y="125"/>
                  </a:cubicBezTo>
                  <a:cubicBezTo>
                    <a:pt x="40" y="141"/>
                    <a:pt x="51" y="151"/>
                    <a:pt x="66" y="151"/>
                  </a:cubicBezTo>
                  <a:cubicBezTo>
                    <a:pt x="90" y="151"/>
                    <a:pt x="98" y="133"/>
                    <a:pt x="98" y="101"/>
                  </a:cubicBezTo>
                  <a:lnTo>
                    <a:pt x="98" y="93"/>
                  </a:lnTo>
                  <a:lnTo>
                    <a:pt x="96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4" name="Freeform 57">
              <a:extLst>
                <a:ext uri="{FF2B5EF4-FFF2-40B4-BE49-F238E27FC236}">
                  <a16:creationId xmlns:a16="http://schemas.microsoft.com/office/drawing/2014/main" id="{8518F185-0880-D34B-815F-B25653312E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3225" y="2181225"/>
              <a:ext cx="36513" cy="80963"/>
            </a:xfrm>
            <a:custGeom>
              <a:avLst/>
              <a:gdLst>
                <a:gd name="T0" fmla="*/ 26 w 101"/>
                <a:gd name="T1" fmla="*/ 14 h 224"/>
                <a:gd name="T2" fmla="*/ 66 w 101"/>
                <a:gd name="T3" fmla="*/ 0 h 224"/>
                <a:gd name="T4" fmla="*/ 66 w 101"/>
                <a:gd name="T5" fmla="*/ 48 h 224"/>
                <a:gd name="T6" fmla="*/ 100 w 101"/>
                <a:gd name="T7" fmla="*/ 48 h 224"/>
                <a:gd name="T8" fmla="*/ 100 w 101"/>
                <a:gd name="T9" fmla="*/ 77 h 224"/>
                <a:gd name="T10" fmla="*/ 66 w 101"/>
                <a:gd name="T11" fmla="*/ 77 h 224"/>
                <a:gd name="T12" fmla="*/ 66 w 101"/>
                <a:gd name="T13" fmla="*/ 167 h 224"/>
                <a:gd name="T14" fmla="*/ 85 w 101"/>
                <a:gd name="T15" fmla="*/ 191 h 224"/>
                <a:gd name="T16" fmla="*/ 100 w 101"/>
                <a:gd name="T17" fmla="*/ 188 h 224"/>
                <a:gd name="T18" fmla="*/ 100 w 101"/>
                <a:gd name="T19" fmla="*/ 218 h 224"/>
                <a:gd name="T20" fmla="*/ 74 w 101"/>
                <a:gd name="T21" fmla="*/ 223 h 224"/>
                <a:gd name="T22" fmla="*/ 26 w 101"/>
                <a:gd name="T23" fmla="*/ 173 h 224"/>
                <a:gd name="T24" fmla="*/ 26 w 101"/>
                <a:gd name="T25" fmla="*/ 77 h 224"/>
                <a:gd name="T26" fmla="*/ 0 w 101"/>
                <a:gd name="T27" fmla="*/ 77 h 224"/>
                <a:gd name="T28" fmla="*/ 0 w 101"/>
                <a:gd name="T29" fmla="*/ 48 h 224"/>
                <a:gd name="T30" fmla="*/ 26 w 101"/>
                <a:gd name="T31" fmla="*/ 48 h 224"/>
                <a:gd name="T32" fmla="*/ 26 w 101"/>
                <a:gd name="T33" fmla="*/ 1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224">
                  <a:moveTo>
                    <a:pt x="26" y="14"/>
                  </a:moveTo>
                  <a:lnTo>
                    <a:pt x="66" y="0"/>
                  </a:lnTo>
                  <a:lnTo>
                    <a:pt x="66" y="48"/>
                  </a:lnTo>
                  <a:lnTo>
                    <a:pt x="100" y="48"/>
                  </a:lnTo>
                  <a:lnTo>
                    <a:pt x="100" y="77"/>
                  </a:lnTo>
                  <a:lnTo>
                    <a:pt x="66" y="77"/>
                  </a:lnTo>
                  <a:lnTo>
                    <a:pt x="66" y="167"/>
                  </a:lnTo>
                  <a:cubicBezTo>
                    <a:pt x="66" y="186"/>
                    <a:pt x="71" y="191"/>
                    <a:pt x="85" y="191"/>
                  </a:cubicBezTo>
                  <a:cubicBezTo>
                    <a:pt x="92" y="191"/>
                    <a:pt x="98" y="188"/>
                    <a:pt x="100" y="188"/>
                  </a:cubicBezTo>
                  <a:lnTo>
                    <a:pt x="100" y="218"/>
                  </a:lnTo>
                  <a:cubicBezTo>
                    <a:pt x="95" y="220"/>
                    <a:pt x="85" y="223"/>
                    <a:pt x="74" y="223"/>
                  </a:cubicBezTo>
                  <a:cubicBezTo>
                    <a:pt x="45" y="223"/>
                    <a:pt x="26" y="210"/>
                    <a:pt x="26" y="173"/>
                  </a:cubicBezTo>
                  <a:lnTo>
                    <a:pt x="26" y="77"/>
                  </a:lnTo>
                  <a:lnTo>
                    <a:pt x="0" y="77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6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5" name="Freeform 58">
              <a:extLst>
                <a:ext uri="{FF2B5EF4-FFF2-40B4-BE49-F238E27FC236}">
                  <a16:creationId xmlns:a16="http://schemas.microsoft.com/office/drawing/2014/main" id="{9AA68D65-20FA-3944-9116-572DFE21F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9263" y="2173288"/>
              <a:ext cx="15875" cy="88900"/>
            </a:xfrm>
            <a:custGeom>
              <a:avLst/>
              <a:gdLst>
                <a:gd name="T0" fmla="*/ 0 w 46"/>
                <a:gd name="T1" fmla="*/ 0 h 247"/>
                <a:gd name="T2" fmla="*/ 42 w 46"/>
                <a:gd name="T3" fmla="*/ 0 h 247"/>
                <a:gd name="T4" fmla="*/ 42 w 46"/>
                <a:gd name="T5" fmla="*/ 39 h 247"/>
                <a:gd name="T6" fmla="*/ 0 w 46"/>
                <a:gd name="T7" fmla="*/ 39 h 247"/>
                <a:gd name="T8" fmla="*/ 0 w 46"/>
                <a:gd name="T9" fmla="*/ 0 h 247"/>
                <a:gd name="T10" fmla="*/ 5 w 46"/>
                <a:gd name="T11" fmla="*/ 74 h 247"/>
                <a:gd name="T12" fmla="*/ 45 w 46"/>
                <a:gd name="T13" fmla="*/ 74 h 247"/>
                <a:gd name="T14" fmla="*/ 45 w 46"/>
                <a:gd name="T15" fmla="*/ 246 h 247"/>
                <a:gd name="T16" fmla="*/ 5 w 46"/>
                <a:gd name="T17" fmla="*/ 246 h 247"/>
                <a:gd name="T18" fmla="*/ 5 w 46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247">
                  <a:moveTo>
                    <a:pt x="0" y="0"/>
                  </a:moveTo>
                  <a:lnTo>
                    <a:pt x="42" y="0"/>
                  </a:lnTo>
                  <a:lnTo>
                    <a:pt x="42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5" y="74"/>
                  </a:moveTo>
                  <a:lnTo>
                    <a:pt x="45" y="74"/>
                  </a:lnTo>
                  <a:lnTo>
                    <a:pt x="45" y="246"/>
                  </a:lnTo>
                  <a:lnTo>
                    <a:pt x="5" y="246"/>
                  </a:lnTo>
                  <a:lnTo>
                    <a:pt x="5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6" name="Freeform 59">
              <a:extLst>
                <a:ext uri="{FF2B5EF4-FFF2-40B4-BE49-F238E27FC236}">
                  <a16:creationId xmlns:a16="http://schemas.microsoft.com/office/drawing/2014/main" id="{57E48AF0-66E8-8F44-9704-55FF83DDC1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250" y="2198688"/>
              <a:ext cx="53975" cy="65087"/>
            </a:xfrm>
            <a:custGeom>
              <a:avLst/>
              <a:gdLst>
                <a:gd name="T0" fmla="*/ 148 w 149"/>
                <a:gd name="T1" fmla="*/ 90 h 181"/>
                <a:gd name="T2" fmla="*/ 74 w 149"/>
                <a:gd name="T3" fmla="*/ 180 h 181"/>
                <a:gd name="T4" fmla="*/ 0 w 149"/>
                <a:gd name="T5" fmla="*/ 90 h 181"/>
                <a:gd name="T6" fmla="*/ 74 w 149"/>
                <a:gd name="T7" fmla="*/ 0 h 181"/>
                <a:gd name="T8" fmla="*/ 148 w 149"/>
                <a:gd name="T9" fmla="*/ 90 h 181"/>
                <a:gd name="T10" fmla="*/ 106 w 149"/>
                <a:gd name="T11" fmla="*/ 87 h 181"/>
                <a:gd name="T12" fmla="*/ 74 w 149"/>
                <a:gd name="T13" fmla="*/ 29 h 181"/>
                <a:gd name="T14" fmla="*/ 42 w 149"/>
                <a:gd name="T15" fmla="*/ 87 h 181"/>
                <a:gd name="T16" fmla="*/ 74 w 149"/>
                <a:gd name="T17" fmla="*/ 148 h 181"/>
                <a:gd name="T18" fmla="*/ 106 w 149"/>
                <a:gd name="T19" fmla="*/ 8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181">
                  <a:moveTo>
                    <a:pt x="148" y="90"/>
                  </a:moveTo>
                  <a:cubicBezTo>
                    <a:pt x="148" y="162"/>
                    <a:pt x="109" y="180"/>
                    <a:pt x="74" y="180"/>
                  </a:cubicBezTo>
                  <a:cubicBezTo>
                    <a:pt x="40" y="180"/>
                    <a:pt x="0" y="164"/>
                    <a:pt x="0" y="90"/>
                  </a:cubicBezTo>
                  <a:cubicBezTo>
                    <a:pt x="3" y="19"/>
                    <a:pt x="42" y="0"/>
                    <a:pt x="74" y="0"/>
                  </a:cubicBezTo>
                  <a:cubicBezTo>
                    <a:pt x="109" y="0"/>
                    <a:pt x="148" y="19"/>
                    <a:pt x="148" y="90"/>
                  </a:cubicBezTo>
                  <a:close/>
                  <a:moveTo>
                    <a:pt x="106" y="87"/>
                  </a:moveTo>
                  <a:cubicBezTo>
                    <a:pt x="106" y="58"/>
                    <a:pt x="101" y="29"/>
                    <a:pt x="74" y="29"/>
                  </a:cubicBezTo>
                  <a:cubicBezTo>
                    <a:pt x="48" y="29"/>
                    <a:pt x="42" y="61"/>
                    <a:pt x="42" y="87"/>
                  </a:cubicBezTo>
                  <a:cubicBezTo>
                    <a:pt x="42" y="117"/>
                    <a:pt x="50" y="148"/>
                    <a:pt x="74" y="148"/>
                  </a:cubicBezTo>
                  <a:cubicBezTo>
                    <a:pt x="101" y="148"/>
                    <a:pt x="106" y="117"/>
                    <a:pt x="106" y="8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7" name="Freeform 60">
              <a:extLst>
                <a:ext uri="{FF2B5EF4-FFF2-40B4-BE49-F238E27FC236}">
                  <a16:creationId xmlns:a16="http://schemas.microsoft.com/office/drawing/2014/main" id="{55E5B267-061D-134F-9DA8-327EF48CCD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8" y="2198688"/>
              <a:ext cx="47625" cy="63500"/>
            </a:xfrm>
            <a:custGeom>
              <a:avLst/>
              <a:gdLst>
                <a:gd name="T0" fmla="*/ 0 w 133"/>
                <a:gd name="T1" fmla="*/ 32 h 176"/>
                <a:gd name="T2" fmla="*/ 0 w 133"/>
                <a:gd name="T3" fmla="*/ 3 h 176"/>
                <a:gd name="T4" fmla="*/ 37 w 133"/>
                <a:gd name="T5" fmla="*/ 3 h 176"/>
                <a:gd name="T6" fmla="*/ 37 w 133"/>
                <a:gd name="T7" fmla="*/ 30 h 176"/>
                <a:gd name="T8" fmla="*/ 37 w 133"/>
                <a:gd name="T9" fmla="*/ 30 h 176"/>
                <a:gd name="T10" fmla="*/ 37 w 133"/>
                <a:gd name="T11" fmla="*/ 30 h 176"/>
                <a:gd name="T12" fmla="*/ 82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9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0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30"/>
                  </a:cubicBezTo>
                  <a:lnTo>
                    <a:pt x="37" y="30"/>
                  </a:lnTo>
                  <a:lnTo>
                    <a:pt x="37" y="30"/>
                  </a:lnTo>
                  <a:cubicBezTo>
                    <a:pt x="42" y="19"/>
                    <a:pt x="53" y="0"/>
                    <a:pt x="82" y="0"/>
                  </a:cubicBezTo>
                  <a:cubicBezTo>
                    <a:pt x="119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5"/>
                    <a:pt x="87" y="35"/>
                    <a:pt x="69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8" name="Freeform 61">
              <a:extLst>
                <a:ext uri="{FF2B5EF4-FFF2-40B4-BE49-F238E27FC236}">
                  <a16:creationId xmlns:a16="http://schemas.microsoft.com/office/drawing/2014/main" id="{EA0477BC-4F59-3242-A1C6-0D2DE998CD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150" y="2032000"/>
              <a:ext cx="47625" cy="84138"/>
            </a:xfrm>
            <a:custGeom>
              <a:avLst/>
              <a:gdLst>
                <a:gd name="T0" fmla="*/ 0 w 133"/>
                <a:gd name="T1" fmla="*/ 0 h 234"/>
                <a:gd name="T2" fmla="*/ 64 w 133"/>
                <a:gd name="T3" fmla="*/ 0 h 234"/>
                <a:gd name="T4" fmla="*/ 132 w 133"/>
                <a:gd name="T5" fmla="*/ 72 h 234"/>
                <a:gd name="T6" fmla="*/ 64 w 133"/>
                <a:gd name="T7" fmla="*/ 143 h 234"/>
                <a:gd name="T8" fmla="*/ 42 w 133"/>
                <a:gd name="T9" fmla="*/ 143 h 234"/>
                <a:gd name="T10" fmla="*/ 42 w 133"/>
                <a:gd name="T11" fmla="*/ 233 h 234"/>
                <a:gd name="T12" fmla="*/ 3 w 133"/>
                <a:gd name="T13" fmla="*/ 233 h 234"/>
                <a:gd name="T14" fmla="*/ 0 w 133"/>
                <a:gd name="T15" fmla="*/ 0 h 234"/>
                <a:gd name="T16" fmla="*/ 56 w 133"/>
                <a:gd name="T17" fmla="*/ 111 h 234"/>
                <a:gd name="T18" fmla="*/ 93 w 133"/>
                <a:gd name="T19" fmla="*/ 72 h 234"/>
                <a:gd name="T20" fmla="*/ 56 w 133"/>
                <a:gd name="T21" fmla="*/ 34 h 234"/>
                <a:gd name="T22" fmla="*/ 40 w 133"/>
                <a:gd name="T23" fmla="*/ 34 h 234"/>
                <a:gd name="T24" fmla="*/ 40 w 133"/>
                <a:gd name="T25" fmla="*/ 111 h 234"/>
                <a:gd name="T26" fmla="*/ 56 w 133"/>
                <a:gd name="T27" fmla="*/ 11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234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2" y="27"/>
                    <a:pt x="132" y="72"/>
                  </a:cubicBezTo>
                  <a:cubicBezTo>
                    <a:pt x="132" y="117"/>
                    <a:pt x="109" y="143"/>
                    <a:pt x="64" y="143"/>
                  </a:cubicBezTo>
                  <a:lnTo>
                    <a:pt x="42" y="143"/>
                  </a:lnTo>
                  <a:lnTo>
                    <a:pt x="42" y="233"/>
                  </a:lnTo>
                  <a:lnTo>
                    <a:pt x="3" y="233"/>
                  </a:lnTo>
                  <a:lnTo>
                    <a:pt x="0" y="0"/>
                  </a:lnTo>
                  <a:close/>
                  <a:moveTo>
                    <a:pt x="56" y="111"/>
                  </a:moveTo>
                  <a:cubicBezTo>
                    <a:pt x="79" y="111"/>
                    <a:pt x="93" y="98"/>
                    <a:pt x="93" y="72"/>
                  </a:cubicBezTo>
                  <a:cubicBezTo>
                    <a:pt x="93" y="45"/>
                    <a:pt x="82" y="34"/>
                    <a:pt x="56" y="34"/>
                  </a:cubicBezTo>
                  <a:lnTo>
                    <a:pt x="40" y="34"/>
                  </a:lnTo>
                  <a:lnTo>
                    <a:pt x="40" y="111"/>
                  </a:lnTo>
                  <a:lnTo>
                    <a:pt x="56" y="11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9" name="Freeform 62">
              <a:extLst>
                <a:ext uri="{FF2B5EF4-FFF2-40B4-BE49-F238E27FC236}">
                  <a16:creationId xmlns:a16="http://schemas.microsoft.com/office/drawing/2014/main" id="{A212D558-6A36-1A4B-A178-AF1AAE8CE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3363" y="2052638"/>
              <a:ext cx="47625" cy="63500"/>
            </a:xfrm>
            <a:custGeom>
              <a:avLst/>
              <a:gdLst>
                <a:gd name="T0" fmla="*/ 16 w 131"/>
                <a:gd name="T1" fmla="*/ 14 h 176"/>
                <a:gd name="T2" fmla="*/ 66 w 131"/>
                <a:gd name="T3" fmla="*/ 0 h 176"/>
                <a:gd name="T4" fmla="*/ 127 w 131"/>
                <a:gd name="T5" fmla="*/ 69 h 176"/>
                <a:gd name="T6" fmla="*/ 127 w 131"/>
                <a:gd name="T7" fmla="*/ 143 h 176"/>
                <a:gd name="T8" fmla="*/ 130 w 131"/>
                <a:gd name="T9" fmla="*/ 172 h 176"/>
                <a:gd name="T10" fmla="*/ 95 w 131"/>
                <a:gd name="T11" fmla="*/ 172 h 176"/>
                <a:gd name="T12" fmla="*/ 92 w 131"/>
                <a:gd name="T13" fmla="*/ 149 h 176"/>
                <a:gd name="T14" fmla="*/ 47 w 131"/>
                <a:gd name="T15" fmla="*/ 175 h 176"/>
                <a:gd name="T16" fmla="*/ 0 w 131"/>
                <a:gd name="T17" fmla="*/ 125 h 176"/>
                <a:gd name="T18" fmla="*/ 84 w 131"/>
                <a:gd name="T19" fmla="*/ 67 h 176"/>
                <a:gd name="T20" fmla="*/ 92 w 131"/>
                <a:gd name="T21" fmla="*/ 67 h 176"/>
                <a:gd name="T22" fmla="*/ 92 w 131"/>
                <a:gd name="T23" fmla="*/ 61 h 176"/>
                <a:gd name="T24" fmla="*/ 63 w 131"/>
                <a:gd name="T25" fmla="*/ 29 h 176"/>
                <a:gd name="T26" fmla="*/ 18 w 131"/>
                <a:gd name="T27" fmla="*/ 45 h 176"/>
                <a:gd name="T28" fmla="*/ 16 w 131"/>
                <a:gd name="T29" fmla="*/ 14 h 176"/>
                <a:gd name="T30" fmla="*/ 87 w 131"/>
                <a:gd name="T31" fmla="*/ 93 h 176"/>
                <a:gd name="T32" fmla="*/ 34 w 131"/>
                <a:gd name="T33" fmla="*/ 125 h 176"/>
                <a:gd name="T34" fmla="*/ 58 w 131"/>
                <a:gd name="T35" fmla="*/ 151 h 176"/>
                <a:gd name="T36" fmla="*/ 90 w 131"/>
                <a:gd name="T37" fmla="*/ 101 h 176"/>
                <a:gd name="T38" fmla="*/ 90 w 131"/>
                <a:gd name="T39" fmla="*/ 93 h 176"/>
                <a:gd name="T40" fmla="*/ 87 w 131"/>
                <a:gd name="T41" fmla="*/ 9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4" y="67"/>
                  </a:cubicBezTo>
                  <a:lnTo>
                    <a:pt x="92" y="67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18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5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0" name="Freeform 63">
              <a:extLst>
                <a:ext uri="{FF2B5EF4-FFF2-40B4-BE49-F238E27FC236}">
                  <a16:creationId xmlns:a16="http://schemas.microsoft.com/office/drawing/2014/main" id="{05DF2309-44FC-7544-AE12-796DA848D1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3688" y="2052638"/>
              <a:ext cx="46037" cy="63500"/>
            </a:xfrm>
            <a:custGeom>
              <a:avLst/>
              <a:gdLst>
                <a:gd name="T0" fmla="*/ 0 w 128"/>
                <a:gd name="T1" fmla="*/ 32 h 176"/>
                <a:gd name="T2" fmla="*/ 0 w 128"/>
                <a:gd name="T3" fmla="*/ 3 h 176"/>
                <a:gd name="T4" fmla="*/ 37 w 128"/>
                <a:gd name="T5" fmla="*/ 3 h 176"/>
                <a:gd name="T6" fmla="*/ 37 w 128"/>
                <a:gd name="T7" fmla="*/ 29 h 176"/>
                <a:gd name="T8" fmla="*/ 37 w 128"/>
                <a:gd name="T9" fmla="*/ 29 h 176"/>
                <a:gd name="T10" fmla="*/ 37 w 128"/>
                <a:gd name="T11" fmla="*/ 29 h 176"/>
                <a:gd name="T12" fmla="*/ 79 w 128"/>
                <a:gd name="T13" fmla="*/ 0 h 176"/>
                <a:gd name="T14" fmla="*/ 127 w 128"/>
                <a:gd name="T15" fmla="*/ 64 h 176"/>
                <a:gd name="T16" fmla="*/ 127 w 128"/>
                <a:gd name="T17" fmla="*/ 175 h 176"/>
                <a:gd name="T18" fmla="*/ 87 w 128"/>
                <a:gd name="T19" fmla="*/ 175 h 176"/>
                <a:gd name="T20" fmla="*/ 87 w 128"/>
                <a:gd name="T21" fmla="*/ 72 h 176"/>
                <a:gd name="T22" fmla="*/ 66 w 128"/>
                <a:gd name="T23" fmla="*/ 35 h 176"/>
                <a:gd name="T24" fmla="*/ 39 w 128"/>
                <a:gd name="T25" fmla="*/ 74 h 176"/>
                <a:gd name="T26" fmla="*/ 39 w 128"/>
                <a:gd name="T27" fmla="*/ 175 h 176"/>
                <a:gd name="T28" fmla="*/ 0 w 128"/>
                <a:gd name="T29" fmla="*/ 175 h 176"/>
                <a:gd name="T30" fmla="*/ 0 w 128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1" name="Freeform 64">
              <a:extLst>
                <a:ext uri="{FF2B5EF4-FFF2-40B4-BE49-F238E27FC236}">
                  <a16:creationId xmlns:a16="http://schemas.microsoft.com/office/drawing/2014/main" id="{3381401C-7F4B-DF44-B870-01AEF35A0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9888" y="2032000"/>
              <a:ext cx="66675" cy="84138"/>
            </a:xfrm>
            <a:custGeom>
              <a:avLst/>
              <a:gdLst>
                <a:gd name="T0" fmla="*/ 132 w 186"/>
                <a:gd name="T1" fmla="*/ 177 h 234"/>
                <a:gd name="T2" fmla="*/ 56 w 186"/>
                <a:gd name="T3" fmla="*/ 177 h 234"/>
                <a:gd name="T4" fmla="*/ 40 w 186"/>
                <a:gd name="T5" fmla="*/ 233 h 234"/>
                <a:gd name="T6" fmla="*/ 0 w 186"/>
                <a:gd name="T7" fmla="*/ 233 h 234"/>
                <a:gd name="T8" fmla="*/ 74 w 186"/>
                <a:gd name="T9" fmla="*/ 0 h 234"/>
                <a:gd name="T10" fmla="*/ 117 w 186"/>
                <a:gd name="T11" fmla="*/ 0 h 234"/>
                <a:gd name="T12" fmla="*/ 185 w 186"/>
                <a:gd name="T13" fmla="*/ 233 h 234"/>
                <a:gd name="T14" fmla="*/ 143 w 186"/>
                <a:gd name="T15" fmla="*/ 233 h 234"/>
                <a:gd name="T16" fmla="*/ 132 w 186"/>
                <a:gd name="T17" fmla="*/ 177 h 234"/>
                <a:gd name="T18" fmla="*/ 125 w 186"/>
                <a:gd name="T19" fmla="*/ 146 h 234"/>
                <a:gd name="T20" fmla="*/ 98 w 186"/>
                <a:gd name="T21" fmla="*/ 37 h 234"/>
                <a:gd name="T22" fmla="*/ 98 w 186"/>
                <a:gd name="T23" fmla="*/ 37 h 234"/>
                <a:gd name="T24" fmla="*/ 69 w 186"/>
                <a:gd name="T25" fmla="*/ 146 h 234"/>
                <a:gd name="T26" fmla="*/ 125 w 186"/>
                <a:gd name="T27" fmla="*/ 146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6" h="234">
                  <a:moveTo>
                    <a:pt x="132" y="177"/>
                  </a:moveTo>
                  <a:lnTo>
                    <a:pt x="56" y="177"/>
                  </a:lnTo>
                  <a:lnTo>
                    <a:pt x="40" y="233"/>
                  </a:lnTo>
                  <a:lnTo>
                    <a:pt x="0" y="233"/>
                  </a:lnTo>
                  <a:lnTo>
                    <a:pt x="74" y="0"/>
                  </a:lnTo>
                  <a:lnTo>
                    <a:pt x="117" y="0"/>
                  </a:lnTo>
                  <a:lnTo>
                    <a:pt x="185" y="233"/>
                  </a:lnTo>
                  <a:lnTo>
                    <a:pt x="143" y="233"/>
                  </a:lnTo>
                  <a:lnTo>
                    <a:pt x="132" y="177"/>
                  </a:lnTo>
                  <a:close/>
                  <a:moveTo>
                    <a:pt x="125" y="146"/>
                  </a:moveTo>
                  <a:lnTo>
                    <a:pt x="98" y="37"/>
                  </a:lnTo>
                  <a:lnTo>
                    <a:pt x="98" y="37"/>
                  </a:lnTo>
                  <a:lnTo>
                    <a:pt x="69" y="146"/>
                  </a:lnTo>
                  <a:lnTo>
                    <a:pt x="125" y="1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2" name="Freeform 65">
              <a:extLst>
                <a:ext uri="{FF2B5EF4-FFF2-40B4-BE49-F238E27FC236}">
                  <a16:creationId xmlns:a16="http://schemas.microsoft.com/office/drawing/2014/main" id="{C9D46218-E638-E54E-8CDE-B1DCDD932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4500" y="2052638"/>
              <a:ext cx="76200" cy="63500"/>
            </a:xfrm>
            <a:custGeom>
              <a:avLst/>
              <a:gdLst>
                <a:gd name="T0" fmla="*/ 2 w 210"/>
                <a:gd name="T1" fmla="*/ 32 h 176"/>
                <a:gd name="T2" fmla="*/ 2 w 210"/>
                <a:gd name="T3" fmla="*/ 3 h 176"/>
                <a:gd name="T4" fmla="*/ 42 w 210"/>
                <a:gd name="T5" fmla="*/ 3 h 176"/>
                <a:gd name="T6" fmla="*/ 42 w 210"/>
                <a:gd name="T7" fmla="*/ 29 h 176"/>
                <a:gd name="T8" fmla="*/ 42 w 210"/>
                <a:gd name="T9" fmla="*/ 29 h 176"/>
                <a:gd name="T10" fmla="*/ 82 w 210"/>
                <a:gd name="T11" fmla="*/ 0 h 176"/>
                <a:gd name="T12" fmla="*/ 121 w 210"/>
                <a:gd name="T13" fmla="*/ 27 h 176"/>
                <a:gd name="T14" fmla="*/ 164 w 210"/>
                <a:gd name="T15" fmla="*/ 0 h 176"/>
                <a:gd name="T16" fmla="*/ 209 w 210"/>
                <a:gd name="T17" fmla="*/ 69 h 176"/>
                <a:gd name="T18" fmla="*/ 209 w 210"/>
                <a:gd name="T19" fmla="*/ 175 h 176"/>
                <a:gd name="T20" fmla="*/ 169 w 210"/>
                <a:gd name="T21" fmla="*/ 175 h 176"/>
                <a:gd name="T22" fmla="*/ 169 w 210"/>
                <a:gd name="T23" fmla="*/ 67 h 176"/>
                <a:gd name="T24" fmla="*/ 148 w 210"/>
                <a:gd name="T25" fmla="*/ 35 h 176"/>
                <a:gd name="T26" fmla="*/ 121 w 210"/>
                <a:gd name="T27" fmla="*/ 72 h 176"/>
                <a:gd name="T28" fmla="*/ 121 w 210"/>
                <a:gd name="T29" fmla="*/ 175 h 176"/>
                <a:gd name="T30" fmla="*/ 87 w 210"/>
                <a:gd name="T31" fmla="*/ 175 h 176"/>
                <a:gd name="T32" fmla="*/ 87 w 210"/>
                <a:gd name="T33" fmla="*/ 67 h 176"/>
                <a:gd name="T34" fmla="*/ 66 w 210"/>
                <a:gd name="T35" fmla="*/ 35 h 176"/>
                <a:gd name="T36" fmla="*/ 39 w 210"/>
                <a:gd name="T37" fmla="*/ 72 h 176"/>
                <a:gd name="T38" fmla="*/ 39 w 210"/>
                <a:gd name="T39" fmla="*/ 175 h 176"/>
                <a:gd name="T40" fmla="*/ 0 w 210"/>
                <a:gd name="T41" fmla="*/ 175 h 176"/>
                <a:gd name="T42" fmla="*/ 2 w 210"/>
                <a:gd name="T43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0" h="176">
                  <a:moveTo>
                    <a:pt x="2" y="32"/>
                  </a:moveTo>
                  <a:cubicBezTo>
                    <a:pt x="2" y="19"/>
                    <a:pt x="2" y="11"/>
                    <a:pt x="2" y="3"/>
                  </a:cubicBezTo>
                  <a:lnTo>
                    <a:pt x="42" y="3"/>
                  </a:lnTo>
                  <a:cubicBezTo>
                    <a:pt x="42" y="11"/>
                    <a:pt x="42" y="21"/>
                    <a:pt x="42" y="29"/>
                  </a:cubicBezTo>
                  <a:lnTo>
                    <a:pt x="42" y="29"/>
                  </a:lnTo>
                  <a:cubicBezTo>
                    <a:pt x="47" y="16"/>
                    <a:pt x="61" y="0"/>
                    <a:pt x="82" y="0"/>
                  </a:cubicBezTo>
                  <a:cubicBezTo>
                    <a:pt x="108" y="0"/>
                    <a:pt x="119" y="19"/>
                    <a:pt x="121" y="27"/>
                  </a:cubicBezTo>
                  <a:cubicBezTo>
                    <a:pt x="129" y="14"/>
                    <a:pt x="140" y="0"/>
                    <a:pt x="164" y="0"/>
                  </a:cubicBezTo>
                  <a:cubicBezTo>
                    <a:pt x="198" y="0"/>
                    <a:pt x="209" y="27"/>
                    <a:pt x="209" y="69"/>
                  </a:cubicBezTo>
                  <a:lnTo>
                    <a:pt x="209" y="175"/>
                  </a:lnTo>
                  <a:lnTo>
                    <a:pt x="169" y="175"/>
                  </a:lnTo>
                  <a:lnTo>
                    <a:pt x="169" y="67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1" y="53"/>
                    <a:pt x="121" y="72"/>
                  </a:cubicBezTo>
                  <a:lnTo>
                    <a:pt x="121" y="175"/>
                  </a:lnTo>
                  <a:lnTo>
                    <a:pt x="87" y="175"/>
                  </a:lnTo>
                  <a:lnTo>
                    <a:pt x="87" y="67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50" y="35"/>
                    <a:pt x="39" y="53"/>
                    <a:pt x="39" y="72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2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3" name="Freeform 66">
              <a:extLst>
                <a:ext uri="{FF2B5EF4-FFF2-40B4-BE49-F238E27FC236}">
                  <a16:creationId xmlns:a16="http://schemas.microsoft.com/office/drawing/2014/main" id="{089E0E12-4CC9-A648-9E81-E4D60EEC6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400" y="2052638"/>
              <a:ext cx="47625" cy="65087"/>
            </a:xfrm>
            <a:custGeom>
              <a:avLst/>
              <a:gdLst>
                <a:gd name="T0" fmla="*/ 122 w 131"/>
                <a:gd name="T1" fmla="*/ 167 h 179"/>
                <a:gd name="T2" fmla="*/ 74 w 131"/>
                <a:gd name="T3" fmla="*/ 178 h 179"/>
                <a:gd name="T4" fmla="*/ 0 w 131"/>
                <a:gd name="T5" fmla="*/ 90 h 179"/>
                <a:gd name="T6" fmla="*/ 66 w 131"/>
                <a:gd name="T7" fmla="*/ 0 h 179"/>
                <a:gd name="T8" fmla="*/ 130 w 131"/>
                <a:gd name="T9" fmla="*/ 93 h 179"/>
                <a:gd name="T10" fmla="*/ 130 w 131"/>
                <a:gd name="T11" fmla="*/ 101 h 179"/>
                <a:gd name="T12" fmla="*/ 37 w 131"/>
                <a:gd name="T13" fmla="*/ 101 h 179"/>
                <a:gd name="T14" fmla="*/ 77 w 131"/>
                <a:gd name="T15" fmla="*/ 149 h 179"/>
                <a:gd name="T16" fmla="*/ 119 w 131"/>
                <a:gd name="T17" fmla="*/ 135 h 179"/>
                <a:gd name="T18" fmla="*/ 122 w 131"/>
                <a:gd name="T19" fmla="*/ 167 h 179"/>
                <a:gd name="T20" fmla="*/ 93 w 131"/>
                <a:gd name="T21" fmla="*/ 74 h 179"/>
                <a:gd name="T22" fmla="*/ 66 w 131"/>
                <a:gd name="T23" fmla="*/ 29 h 179"/>
                <a:gd name="T24" fmla="*/ 37 w 131"/>
                <a:gd name="T25" fmla="*/ 74 h 179"/>
                <a:gd name="T26" fmla="*/ 93 w 131"/>
                <a:gd name="T27" fmla="*/ 7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1" y="178"/>
                    <a:pt x="0" y="138"/>
                    <a:pt x="0" y="90"/>
                  </a:cubicBezTo>
                  <a:cubicBezTo>
                    <a:pt x="0" y="40"/>
                    <a:pt x="26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8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3" y="74"/>
                  </a:moveTo>
                  <a:cubicBezTo>
                    <a:pt x="93" y="45"/>
                    <a:pt x="82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4" name="Freeform 67">
              <a:extLst>
                <a:ext uri="{FF2B5EF4-FFF2-40B4-BE49-F238E27FC236}">
                  <a16:creationId xmlns:a16="http://schemas.microsoft.com/office/drawing/2014/main" id="{C7082566-032D-644C-8921-85120DB4C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0550" y="2052638"/>
              <a:ext cx="30163" cy="63500"/>
            </a:xfrm>
            <a:custGeom>
              <a:avLst/>
              <a:gdLst>
                <a:gd name="T0" fmla="*/ 5 w 85"/>
                <a:gd name="T1" fmla="*/ 32 h 176"/>
                <a:gd name="T2" fmla="*/ 5 w 85"/>
                <a:gd name="T3" fmla="*/ 3 h 176"/>
                <a:gd name="T4" fmla="*/ 39 w 85"/>
                <a:gd name="T5" fmla="*/ 3 h 176"/>
                <a:gd name="T6" fmla="*/ 39 w 85"/>
                <a:gd name="T7" fmla="*/ 35 h 176"/>
                <a:gd name="T8" fmla="*/ 39 w 85"/>
                <a:gd name="T9" fmla="*/ 35 h 176"/>
                <a:gd name="T10" fmla="*/ 79 w 85"/>
                <a:gd name="T11" fmla="*/ 0 h 176"/>
                <a:gd name="T12" fmla="*/ 84 w 85"/>
                <a:gd name="T13" fmla="*/ 0 h 176"/>
                <a:gd name="T14" fmla="*/ 84 w 85"/>
                <a:gd name="T15" fmla="*/ 40 h 176"/>
                <a:gd name="T16" fmla="*/ 74 w 85"/>
                <a:gd name="T17" fmla="*/ 37 h 176"/>
                <a:gd name="T18" fmla="*/ 39 w 85"/>
                <a:gd name="T19" fmla="*/ 80 h 176"/>
                <a:gd name="T20" fmla="*/ 39 w 85"/>
                <a:gd name="T21" fmla="*/ 175 h 176"/>
                <a:gd name="T22" fmla="*/ 0 w 85"/>
                <a:gd name="T23" fmla="*/ 175 h 176"/>
                <a:gd name="T24" fmla="*/ 5 w 85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76">
                  <a:moveTo>
                    <a:pt x="5" y="32"/>
                  </a:moveTo>
                  <a:cubicBezTo>
                    <a:pt x="5" y="21"/>
                    <a:pt x="5" y="11"/>
                    <a:pt x="5" y="3"/>
                  </a:cubicBezTo>
                  <a:lnTo>
                    <a:pt x="39" y="3"/>
                  </a:lnTo>
                  <a:cubicBezTo>
                    <a:pt x="39" y="14"/>
                    <a:pt x="39" y="24"/>
                    <a:pt x="39" y="35"/>
                  </a:cubicBezTo>
                  <a:lnTo>
                    <a:pt x="39" y="35"/>
                  </a:lnTo>
                  <a:cubicBezTo>
                    <a:pt x="45" y="21"/>
                    <a:pt x="55" y="0"/>
                    <a:pt x="79" y="0"/>
                  </a:cubicBezTo>
                  <a:cubicBezTo>
                    <a:pt x="82" y="0"/>
                    <a:pt x="84" y="0"/>
                    <a:pt x="84" y="0"/>
                  </a:cubicBezTo>
                  <a:lnTo>
                    <a:pt x="84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39" y="48"/>
                    <a:pt x="39" y="80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5" name="Freeform 68">
              <a:extLst>
                <a:ext uri="{FF2B5EF4-FFF2-40B4-BE49-F238E27FC236}">
                  <a16:creationId xmlns:a16="http://schemas.microsoft.com/office/drawing/2014/main" id="{8EBF574F-1B84-AA4B-9864-57550BCE0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413" y="2027238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40 w 41"/>
                <a:gd name="T3" fmla="*/ 0 h 245"/>
                <a:gd name="T4" fmla="*/ 40 w 41"/>
                <a:gd name="T5" fmla="*/ 40 h 245"/>
                <a:gd name="T6" fmla="*/ 0 w 41"/>
                <a:gd name="T7" fmla="*/ 40 h 245"/>
                <a:gd name="T8" fmla="*/ 0 w 41"/>
                <a:gd name="T9" fmla="*/ 0 h 245"/>
                <a:gd name="T10" fmla="*/ 0 w 41"/>
                <a:gd name="T11" fmla="*/ 72 h 245"/>
                <a:gd name="T12" fmla="*/ 40 w 41"/>
                <a:gd name="T13" fmla="*/ 72 h 245"/>
                <a:gd name="T14" fmla="*/ 40 w 41"/>
                <a:gd name="T15" fmla="*/ 244 h 245"/>
                <a:gd name="T16" fmla="*/ 0 w 41"/>
                <a:gd name="T17" fmla="*/ 244 h 245"/>
                <a:gd name="T18" fmla="*/ 0 w 41"/>
                <a:gd name="T19" fmla="*/ 72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40" y="72"/>
                  </a:lnTo>
                  <a:lnTo>
                    <a:pt x="40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6" name="Freeform 69">
              <a:extLst>
                <a:ext uri="{FF2B5EF4-FFF2-40B4-BE49-F238E27FC236}">
                  <a16:creationId xmlns:a16="http://schemas.microsoft.com/office/drawing/2014/main" id="{CFBE58F6-8503-354D-83F1-BE37F594D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1988" y="2054225"/>
              <a:ext cx="41275" cy="63500"/>
            </a:xfrm>
            <a:custGeom>
              <a:avLst/>
              <a:gdLst>
                <a:gd name="T0" fmla="*/ 112 w 113"/>
                <a:gd name="T1" fmla="*/ 169 h 178"/>
                <a:gd name="T2" fmla="*/ 74 w 113"/>
                <a:gd name="T3" fmla="*/ 177 h 178"/>
                <a:gd name="T4" fmla="*/ 0 w 113"/>
                <a:gd name="T5" fmla="*/ 90 h 178"/>
                <a:gd name="T6" fmla="*/ 77 w 113"/>
                <a:gd name="T7" fmla="*/ 0 h 178"/>
                <a:gd name="T8" fmla="*/ 112 w 113"/>
                <a:gd name="T9" fmla="*/ 8 h 178"/>
                <a:gd name="T10" fmla="*/ 109 w 113"/>
                <a:gd name="T11" fmla="*/ 40 h 178"/>
                <a:gd name="T12" fmla="*/ 82 w 113"/>
                <a:gd name="T13" fmla="*/ 32 h 178"/>
                <a:gd name="T14" fmla="*/ 40 w 113"/>
                <a:gd name="T15" fmla="*/ 90 h 178"/>
                <a:gd name="T16" fmla="*/ 85 w 113"/>
                <a:gd name="T17" fmla="*/ 146 h 178"/>
                <a:gd name="T18" fmla="*/ 112 w 113"/>
                <a:gd name="T19" fmla="*/ 138 h 178"/>
                <a:gd name="T20" fmla="*/ 112 w 113"/>
                <a:gd name="T21" fmla="*/ 169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78">
                  <a:moveTo>
                    <a:pt x="112" y="169"/>
                  </a:moveTo>
                  <a:cubicBezTo>
                    <a:pt x="104" y="172"/>
                    <a:pt x="90" y="177"/>
                    <a:pt x="74" y="177"/>
                  </a:cubicBezTo>
                  <a:cubicBezTo>
                    <a:pt x="22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4" y="5"/>
                    <a:pt x="112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5" y="146"/>
                  </a:cubicBezTo>
                  <a:cubicBezTo>
                    <a:pt x="96" y="146"/>
                    <a:pt x="106" y="140"/>
                    <a:pt x="112" y="138"/>
                  </a:cubicBezTo>
                  <a:lnTo>
                    <a:pt x="112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7" name="Freeform 70">
              <a:extLst>
                <a:ext uri="{FF2B5EF4-FFF2-40B4-BE49-F238E27FC236}">
                  <a16:creationId xmlns:a16="http://schemas.microsoft.com/office/drawing/2014/main" id="{40D5E39E-3281-914B-9916-3EBA9E3F9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8025" y="2052638"/>
              <a:ext cx="47625" cy="63500"/>
            </a:xfrm>
            <a:custGeom>
              <a:avLst/>
              <a:gdLst>
                <a:gd name="T0" fmla="*/ 16 w 131"/>
                <a:gd name="T1" fmla="*/ 14 h 176"/>
                <a:gd name="T2" fmla="*/ 66 w 131"/>
                <a:gd name="T3" fmla="*/ 0 h 176"/>
                <a:gd name="T4" fmla="*/ 127 w 131"/>
                <a:gd name="T5" fmla="*/ 69 h 176"/>
                <a:gd name="T6" fmla="*/ 127 w 131"/>
                <a:gd name="T7" fmla="*/ 143 h 176"/>
                <a:gd name="T8" fmla="*/ 130 w 131"/>
                <a:gd name="T9" fmla="*/ 172 h 176"/>
                <a:gd name="T10" fmla="*/ 95 w 131"/>
                <a:gd name="T11" fmla="*/ 172 h 176"/>
                <a:gd name="T12" fmla="*/ 93 w 131"/>
                <a:gd name="T13" fmla="*/ 149 h 176"/>
                <a:gd name="T14" fmla="*/ 48 w 131"/>
                <a:gd name="T15" fmla="*/ 175 h 176"/>
                <a:gd name="T16" fmla="*/ 0 w 131"/>
                <a:gd name="T17" fmla="*/ 125 h 176"/>
                <a:gd name="T18" fmla="*/ 85 w 131"/>
                <a:gd name="T19" fmla="*/ 67 h 176"/>
                <a:gd name="T20" fmla="*/ 93 w 131"/>
                <a:gd name="T21" fmla="*/ 67 h 176"/>
                <a:gd name="T22" fmla="*/ 93 w 131"/>
                <a:gd name="T23" fmla="*/ 61 h 176"/>
                <a:gd name="T24" fmla="*/ 64 w 131"/>
                <a:gd name="T25" fmla="*/ 29 h 176"/>
                <a:gd name="T26" fmla="*/ 19 w 131"/>
                <a:gd name="T27" fmla="*/ 45 h 176"/>
                <a:gd name="T28" fmla="*/ 16 w 131"/>
                <a:gd name="T29" fmla="*/ 14 h 176"/>
                <a:gd name="T30" fmla="*/ 90 w 131"/>
                <a:gd name="T31" fmla="*/ 93 h 176"/>
                <a:gd name="T32" fmla="*/ 37 w 131"/>
                <a:gd name="T33" fmla="*/ 125 h 176"/>
                <a:gd name="T34" fmla="*/ 61 w 131"/>
                <a:gd name="T35" fmla="*/ 151 h 176"/>
                <a:gd name="T36" fmla="*/ 93 w 131"/>
                <a:gd name="T37" fmla="*/ 101 h 176"/>
                <a:gd name="T38" fmla="*/ 93 w 131"/>
                <a:gd name="T39" fmla="*/ 93 h 176"/>
                <a:gd name="T40" fmla="*/ 90 w 131"/>
                <a:gd name="T41" fmla="*/ 9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19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8" name="Freeform 71">
              <a:extLst>
                <a:ext uri="{FF2B5EF4-FFF2-40B4-BE49-F238E27FC236}">
                  <a16:creationId xmlns:a16="http://schemas.microsoft.com/office/drawing/2014/main" id="{E35CA3B3-F416-FA44-AFD0-05FAE9E6DB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8350" y="2052638"/>
              <a:ext cx="46038" cy="63500"/>
            </a:xfrm>
            <a:custGeom>
              <a:avLst/>
              <a:gdLst>
                <a:gd name="T0" fmla="*/ 0 w 128"/>
                <a:gd name="T1" fmla="*/ 32 h 176"/>
                <a:gd name="T2" fmla="*/ 0 w 128"/>
                <a:gd name="T3" fmla="*/ 3 h 176"/>
                <a:gd name="T4" fmla="*/ 37 w 128"/>
                <a:gd name="T5" fmla="*/ 3 h 176"/>
                <a:gd name="T6" fmla="*/ 37 w 128"/>
                <a:gd name="T7" fmla="*/ 29 h 176"/>
                <a:gd name="T8" fmla="*/ 37 w 128"/>
                <a:gd name="T9" fmla="*/ 29 h 176"/>
                <a:gd name="T10" fmla="*/ 37 w 128"/>
                <a:gd name="T11" fmla="*/ 29 h 176"/>
                <a:gd name="T12" fmla="*/ 79 w 128"/>
                <a:gd name="T13" fmla="*/ 0 h 176"/>
                <a:gd name="T14" fmla="*/ 127 w 128"/>
                <a:gd name="T15" fmla="*/ 64 h 176"/>
                <a:gd name="T16" fmla="*/ 127 w 128"/>
                <a:gd name="T17" fmla="*/ 175 h 176"/>
                <a:gd name="T18" fmla="*/ 87 w 128"/>
                <a:gd name="T19" fmla="*/ 175 h 176"/>
                <a:gd name="T20" fmla="*/ 87 w 128"/>
                <a:gd name="T21" fmla="*/ 72 h 176"/>
                <a:gd name="T22" fmla="*/ 66 w 128"/>
                <a:gd name="T23" fmla="*/ 35 h 176"/>
                <a:gd name="T24" fmla="*/ 40 w 128"/>
                <a:gd name="T25" fmla="*/ 74 h 176"/>
                <a:gd name="T26" fmla="*/ 40 w 128"/>
                <a:gd name="T27" fmla="*/ 175 h 176"/>
                <a:gd name="T28" fmla="*/ 0 w 128"/>
                <a:gd name="T29" fmla="*/ 175 h 176"/>
                <a:gd name="T30" fmla="*/ 0 w 128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9" name="Freeform 72">
              <a:extLst>
                <a:ext uri="{FF2B5EF4-FFF2-40B4-BE49-F238E27FC236}">
                  <a16:creationId xmlns:a16="http://schemas.microsoft.com/office/drawing/2014/main" id="{82552B5E-A368-014B-B2B4-AF7827FB3C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150" y="2136775"/>
              <a:ext cx="52388" cy="84138"/>
            </a:xfrm>
            <a:custGeom>
              <a:avLst/>
              <a:gdLst>
                <a:gd name="T0" fmla="*/ 0 w 146"/>
                <a:gd name="T1" fmla="*/ 0 h 234"/>
                <a:gd name="T2" fmla="*/ 39 w 146"/>
                <a:gd name="T3" fmla="*/ 0 h 234"/>
                <a:gd name="T4" fmla="*/ 39 w 146"/>
                <a:gd name="T5" fmla="*/ 95 h 234"/>
                <a:gd name="T6" fmla="*/ 103 w 146"/>
                <a:gd name="T7" fmla="*/ 95 h 234"/>
                <a:gd name="T8" fmla="*/ 103 w 146"/>
                <a:gd name="T9" fmla="*/ 0 h 234"/>
                <a:gd name="T10" fmla="*/ 145 w 146"/>
                <a:gd name="T11" fmla="*/ 0 h 234"/>
                <a:gd name="T12" fmla="*/ 145 w 146"/>
                <a:gd name="T13" fmla="*/ 233 h 234"/>
                <a:gd name="T14" fmla="*/ 103 w 146"/>
                <a:gd name="T15" fmla="*/ 233 h 234"/>
                <a:gd name="T16" fmla="*/ 103 w 146"/>
                <a:gd name="T17" fmla="*/ 130 h 234"/>
                <a:gd name="T18" fmla="*/ 39 w 146"/>
                <a:gd name="T19" fmla="*/ 130 h 234"/>
                <a:gd name="T20" fmla="*/ 39 w 146"/>
                <a:gd name="T21" fmla="*/ 233 h 234"/>
                <a:gd name="T22" fmla="*/ 0 w 146"/>
                <a:gd name="T23" fmla="*/ 233 h 234"/>
                <a:gd name="T24" fmla="*/ 0 w 146"/>
                <a:gd name="T25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234">
                  <a:moveTo>
                    <a:pt x="0" y="0"/>
                  </a:moveTo>
                  <a:lnTo>
                    <a:pt x="39" y="0"/>
                  </a:lnTo>
                  <a:lnTo>
                    <a:pt x="39" y="95"/>
                  </a:lnTo>
                  <a:lnTo>
                    <a:pt x="103" y="95"/>
                  </a:lnTo>
                  <a:lnTo>
                    <a:pt x="103" y="0"/>
                  </a:lnTo>
                  <a:lnTo>
                    <a:pt x="145" y="0"/>
                  </a:lnTo>
                  <a:lnTo>
                    <a:pt x="145" y="233"/>
                  </a:lnTo>
                  <a:lnTo>
                    <a:pt x="103" y="233"/>
                  </a:lnTo>
                  <a:lnTo>
                    <a:pt x="103" y="130"/>
                  </a:lnTo>
                  <a:lnTo>
                    <a:pt x="39" y="130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0" name="Freeform 73">
              <a:extLst>
                <a:ext uri="{FF2B5EF4-FFF2-40B4-BE49-F238E27FC236}">
                  <a16:creationId xmlns:a16="http://schemas.microsoft.com/office/drawing/2014/main" id="{84E5A7F4-1462-404F-9928-1204F950A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0825" y="2157413"/>
              <a:ext cx="47625" cy="65087"/>
            </a:xfrm>
            <a:custGeom>
              <a:avLst/>
              <a:gdLst>
                <a:gd name="T0" fmla="*/ 122 w 131"/>
                <a:gd name="T1" fmla="*/ 167 h 179"/>
                <a:gd name="T2" fmla="*/ 74 w 131"/>
                <a:gd name="T3" fmla="*/ 178 h 179"/>
                <a:gd name="T4" fmla="*/ 0 w 131"/>
                <a:gd name="T5" fmla="*/ 90 h 179"/>
                <a:gd name="T6" fmla="*/ 66 w 131"/>
                <a:gd name="T7" fmla="*/ 0 h 179"/>
                <a:gd name="T8" fmla="*/ 130 w 131"/>
                <a:gd name="T9" fmla="*/ 93 h 179"/>
                <a:gd name="T10" fmla="*/ 130 w 131"/>
                <a:gd name="T11" fmla="*/ 101 h 179"/>
                <a:gd name="T12" fmla="*/ 37 w 131"/>
                <a:gd name="T13" fmla="*/ 101 h 179"/>
                <a:gd name="T14" fmla="*/ 77 w 131"/>
                <a:gd name="T15" fmla="*/ 149 h 179"/>
                <a:gd name="T16" fmla="*/ 119 w 131"/>
                <a:gd name="T17" fmla="*/ 135 h 179"/>
                <a:gd name="T18" fmla="*/ 122 w 131"/>
                <a:gd name="T19" fmla="*/ 167 h 179"/>
                <a:gd name="T20" fmla="*/ 90 w 131"/>
                <a:gd name="T21" fmla="*/ 74 h 179"/>
                <a:gd name="T22" fmla="*/ 64 w 131"/>
                <a:gd name="T23" fmla="*/ 29 h 179"/>
                <a:gd name="T24" fmla="*/ 34 w 131"/>
                <a:gd name="T25" fmla="*/ 74 h 179"/>
                <a:gd name="T26" fmla="*/ 90 w 131"/>
                <a:gd name="T27" fmla="*/ 7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1" y="178"/>
                    <a:pt x="0" y="138"/>
                    <a:pt x="0" y="90"/>
                  </a:cubicBezTo>
                  <a:cubicBezTo>
                    <a:pt x="0" y="40"/>
                    <a:pt x="27" y="0"/>
                    <a:pt x="66" y="0"/>
                  </a:cubicBezTo>
                  <a:cubicBezTo>
                    <a:pt x="101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8" y="149"/>
                    <a:pt x="77" y="149"/>
                  </a:cubicBezTo>
                  <a:cubicBezTo>
                    <a:pt x="101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0" y="74"/>
                  </a:moveTo>
                  <a:cubicBezTo>
                    <a:pt x="90" y="45"/>
                    <a:pt x="80" y="29"/>
                    <a:pt x="64" y="29"/>
                  </a:cubicBezTo>
                  <a:cubicBezTo>
                    <a:pt x="42" y="29"/>
                    <a:pt x="34" y="53"/>
                    <a:pt x="34" y="74"/>
                  </a:cubicBezTo>
                  <a:lnTo>
                    <a:pt x="90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1" name="Freeform 74">
              <a:extLst>
                <a:ext uri="{FF2B5EF4-FFF2-40B4-BE49-F238E27FC236}">
                  <a16:creationId xmlns:a16="http://schemas.microsoft.com/office/drawing/2014/main" id="{2CC70C93-E65B-DB49-AEFD-B1893EB6E9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6388" y="2157413"/>
              <a:ext cx="46037" cy="63500"/>
            </a:xfrm>
            <a:custGeom>
              <a:avLst/>
              <a:gdLst>
                <a:gd name="T0" fmla="*/ 16 w 130"/>
                <a:gd name="T1" fmla="*/ 13 h 176"/>
                <a:gd name="T2" fmla="*/ 66 w 130"/>
                <a:gd name="T3" fmla="*/ 0 h 176"/>
                <a:gd name="T4" fmla="*/ 127 w 130"/>
                <a:gd name="T5" fmla="*/ 69 h 176"/>
                <a:gd name="T6" fmla="*/ 127 w 130"/>
                <a:gd name="T7" fmla="*/ 143 h 176"/>
                <a:gd name="T8" fmla="*/ 129 w 130"/>
                <a:gd name="T9" fmla="*/ 172 h 176"/>
                <a:gd name="T10" fmla="*/ 95 w 130"/>
                <a:gd name="T11" fmla="*/ 172 h 176"/>
                <a:gd name="T12" fmla="*/ 92 w 130"/>
                <a:gd name="T13" fmla="*/ 149 h 176"/>
                <a:gd name="T14" fmla="*/ 47 w 130"/>
                <a:gd name="T15" fmla="*/ 175 h 176"/>
                <a:gd name="T16" fmla="*/ 0 w 130"/>
                <a:gd name="T17" fmla="*/ 125 h 176"/>
                <a:gd name="T18" fmla="*/ 84 w 130"/>
                <a:gd name="T19" fmla="*/ 66 h 176"/>
                <a:gd name="T20" fmla="*/ 92 w 130"/>
                <a:gd name="T21" fmla="*/ 66 h 176"/>
                <a:gd name="T22" fmla="*/ 92 w 130"/>
                <a:gd name="T23" fmla="*/ 61 h 176"/>
                <a:gd name="T24" fmla="*/ 63 w 130"/>
                <a:gd name="T25" fmla="*/ 29 h 176"/>
                <a:gd name="T26" fmla="*/ 18 w 130"/>
                <a:gd name="T27" fmla="*/ 45 h 176"/>
                <a:gd name="T28" fmla="*/ 16 w 130"/>
                <a:gd name="T29" fmla="*/ 13 h 176"/>
                <a:gd name="T30" fmla="*/ 90 w 130"/>
                <a:gd name="T31" fmla="*/ 90 h 176"/>
                <a:gd name="T32" fmla="*/ 37 w 130"/>
                <a:gd name="T33" fmla="*/ 122 h 176"/>
                <a:gd name="T34" fmla="*/ 61 w 130"/>
                <a:gd name="T35" fmla="*/ 149 h 176"/>
                <a:gd name="T36" fmla="*/ 92 w 130"/>
                <a:gd name="T37" fmla="*/ 98 h 176"/>
                <a:gd name="T38" fmla="*/ 92 w 130"/>
                <a:gd name="T39" fmla="*/ 90 h 176"/>
                <a:gd name="T40" fmla="*/ 90 w 130"/>
                <a:gd name="T41" fmla="*/ 9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6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18" y="45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1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2" name="Freeform 75">
              <a:extLst>
                <a:ext uri="{FF2B5EF4-FFF2-40B4-BE49-F238E27FC236}">
                  <a16:creationId xmlns:a16="http://schemas.microsoft.com/office/drawing/2014/main" id="{A10F5E8E-BEBE-C445-8FCF-CABDA18AFC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8300" y="2130425"/>
              <a:ext cx="14288" cy="90488"/>
            </a:xfrm>
            <a:custGeom>
              <a:avLst/>
              <a:gdLst>
                <a:gd name="T0" fmla="*/ 20 w 40"/>
                <a:gd name="T1" fmla="*/ 252 h 253"/>
                <a:gd name="T2" fmla="*/ 0 w 40"/>
                <a:gd name="T3" fmla="*/ 252 h 253"/>
                <a:gd name="T4" fmla="*/ 0 w 40"/>
                <a:gd name="T5" fmla="*/ 0 h 253"/>
                <a:gd name="T6" fmla="*/ 39 w 40"/>
                <a:gd name="T7" fmla="*/ 0 h 253"/>
                <a:gd name="T8" fmla="*/ 39 w 40"/>
                <a:gd name="T9" fmla="*/ 252 h 253"/>
                <a:gd name="T10" fmla="*/ 20 w 40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39" y="0"/>
                  </a:lnTo>
                  <a:lnTo>
                    <a:pt x="39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3" name="Freeform 76">
              <a:extLst>
                <a:ext uri="{FF2B5EF4-FFF2-40B4-BE49-F238E27FC236}">
                  <a16:creationId xmlns:a16="http://schemas.microsoft.com/office/drawing/2014/main" id="{12EA1041-8261-4646-997D-D53989091B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3700" y="2141538"/>
              <a:ext cx="34925" cy="80962"/>
            </a:xfrm>
            <a:custGeom>
              <a:avLst/>
              <a:gdLst>
                <a:gd name="T0" fmla="*/ 23 w 99"/>
                <a:gd name="T1" fmla="*/ 13 h 224"/>
                <a:gd name="T2" fmla="*/ 63 w 99"/>
                <a:gd name="T3" fmla="*/ 0 h 224"/>
                <a:gd name="T4" fmla="*/ 63 w 99"/>
                <a:gd name="T5" fmla="*/ 48 h 224"/>
                <a:gd name="T6" fmla="*/ 95 w 99"/>
                <a:gd name="T7" fmla="*/ 48 h 224"/>
                <a:gd name="T8" fmla="*/ 95 w 99"/>
                <a:gd name="T9" fmla="*/ 77 h 224"/>
                <a:gd name="T10" fmla="*/ 63 w 99"/>
                <a:gd name="T11" fmla="*/ 77 h 224"/>
                <a:gd name="T12" fmla="*/ 63 w 99"/>
                <a:gd name="T13" fmla="*/ 167 h 224"/>
                <a:gd name="T14" fmla="*/ 82 w 99"/>
                <a:gd name="T15" fmla="*/ 191 h 224"/>
                <a:gd name="T16" fmla="*/ 98 w 99"/>
                <a:gd name="T17" fmla="*/ 188 h 224"/>
                <a:gd name="T18" fmla="*/ 98 w 99"/>
                <a:gd name="T19" fmla="*/ 217 h 224"/>
                <a:gd name="T20" fmla="*/ 71 w 99"/>
                <a:gd name="T21" fmla="*/ 223 h 224"/>
                <a:gd name="T22" fmla="*/ 26 w 99"/>
                <a:gd name="T23" fmla="*/ 172 h 224"/>
                <a:gd name="T24" fmla="*/ 26 w 99"/>
                <a:gd name="T25" fmla="*/ 77 h 224"/>
                <a:gd name="T26" fmla="*/ 0 w 99"/>
                <a:gd name="T27" fmla="*/ 77 h 224"/>
                <a:gd name="T28" fmla="*/ 0 w 99"/>
                <a:gd name="T29" fmla="*/ 48 h 224"/>
                <a:gd name="T30" fmla="*/ 26 w 99"/>
                <a:gd name="T31" fmla="*/ 48 h 224"/>
                <a:gd name="T32" fmla="*/ 23 w 99"/>
                <a:gd name="T33" fmla="*/ 13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4">
                  <a:moveTo>
                    <a:pt x="23" y="13"/>
                  </a:moveTo>
                  <a:lnTo>
                    <a:pt x="63" y="0"/>
                  </a:lnTo>
                  <a:lnTo>
                    <a:pt x="63" y="48"/>
                  </a:lnTo>
                  <a:lnTo>
                    <a:pt x="95" y="48"/>
                  </a:lnTo>
                  <a:lnTo>
                    <a:pt x="95" y="77"/>
                  </a:lnTo>
                  <a:lnTo>
                    <a:pt x="63" y="77"/>
                  </a:lnTo>
                  <a:lnTo>
                    <a:pt x="63" y="167"/>
                  </a:lnTo>
                  <a:cubicBezTo>
                    <a:pt x="63" y="186"/>
                    <a:pt x="68" y="191"/>
                    <a:pt x="82" y="191"/>
                  </a:cubicBezTo>
                  <a:cubicBezTo>
                    <a:pt x="90" y="191"/>
                    <a:pt x="92" y="188"/>
                    <a:pt x="98" y="188"/>
                  </a:cubicBezTo>
                  <a:lnTo>
                    <a:pt x="98" y="217"/>
                  </a:lnTo>
                  <a:cubicBezTo>
                    <a:pt x="92" y="220"/>
                    <a:pt x="84" y="223"/>
                    <a:pt x="71" y="223"/>
                  </a:cubicBezTo>
                  <a:cubicBezTo>
                    <a:pt x="42" y="223"/>
                    <a:pt x="26" y="209"/>
                    <a:pt x="26" y="172"/>
                  </a:cubicBezTo>
                  <a:lnTo>
                    <a:pt x="26" y="77"/>
                  </a:lnTo>
                  <a:lnTo>
                    <a:pt x="0" y="77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3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4" name="Freeform 77">
              <a:extLst>
                <a:ext uri="{FF2B5EF4-FFF2-40B4-BE49-F238E27FC236}">
                  <a16:creationId xmlns:a16="http://schemas.microsoft.com/office/drawing/2014/main" id="{D320E245-724C-944A-B201-9418FB154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150" y="2130425"/>
              <a:ext cx="46038" cy="90488"/>
            </a:xfrm>
            <a:custGeom>
              <a:avLst/>
              <a:gdLst>
                <a:gd name="T0" fmla="*/ 0 w 128"/>
                <a:gd name="T1" fmla="*/ 0 h 253"/>
                <a:gd name="T2" fmla="*/ 40 w 128"/>
                <a:gd name="T3" fmla="*/ 0 h 253"/>
                <a:gd name="T4" fmla="*/ 40 w 128"/>
                <a:gd name="T5" fmla="*/ 101 h 253"/>
                <a:gd name="T6" fmla="*/ 40 w 128"/>
                <a:gd name="T7" fmla="*/ 101 h 253"/>
                <a:gd name="T8" fmla="*/ 80 w 128"/>
                <a:gd name="T9" fmla="*/ 77 h 253"/>
                <a:gd name="T10" fmla="*/ 127 w 128"/>
                <a:gd name="T11" fmla="*/ 141 h 253"/>
                <a:gd name="T12" fmla="*/ 127 w 128"/>
                <a:gd name="T13" fmla="*/ 252 h 253"/>
                <a:gd name="T14" fmla="*/ 87 w 128"/>
                <a:gd name="T15" fmla="*/ 252 h 253"/>
                <a:gd name="T16" fmla="*/ 87 w 128"/>
                <a:gd name="T17" fmla="*/ 149 h 253"/>
                <a:gd name="T18" fmla="*/ 66 w 128"/>
                <a:gd name="T19" fmla="*/ 112 h 253"/>
                <a:gd name="T20" fmla="*/ 40 w 128"/>
                <a:gd name="T21" fmla="*/ 151 h 253"/>
                <a:gd name="T22" fmla="*/ 40 w 128"/>
                <a:gd name="T23" fmla="*/ 252 h 253"/>
                <a:gd name="T24" fmla="*/ 0 w 128"/>
                <a:gd name="T25" fmla="*/ 252 h 253"/>
                <a:gd name="T26" fmla="*/ 0 w 128"/>
                <a:gd name="T2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253">
                  <a:moveTo>
                    <a:pt x="0" y="0"/>
                  </a:moveTo>
                  <a:lnTo>
                    <a:pt x="40" y="0"/>
                  </a:lnTo>
                  <a:lnTo>
                    <a:pt x="40" y="101"/>
                  </a:lnTo>
                  <a:lnTo>
                    <a:pt x="40" y="101"/>
                  </a:lnTo>
                  <a:cubicBezTo>
                    <a:pt x="48" y="90"/>
                    <a:pt x="56" y="77"/>
                    <a:pt x="80" y="77"/>
                  </a:cubicBezTo>
                  <a:cubicBezTo>
                    <a:pt x="117" y="77"/>
                    <a:pt x="127" y="106"/>
                    <a:pt x="127" y="141"/>
                  </a:cubicBezTo>
                  <a:lnTo>
                    <a:pt x="127" y="252"/>
                  </a:lnTo>
                  <a:lnTo>
                    <a:pt x="87" y="252"/>
                  </a:lnTo>
                  <a:lnTo>
                    <a:pt x="87" y="149"/>
                  </a:lnTo>
                  <a:cubicBezTo>
                    <a:pt x="87" y="122"/>
                    <a:pt x="82" y="112"/>
                    <a:pt x="66" y="112"/>
                  </a:cubicBezTo>
                  <a:cubicBezTo>
                    <a:pt x="45" y="112"/>
                    <a:pt x="40" y="130"/>
                    <a:pt x="40" y="151"/>
                  </a:cubicBezTo>
                  <a:lnTo>
                    <a:pt x="40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5" name="Freeform 78">
              <a:extLst>
                <a:ext uri="{FF2B5EF4-FFF2-40B4-BE49-F238E27FC236}">
                  <a16:creationId xmlns:a16="http://schemas.microsoft.com/office/drawing/2014/main" id="{BB0FB08F-B71A-784B-8DC0-5FC035E38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0975" y="2241550"/>
              <a:ext cx="63500" cy="85725"/>
            </a:xfrm>
            <a:custGeom>
              <a:avLst/>
              <a:gdLst>
                <a:gd name="T0" fmla="*/ 175 w 176"/>
                <a:gd name="T1" fmla="*/ 119 h 239"/>
                <a:gd name="T2" fmla="*/ 87 w 176"/>
                <a:gd name="T3" fmla="*/ 238 h 239"/>
                <a:gd name="T4" fmla="*/ 0 w 176"/>
                <a:gd name="T5" fmla="*/ 119 h 239"/>
                <a:gd name="T6" fmla="*/ 87 w 176"/>
                <a:gd name="T7" fmla="*/ 0 h 239"/>
                <a:gd name="T8" fmla="*/ 175 w 176"/>
                <a:gd name="T9" fmla="*/ 119 h 239"/>
                <a:gd name="T10" fmla="*/ 133 w 176"/>
                <a:gd name="T11" fmla="*/ 119 h 239"/>
                <a:gd name="T12" fmla="*/ 87 w 176"/>
                <a:gd name="T13" fmla="*/ 31 h 239"/>
                <a:gd name="T14" fmla="*/ 42 w 176"/>
                <a:gd name="T15" fmla="*/ 119 h 239"/>
                <a:gd name="T16" fmla="*/ 87 w 176"/>
                <a:gd name="T17" fmla="*/ 206 h 239"/>
                <a:gd name="T18" fmla="*/ 133 w 176"/>
                <a:gd name="T19" fmla="*/ 11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239">
                  <a:moveTo>
                    <a:pt x="175" y="119"/>
                  </a:moveTo>
                  <a:cubicBezTo>
                    <a:pt x="175" y="204"/>
                    <a:pt x="133" y="238"/>
                    <a:pt x="87" y="238"/>
                  </a:cubicBezTo>
                  <a:cubicBezTo>
                    <a:pt x="42" y="238"/>
                    <a:pt x="0" y="201"/>
                    <a:pt x="0" y="119"/>
                  </a:cubicBezTo>
                  <a:cubicBezTo>
                    <a:pt x="3" y="37"/>
                    <a:pt x="42" y="0"/>
                    <a:pt x="87" y="0"/>
                  </a:cubicBezTo>
                  <a:cubicBezTo>
                    <a:pt x="133" y="0"/>
                    <a:pt x="175" y="37"/>
                    <a:pt x="175" y="119"/>
                  </a:cubicBezTo>
                  <a:close/>
                  <a:moveTo>
                    <a:pt x="133" y="119"/>
                  </a:moveTo>
                  <a:cubicBezTo>
                    <a:pt x="133" y="55"/>
                    <a:pt x="111" y="31"/>
                    <a:pt x="87" y="31"/>
                  </a:cubicBezTo>
                  <a:cubicBezTo>
                    <a:pt x="61" y="31"/>
                    <a:pt x="42" y="55"/>
                    <a:pt x="42" y="119"/>
                  </a:cubicBezTo>
                  <a:cubicBezTo>
                    <a:pt x="42" y="185"/>
                    <a:pt x="64" y="206"/>
                    <a:pt x="87" y="206"/>
                  </a:cubicBezTo>
                  <a:cubicBezTo>
                    <a:pt x="114" y="206"/>
                    <a:pt x="133" y="182"/>
                    <a:pt x="133" y="11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6" name="Freeform 79">
              <a:extLst>
                <a:ext uri="{FF2B5EF4-FFF2-40B4-BE49-F238E27FC236}">
                  <a16:creationId xmlns:a16="http://schemas.microsoft.com/office/drawing/2014/main" id="{90E88940-F799-804E-ABA1-FF1B65FD7D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7175" y="2263775"/>
              <a:ext cx="28575" cy="63500"/>
            </a:xfrm>
            <a:custGeom>
              <a:avLst/>
              <a:gdLst>
                <a:gd name="T0" fmla="*/ 0 w 80"/>
                <a:gd name="T1" fmla="*/ 31 h 175"/>
                <a:gd name="T2" fmla="*/ 0 w 80"/>
                <a:gd name="T3" fmla="*/ 2 h 175"/>
                <a:gd name="T4" fmla="*/ 34 w 80"/>
                <a:gd name="T5" fmla="*/ 2 h 175"/>
                <a:gd name="T6" fmla="*/ 34 w 80"/>
                <a:gd name="T7" fmla="*/ 34 h 175"/>
                <a:gd name="T8" fmla="*/ 34 w 80"/>
                <a:gd name="T9" fmla="*/ 34 h 175"/>
                <a:gd name="T10" fmla="*/ 74 w 80"/>
                <a:gd name="T11" fmla="*/ 0 h 175"/>
                <a:gd name="T12" fmla="*/ 79 w 80"/>
                <a:gd name="T13" fmla="*/ 0 h 175"/>
                <a:gd name="T14" fmla="*/ 79 w 80"/>
                <a:gd name="T15" fmla="*/ 39 h 175"/>
                <a:gd name="T16" fmla="*/ 69 w 80"/>
                <a:gd name="T17" fmla="*/ 37 h 175"/>
                <a:gd name="T18" fmla="*/ 34 w 80"/>
                <a:gd name="T19" fmla="*/ 79 h 175"/>
                <a:gd name="T20" fmla="*/ 34 w 80"/>
                <a:gd name="T21" fmla="*/ 174 h 175"/>
                <a:gd name="T22" fmla="*/ 0 w 80"/>
                <a:gd name="T23" fmla="*/ 174 h 175"/>
                <a:gd name="T24" fmla="*/ 0 w 80"/>
                <a:gd name="T25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175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3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4" y="0"/>
                  </a:cubicBezTo>
                  <a:cubicBezTo>
                    <a:pt x="77" y="0"/>
                    <a:pt x="79" y="0"/>
                    <a:pt x="79" y="0"/>
                  </a:cubicBezTo>
                  <a:lnTo>
                    <a:pt x="79" y="39"/>
                  </a:lnTo>
                  <a:cubicBezTo>
                    <a:pt x="77" y="39"/>
                    <a:pt x="71" y="37"/>
                    <a:pt x="69" y="37"/>
                  </a:cubicBezTo>
                  <a:cubicBezTo>
                    <a:pt x="53" y="37"/>
                    <a:pt x="34" y="47"/>
                    <a:pt x="34" y="79"/>
                  </a:cubicBezTo>
                  <a:lnTo>
                    <a:pt x="34" y="174"/>
                  </a:lnTo>
                  <a:lnTo>
                    <a:pt x="0" y="174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7" name="Freeform 80">
              <a:extLst>
                <a:ext uri="{FF2B5EF4-FFF2-40B4-BE49-F238E27FC236}">
                  <a16:creationId xmlns:a16="http://schemas.microsoft.com/office/drawing/2014/main" id="{0BA7D242-9EF9-5C40-81A7-6810F23577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275" y="2265363"/>
              <a:ext cx="49213" cy="90487"/>
            </a:xfrm>
            <a:custGeom>
              <a:avLst/>
              <a:gdLst>
                <a:gd name="T0" fmla="*/ 8 w 136"/>
                <a:gd name="T1" fmla="*/ 198 h 250"/>
                <a:gd name="T2" fmla="*/ 55 w 136"/>
                <a:gd name="T3" fmla="*/ 214 h 250"/>
                <a:gd name="T4" fmla="*/ 98 w 136"/>
                <a:gd name="T5" fmla="*/ 161 h 250"/>
                <a:gd name="T6" fmla="*/ 98 w 136"/>
                <a:gd name="T7" fmla="*/ 145 h 250"/>
                <a:gd name="T8" fmla="*/ 55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2 h 250"/>
                <a:gd name="T18" fmla="*/ 135 w 136"/>
                <a:gd name="T19" fmla="*/ 2 h 250"/>
                <a:gd name="T20" fmla="*/ 135 w 136"/>
                <a:gd name="T21" fmla="*/ 29 h 250"/>
                <a:gd name="T22" fmla="*/ 135 w 136"/>
                <a:gd name="T23" fmla="*/ 156 h 250"/>
                <a:gd name="T24" fmla="*/ 61 w 136"/>
                <a:gd name="T25" fmla="*/ 249 h 250"/>
                <a:gd name="T26" fmla="*/ 5 w 136"/>
                <a:gd name="T27" fmla="*/ 238 h 250"/>
                <a:gd name="T28" fmla="*/ 8 w 136"/>
                <a:gd name="T29" fmla="*/ 198 h 250"/>
                <a:gd name="T30" fmla="*/ 98 w 136"/>
                <a:gd name="T31" fmla="*/ 82 h 250"/>
                <a:gd name="T32" fmla="*/ 66 w 136"/>
                <a:gd name="T33" fmla="*/ 26 h 250"/>
                <a:gd name="T34" fmla="*/ 37 w 136"/>
                <a:gd name="T35" fmla="*/ 82 h 250"/>
                <a:gd name="T36" fmla="*/ 63 w 136"/>
                <a:gd name="T37" fmla="*/ 140 h 250"/>
                <a:gd name="T38" fmla="*/ 98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8" y="198"/>
                  </a:moveTo>
                  <a:cubicBezTo>
                    <a:pt x="16" y="204"/>
                    <a:pt x="34" y="214"/>
                    <a:pt x="55" y="214"/>
                  </a:cubicBezTo>
                  <a:cubicBezTo>
                    <a:pt x="93" y="214"/>
                    <a:pt x="98" y="188"/>
                    <a:pt x="98" y="161"/>
                  </a:cubicBezTo>
                  <a:lnTo>
                    <a:pt x="98" y="145"/>
                  </a:lnTo>
                  <a:cubicBezTo>
                    <a:pt x="93" y="159"/>
                    <a:pt x="82" y="175"/>
                    <a:pt x="55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2"/>
                  </a:lnTo>
                  <a:lnTo>
                    <a:pt x="135" y="2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4" y="249"/>
                    <a:pt x="16" y="241"/>
                    <a:pt x="5" y="238"/>
                  </a:cubicBezTo>
                  <a:lnTo>
                    <a:pt x="8" y="198"/>
                  </a:lnTo>
                  <a:close/>
                  <a:moveTo>
                    <a:pt x="98" y="82"/>
                  </a:moveTo>
                  <a:cubicBezTo>
                    <a:pt x="98" y="45"/>
                    <a:pt x="85" y="26"/>
                    <a:pt x="66" y="26"/>
                  </a:cubicBezTo>
                  <a:cubicBezTo>
                    <a:pt x="45" y="26"/>
                    <a:pt x="37" y="47"/>
                    <a:pt x="37" y="82"/>
                  </a:cubicBezTo>
                  <a:cubicBezTo>
                    <a:pt x="37" y="124"/>
                    <a:pt x="50" y="140"/>
                    <a:pt x="63" y="140"/>
                  </a:cubicBezTo>
                  <a:cubicBezTo>
                    <a:pt x="87" y="140"/>
                    <a:pt x="98" y="122"/>
                    <a:pt x="98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8" name="Freeform 81">
              <a:extLst>
                <a:ext uri="{FF2B5EF4-FFF2-40B4-BE49-F238E27FC236}">
                  <a16:creationId xmlns:a16="http://schemas.microsoft.com/office/drawing/2014/main" id="{C294BB61-5258-E74E-A2FD-EAA2294DFC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4013" y="2263775"/>
              <a:ext cx="47625" cy="63500"/>
            </a:xfrm>
            <a:custGeom>
              <a:avLst/>
              <a:gdLst>
                <a:gd name="T0" fmla="*/ 16 w 131"/>
                <a:gd name="T1" fmla="*/ 13 h 175"/>
                <a:gd name="T2" fmla="*/ 66 w 131"/>
                <a:gd name="T3" fmla="*/ 0 h 175"/>
                <a:gd name="T4" fmla="*/ 127 w 131"/>
                <a:gd name="T5" fmla="*/ 68 h 175"/>
                <a:gd name="T6" fmla="*/ 127 w 131"/>
                <a:gd name="T7" fmla="*/ 143 h 175"/>
                <a:gd name="T8" fmla="*/ 130 w 131"/>
                <a:gd name="T9" fmla="*/ 172 h 175"/>
                <a:gd name="T10" fmla="*/ 95 w 131"/>
                <a:gd name="T11" fmla="*/ 172 h 175"/>
                <a:gd name="T12" fmla="*/ 93 w 131"/>
                <a:gd name="T13" fmla="*/ 148 h 175"/>
                <a:gd name="T14" fmla="*/ 48 w 131"/>
                <a:gd name="T15" fmla="*/ 174 h 175"/>
                <a:gd name="T16" fmla="*/ 0 w 131"/>
                <a:gd name="T17" fmla="*/ 124 h 175"/>
                <a:gd name="T18" fmla="*/ 85 w 131"/>
                <a:gd name="T19" fmla="*/ 66 h 175"/>
                <a:gd name="T20" fmla="*/ 93 w 131"/>
                <a:gd name="T21" fmla="*/ 66 h 175"/>
                <a:gd name="T22" fmla="*/ 93 w 131"/>
                <a:gd name="T23" fmla="*/ 60 h 175"/>
                <a:gd name="T24" fmla="*/ 64 w 131"/>
                <a:gd name="T25" fmla="*/ 29 h 175"/>
                <a:gd name="T26" fmla="*/ 19 w 131"/>
                <a:gd name="T27" fmla="*/ 45 h 175"/>
                <a:gd name="T28" fmla="*/ 16 w 131"/>
                <a:gd name="T29" fmla="*/ 13 h 175"/>
                <a:gd name="T30" fmla="*/ 90 w 131"/>
                <a:gd name="T31" fmla="*/ 92 h 175"/>
                <a:gd name="T32" fmla="*/ 37 w 131"/>
                <a:gd name="T33" fmla="*/ 124 h 175"/>
                <a:gd name="T34" fmla="*/ 61 w 131"/>
                <a:gd name="T35" fmla="*/ 150 h 175"/>
                <a:gd name="T36" fmla="*/ 93 w 131"/>
                <a:gd name="T37" fmla="*/ 100 h 175"/>
                <a:gd name="T38" fmla="*/ 93 w 131"/>
                <a:gd name="T39" fmla="*/ 92 h 175"/>
                <a:gd name="T40" fmla="*/ 90 w 131"/>
                <a:gd name="T41" fmla="*/ 9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5">
                  <a:moveTo>
                    <a:pt x="16" y="13"/>
                  </a:moveTo>
                  <a:cubicBezTo>
                    <a:pt x="27" y="7"/>
                    <a:pt x="42" y="0"/>
                    <a:pt x="66" y="0"/>
                  </a:cubicBezTo>
                  <a:cubicBezTo>
                    <a:pt x="117" y="0"/>
                    <a:pt x="127" y="26"/>
                    <a:pt x="127" y="68"/>
                  </a:cubicBezTo>
                  <a:lnTo>
                    <a:pt x="127" y="143"/>
                  </a:lnTo>
                  <a:cubicBezTo>
                    <a:pt x="127" y="156"/>
                    <a:pt x="127" y="166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6"/>
                    <a:pt x="93" y="148"/>
                  </a:cubicBezTo>
                  <a:cubicBezTo>
                    <a:pt x="82" y="161"/>
                    <a:pt x="72" y="174"/>
                    <a:pt x="48" y="174"/>
                  </a:cubicBezTo>
                  <a:cubicBezTo>
                    <a:pt x="24" y="174"/>
                    <a:pt x="0" y="156"/>
                    <a:pt x="0" y="124"/>
                  </a:cubicBezTo>
                  <a:cubicBezTo>
                    <a:pt x="0" y="76"/>
                    <a:pt x="34" y="66"/>
                    <a:pt x="85" y="66"/>
                  </a:cubicBezTo>
                  <a:lnTo>
                    <a:pt x="93" y="66"/>
                  </a:lnTo>
                  <a:lnTo>
                    <a:pt x="93" y="60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39"/>
                    <a:pt x="19" y="45"/>
                  </a:cubicBezTo>
                  <a:lnTo>
                    <a:pt x="16" y="13"/>
                  </a:lnTo>
                  <a:close/>
                  <a:moveTo>
                    <a:pt x="90" y="92"/>
                  </a:moveTo>
                  <a:cubicBezTo>
                    <a:pt x="58" y="92"/>
                    <a:pt x="37" y="100"/>
                    <a:pt x="37" y="124"/>
                  </a:cubicBezTo>
                  <a:cubicBezTo>
                    <a:pt x="37" y="140"/>
                    <a:pt x="48" y="150"/>
                    <a:pt x="61" y="150"/>
                  </a:cubicBezTo>
                  <a:cubicBezTo>
                    <a:pt x="85" y="150"/>
                    <a:pt x="93" y="132"/>
                    <a:pt x="93" y="100"/>
                  </a:cubicBezTo>
                  <a:lnTo>
                    <a:pt x="93" y="92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9" name="Freeform 82">
              <a:extLst>
                <a:ext uri="{FF2B5EF4-FFF2-40B4-BE49-F238E27FC236}">
                  <a16:creationId xmlns:a16="http://schemas.microsoft.com/office/drawing/2014/main" id="{4DD4AC48-D9DA-F447-AC23-ED6D2CDC3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4338" y="2263775"/>
              <a:ext cx="46037" cy="63500"/>
            </a:xfrm>
            <a:custGeom>
              <a:avLst/>
              <a:gdLst>
                <a:gd name="T0" fmla="*/ 0 w 128"/>
                <a:gd name="T1" fmla="*/ 31 h 178"/>
                <a:gd name="T2" fmla="*/ 0 w 128"/>
                <a:gd name="T3" fmla="*/ 2 h 178"/>
                <a:gd name="T4" fmla="*/ 37 w 128"/>
                <a:gd name="T5" fmla="*/ 2 h 178"/>
                <a:gd name="T6" fmla="*/ 37 w 128"/>
                <a:gd name="T7" fmla="*/ 29 h 178"/>
                <a:gd name="T8" fmla="*/ 37 w 128"/>
                <a:gd name="T9" fmla="*/ 29 h 178"/>
                <a:gd name="T10" fmla="*/ 37 w 128"/>
                <a:gd name="T11" fmla="*/ 29 h 178"/>
                <a:gd name="T12" fmla="*/ 79 w 128"/>
                <a:gd name="T13" fmla="*/ 0 h 178"/>
                <a:gd name="T14" fmla="*/ 127 w 128"/>
                <a:gd name="T15" fmla="*/ 63 h 178"/>
                <a:gd name="T16" fmla="*/ 127 w 128"/>
                <a:gd name="T17" fmla="*/ 174 h 178"/>
                <a:gd name="T18" fmla="*/ 87 w 128"/>
                <a:gd name="T19" fmla="*/ 174 h 178"/>
                <a:gd name="T20" fmla="*/ 87 w 128"/>
                <a:gd name="T21" fmla="*/ 74 h 178"/>
                <a:gd name="T22" fmla="*/ 66 w 128"/>
                <a:gd name="T23" fmla="*/ 37 h 178"/>
                <a:gd name="T24" fmla="*/ 40 w 128"/>
                <a:gd name="T25" fmla="*/ 76 h 178"/>
                <a:gd name="T26" fmla="*/ 40 w 128"/>
                <a:gd name="T27" fmla="*/ 177 h 178"/>
                <a:gd name="T28" fmla="*/ 0 w 128"/>
                <a:gd name="T29" fmla="*/ 177 h 178"/>
                <a:gd name="T30" fmla="*/ 0 w 128"/>
                <a:gd name="T31" fmla="*/ 3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8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7" y="2"/>
                  </a:lnTo>
                  <a:cubicBezTo>
                    <a:pt x="37" y="10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8"/>
                    <a:pt x="53" y="0"/>
                    <a:pt x="79" y="0"/>
                  </a:cubicBezTo>
                  <a:cubicBezTo>
                    <a:pt x="116" y="0"/>
                    <a:pt x="127" y="29"/>
                    <a:pt x="127" y="63"/>
                  </a:cubicBezTo>
                  <a:lnTo>
                    <a:pt x="127" y="174"/>
                  </a:lnTo>
                  <a:lnTo>
                    <a:pt x="87" y="174"/>
                  </a:lnTo>
                  <a:lnTo>
                    <a:pt x="87" y="74"/>
                  </a:lnTo>
                  <a:cubicBezTo>
                    <a:pt x="87" y="47"/>
                    <a:pt x="82" y="37"/>
                    <a:pt x="66" y="37"/>
                  </a:cubicBezTo>
                  <a:cubicBezTo>
                    <a:pt x="45" y="37"/>
                    <a:pt x="40" y="55"/>
                    <a:pt x="40" y="76"/>
                  </a:cubicBezTo>
                  <a:lnTo>
                    <a:pt x="40" y="177"/>
                  </a:lnTo>
                  <a:lnTo>
                    <a:pt x="0" y="177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0" name="Freeform 83">
              <a:extLst>
                <a:ext uri="{FF2B5EF4-FFF2-40B4-BE49-F238E27FC236}">
                  <a16:creationId xmlns:a16="http://schemas.microsoft.com/office/drawing/2014/main" id="{42B15458-58CE-D84E-858C-F8EFD2C484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4663" y="22383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39 h 247"/>
                <a:gd name="T6" fmla="*/ 0 w 41"/>
                <a:gd name="T7" fmla="*/ 39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1" name="Freeform 84">
              <a:extLst>
                <a:ext uri="{FF2B5EF4-FFF2-40B4-BE49-F238E27FC236}">
                  <a16:creationId xmlns:a16="http://schemas.microsoft.com/office/drawing/2014/main" id="{40312D37-B4B6-2246-B5B1-D43C7A8D1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2265363"/>
              <a:ext cx="39688" cy="61912"/>
            </a:xfrm>
            <a:custGeom>
              <a:avLst/>
              <a:gdLst>
                <a:gd name="T0" fmla="*/ 0 w 109"/>
                <a:gd name="T1" fmla="*/ 135 h 173"/>
                <a:gd name="T2" fmla="*/ 69 w 109"/>
                <a:gd name="T3" fmla="*/ 29 h 173"/>
                <a:gd name="T4" fmla="*/ 2 w 109"/>
                <a:gd name="T5" fmla="*/ 29 h 173"/>
                <a:gd name="T6" fmla="*/ 2 w 109"/>
                <a:gd name="T7" fmla="*/ 0 h 173"/>
                <a:gd name="T8" fmla="*/ 108 w 109"/>
                <a:gd name="T9" fmla="*/ 0 h 173"/>
                <a:gd name="T10" fmla="*/ 108 w 109"/>
                <a:gd name="T11" fmla="*/ 34 h 173"/>
                <a:gd name="T12" fmla="*/ 40 w 109"/>
                <a:gd name="T13" fmla="*/ 140 h 173"/>
                <a:gd name="T14" fmla="*/ 108 w 109"/>
                <a:gd name="T15" fmla="*/ 140 h 173"/>
                <a:gd name="T16" fmla="*/ 108 w 109"/>
                <a:gd name="T17" fmla="*/ 172 h 173"/>
                <a:gd name="T18" fmla="*/ 0 w 109"/>
                <a:gd name="T19" fmla="*/ 172 h 173"/>
                <a:gd name="T20" fmla="*/ 0 w 109"/>
                <a:gd name="T21" fmla="*/ 13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173">
                  <a:moveTo>
                    <a:pt x="0" y="135"/>
                  </a:moveTo>
                  <a:lnTo>
                    <a:pt x="69" y="29"/>
                  </a:lnTo>
                  <a:lnTo>
                    <a:pt x="2" y="29"/>
                  </a:lnTo>
                  <a:lnTo>
                    <a:pt x="2" y="0"/>
                  </a:lnTo>
                  <a:lnTo>
                    <a:pt x="108" y="0"/>
                  </a:lnTo>
                  <a:lnTo>
                    <a:pt x="108" y="34"/>
                  </a:lnTo>
                  <a:lnTo>
                    <a:pt x="40" y="140"/>
                  </a:lnTo>
                  <a:lnTo>
                    <a:pt x="108" y="140"/>
                  </a:lnTo>
                  <a:lnTo>
                    <a:pt x="108" y="172"/>
                  </a:lnTo>
                  <a:lnTo>
                    <a:pt x="0" y="172"/>
                  </a:lnTo>
                  <a:lnTo>
                    <a:pt x="0" y="13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2" name="Freeform 85">
              <a:extLst>
                <a:ext uri="{FF2B5EF4-FFF2-40B4-BE49-F238E27FC236}">
                  <a16:creationId xmlns:a16="http://schemas.microsoft.com/office/drawing/2014/main" id="{0BAF629C-832B-2647-AE2F-AD41282ED5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2263775"/>
              <a:ext cx="46037" cy="63500"/>
            </a:xfrm>
            <a:custGeom>
              <a:avLst/>
              <a:gdLst>
                <a:gd name="T0" fmla="*/ 15 w 130"/>
                <a:gd name="T1" fmla="*/ 13 h 175"/>
                <a:gd name="T2" fmla="*/ 66 w 130"/>
                <a:gd name="T3" fmla="*/ 0 h 175"/>
                <a:gd name="T4" fmla="*/ 127 w 130"/>
                <a:gd name="T5" fmla="*/ 68 h 175"/>
                <a:gd name="T6" fmla="*/ 127 w 130"/>
                <a:gd name="T7" fmla="*/ 143 h 175"/>
                <a:gd name="T8" fmla="*/ 129 w 130"/>
                <a:gd name="T9" fmla="*/ 172 h 175"/>
                <a:gd name="T10" fmla="*/ 95 w 130"/>
                <a:gd name="T11" fmla="*/ 172 h 175"/>
                <a:gd name="T12" fmla="*/ 92 w 130"/>
                <a:gd name="T13" fmla="*/ 148 h 175"/>
                <a:gd name="T14" fmla="*/ 47 w 130"/>
                <a:gd name="T15" fmla="*/ 174 h 175"/>
                <a:gd name="T16" fmla="*/ 0 w 130"/>
                <a:gd name="T17" fmla="*/ 124 h 175"/>
                <a:gd name="T18" fmla="*/ 84 w 130"/>
                <a:gd name="T19" fmla="*/ 66 h 175"/>
                <a:gd name="T20" fmla="*/ 92 w 130"/>
                <a:gd name="T21" fmla="*/ 66 h 175"/>
                <a:gd name="T22" fmla="*/ 92 w 130"/>
                <a:gd name="T23" fmla="*/ 60 h 175"/>
                <a:gd name="T24" fmla="*/ 63 w 130"/>
                <a:gd name="T25" fmla="*/ 29 h 175"/>
                <a:gd name="T26" fmla="*/ 18 w 130"/>
                <a:gd name="T27" fmla="*/ 45 h 175"/>
                <a:gd name="T28" fmla="*/ 15 w 130"/>
                <a:gd name="T29" fmla="*/ 13 h 175"/>
                <a:gd name="T30" fmla="*/ 90 w 130"/>
                <a:gd name="T31" fmla="*/ 92 h 175"/>
                <a:gd name="T32" fmla="*/ 37 w 130"/>
                <a:gd name="T33" fmla="*/ 124 h 175"/>
                <a:gd name="T34" fmla="*/ 60 w 130"/>
                <a:gd name="T35" fmla="*/ 150 h 175"/>
                <a:gd name="T36" fmla="*/ 92 w 130"/>
                <a:gd name="T37" fmla="*/ 100 h 175"/>
                <a:gd name="T38" fmla="*/ 92 w 130"/>
                <a:gd name="T39" fmla="*/ 92 h 175"/>
                <a:gd name="T40" fmla="*/ 90 w 130"/>
                <a:gd name="T41" fmla="*/ 9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5">
                  <a:moveTo>
                    <a:pt x="15" y="13"/>
                  </a:moveTo>
                  <a:cubicBezTo>
                    <a:pt x="26" y="7"/>
                    <a:pt x="42" y="0"/>
                    <a:pt x="66" y="0"/>
                  </a:cubicBezTo>
                  <a:cubicBezTo>
                    <a:pt x="116" y="0"/>
                    <a:pt x="127" y="26"/>
                    <a:pt x="127" y="68"/>
                  </a:cubicBezTo>
                  <a:lnTo>
                    <a:pt x="127" y="143"/>
                  </a:lnTo>
                  <a:cubicBezTo>
                    <a:pt x="127" y="156"/>
                    <a:pt x="127" y="166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8"/>
                  </a:cubicBezTo>
                  <a:cubicBezTo>
                    <a:pt x="82" y="161"/>
                    <a:pt x="71" y="174"/>
                    <a:pt x="47" y="174"/>
                  </a:cubicBezTo>
                  <a:cubicBezTo>
                    <a:pt x="23" y="174"/>
                    <a:pt x="0" y="156"/>
                    <a:pt x="0" y="124"/>
                  </a:cubicBezTo>
                  <a:cubicBezTo>
                    <a:pt x="0" y="76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0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39"/>
                    <a:pt x="18" y="45"/>
                  </a:cubicBezTo>
                  <a:lnTo>
                    <a:pt x="15" y="13"/>
                  </a:lnTo>
                  <a:close/>
                  <a:moveTo>
                    <a:pt x="90" y="92"/>
                  </a:moveTo>
                  <a:cubicBezTo>
                    <a:pt x="58" y="92"/>
                    <a:pt x="37" y="100"/>
                    <a:pt x="37" y="124"/>
                  </a:cubicBezTo>
                  <a:cubicBezTo>
                    <a:pt x="37" y="140"/>
                    <a:pt x="47" y="150"/>
                    <a:pt x="60" y="150"/>
                  </a:cubicBezTo>
                  <a:cubicBezTo>
                    <a:pt x="84" y="150"/>
                    <a:pt x="92" y="132"/>
                    <a:pt x="92" y="100"/>
                  </a:cubicBezTo>
                  <a:lnTo>
                    <a:pt x="92" y="92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3" name="Freeform 86">
              <a:extLst>
                <a:ext uri="{FF2B5EF4-FFF2-40B4-BE49-F238E27FC236}">
                  <a16:creationId xmlns:a16="http://schemas.microsoft.com/office/drawing/2014/main" id="{7E0CBFDC-E49E-434F-AD1B-FDE5E1FCF8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2247900"/>
              <a:ext cx="34925" cy="80963"/>
            </a:xfrm>
            <a:custGeom>
              <a:avLst/>
              <a:gdLst>
                <a:gd name="T0" fmla="*/ 24 w 99"/>
                <a:gd name="T1" fmla="*/ 13 h 223"/>
                <a:gd name="T2" fmla="*/ 64 w 99"/>
                <a:gd name="T3" fmla="*/ 0 h 223"/>
                <a:gd name="T4" fmla="*/ 64 w 99"/>
                <a:gd name="T5" fmla="*/ 47 h 223"/>
                <a:gd name="T6" fmla="*/ 96 w 99"/>
                <a:gd name="T7" fmla="*/ 47 h 223"/>
                <a:gd name="T8" fmla="*/ 96 w 99"/>
                <a:gd name="T9" fmla="*/ 76 h 223"/>
                <a:gd name="T10" fmla="*/ 64 w 99"/>
                <a:gd name="T11" fmla="*/ 76 h 223"/>
                <a:gd name="T12" fmla="*/ 64 w 99"/>
                <a:gd name="T13" fmla="*/ 166 h 223"/>
                <a:gd name="T14" fmla="*/ 83 w 99"/>
                <a:gd name="T15" fmla="*/ 190 h 223"/>
                <a:gd name="T16" fmla="*/ 98 w 99"/>
                <a:gd name="T17" fmla="*/ 188 h 223"/>
                <a:gd name="T18" fmla="*/ 98 w 99"/>
                <a:gd name="T19" fmla="*/ 217 h 223"/>
                <a:gd name="T20" fmla="*/ 72 w 99"/>
                <a:gd name="T21" fmla="*/ 222 h 223"/>
                <a:gd name="T22" fmla="*/ 27 w 99"/>
                <a:gd name="T23" fmla="*/ 172 h 223"/>
                <a:gd name="T24" fmla="*/ 27 w 99"/>
                <a:gd name="T25" fmla="*/ 76 h 223"/>
                <a:gd name="T26" fmla="*/ 0 w 99"/>
                <a:gd name="T27" fmla="*/ 76 h 223"/>
                <a:gd name="T28" fmla="*/ 0 w 99"/>
                <a:gd name="T29" fmla="*/ 47 h 223"/>
                <a:gd name="T30" fmla="*/ 27 w 99"/>
                <a:gd name="T31" fmla="*/ 47 h 223"/>
                <a:gd name="T32" fmla="*/ 24 w 99"/>
                <a:gd name="T33" fmla="*/ 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3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6"/>
                  </a:lnTo>
                  <a:lnTo>
                    <a:pt x="64" y="76"/>
                  </a:lnTo>
                  <a:lnTo>
                    <a:pt x="64" y="166"/>
                  </a:lnTo>
                  <a:cubicBezTo>
                    <a:pt x="64" y="185"/>
                    <a:pt x="69" y="190"/>
                    <a:pt x="83" y="190"/>
                  </a:cubicBezTo>
                  <a:cubicBezTo>
                    <a:pt x="90" y="190"/>
                    <a:pt x="93" y="188"/>
                    <a:pt x="98" y="188"/>
                  </a:cubicBezTo>
                  <a:lnTo>
                    <a:pt x="98" y="217"/>
                  </a:lnTo>
                  <a:cubicBezTo>
                    <a:pt x="93" y="219"/>
                    <a:pt x="85" y="222"/>
                    <a:pt x="72" y="222"/>
                  </a:cubicBezTo>
                  <a:cubicBezTo>
                    <a:pt x="43" y="222"/>
                    <a:pt x="27" y="209"/>
                    <a:pt x="27" y="172"/>
                  </a:cubicBezTo>
                  <a:lnTo>
                    <a:pt x="27" y="76"/>
                  </a:lnTo>
                  <a:lnTo>
                    <a:pt x="0" y="76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4" name="Freeform 87">
              <a:extLst>
                <a:ext uri="{FF2B5EF4-FFF2-40B4-BE49-F238E27FC236}">
                  <a16:creationId xmlns:a16="http://schemas.microsoft.com/office/drawing/2014/main" id="{5C7B6E4E-2A39-0A44-BC0D-2C6E2088BF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9288" y="2238375"/>
              <a:ext cx="15875" cy="88900"/>
            </a:xfrm>
            <a:custGeom>
              <a:avLst/>
              <a:gdLst>
                <a:gd name="T0" fmla="*/ 0 w 43"/>
                <a:gd name="T1" fmla="*/ 0 h 247"/>
                <a:gd name="T2" fmla="*/ 40 w 43"/>
                <a:gd name="T3" fmla="*/ 0 h 247"/>
                <a:gd name="T4" fmla="*/ 40 w 43"/>
                <a:gd name="T5" fmla="*/ 39 h 247"/>
                <a:gd name="T6" fmla="*/ 0 w 43"/>
                <a:gd name="T7" fmla="*/ 39 h 247"/>
                <a:gd name="T8" fmla="*/ 0 w 43"/>
                <a:gd name="T9" fmla="*/ 0 h 247"/>
                <a:gd name="T10" fmla="*/ 3 w 43"/>
                <a:gd name="T11" fmla="*/ 74 h 247"/>
                <a:gd name="T12" fmla="*/ 42 w 43"/>
                <a:gd name="T13" fmla="*/ 74 h 247"/>
                <a:gd name="T14" fmla="*/ 42 w 43"/>
                <a:gd name="T15" fmla="*/ 246 h 247"/>
                <a:gd name="T16" fmla="*/ 3 w 43"/>
                <a:gd name="T17" fmla="*/ 246 h 247"/>
                <a:gd name="T18" fmla="*/ 3 w 43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247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4"/>
                  </a:moveTo>
                  <a:lnTo>
                    <a:pt x="42" y="74"/>
                  </a:lnTo>
                  <a:lnTo>
                    <a:pt x="42" y="246"/>
                  </a:lnTo>
                  <a:lnTo>
                    <a:pt x="3" y="246"/>
                  </a:lnTo>
                  <a:lnTo>
                    <a:pt x="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5" name="Freeform 88">
              <a:extLst>
                <a:ext uri="{FF2B5EF4-FFF2-40B4-BE49-F238E27FC236}">
                  <a16:creationId xmlns:a16="http://schemas.microsoft.com/office/drawing/2014/main" id="{FE3D3EB0-62AC-3B47-BD88-9F5679BA5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7863" y="2263775"/>
              <a:ext cx="52387" cy="65088"/>
            </a:xfrm>
            <a:custGeom>
              <a:avLst/>
              <a:gdLst>
                <a:gd name="T0" fmla="*/ 143 w 144"/>
                <a:gd name="T1" fmla="*/ 88 h 179"/>
                <a:gd name="T2" fmla="*/ 71 w 144"/>
                <a:gd name="T3" fmla="*/ 178 h 179"/>
                <a:gd name="T4" fmla="*/ 0 w 144"/>
                <a:gd name="T5" fmla="*/ 88 h 179"/>
                <a:gd name="T6" fmla="*/ 71 w 144"/>
                <a:gd name="T7" fmla="*/ 0 h 179"/>
                <a:gd name="T8" fmla="*/ 143 w 144"/>
                <a:gd name="T9" fmla="*/ 88 h 179"/>
                <a:gd name="T10" fmla="*/ 103 w 144"/>
                <a:gd name="T11" fmla="*/ 88 h 179"/>
                <a:gd name="T12" fmla="*/ 71 w 144"/>
                <a:gd name="T13" fmla="*/ 29 h 179"/>
                <a:gd name="T14" fmla="*/ 39 w 144"/>
                <a:gd name="T15" fmla="*/ 88 h 179"/>
                <a:gd name="T16" fmla="*/ 71 w 144"/>
                <a:gd name="T17" fmla="*/ 146 h 179"/>
                <a:gd name="T18" fmla="*/ 103 w 144"/>
                <a:gd name="T19" fmla="*/ 8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79">
                  <a:moveTo>
                    <a:pt x="143" y="88"/>
                  </a:moveTo>
                  <a:cubicBezTo>
                    <a:pt x="143" y="159"/>
                    <a:pt x="106" y="178"/>
                    <a:pt x="71" y="178"/>
                  </a:cubicBezTo>
                  <a:cubicBezTo>
                    <a:pt x="39" y="178"/>
                    <a:pt x="0" y="162"/>
                    <a:pt x="0" y="88"/>
                  </a:cubicBezTo>
                  <a:cubicBezTo>
                    <a:pt x="0" y="19"/>
                    <a:pt x="39" y="0"/>
                    <a:pt x="71" y="0"/>
                  </a:cubicBezTo>
                  <a:cubicBezTo>
                    <a:pt x="103" y="0"/>
                    <a:pt x="143" y="19"/>
                    <a:pt x="143" y="88"/>
                  </a:cubicBezTo>
                  <a:close/>
                  <a:moveTo>
                    <a:pt x="103" y="88"/>
                  </a:moveTo>
                  <a:cubicBezTo>
                    <a:pt x="103" y="58"/>
                    <a:pt x="98" y="29"/>
                    <a:pt x="71" y="29"/>
                  </a:cubicBezTo>
                  <a:cubicBezTo>
                    <a:pt x="47" y="29"/>
                    <a:pt x="39" y="58"/>
                    <a:pt x="39" y="88"/>
                  </a:cubicBezTo>
                  <a:cubicBezTo>
                    <a:pt x="39" y="117"/>
                    <a:pt x="47" y="146"/>
                    <a:pt x="71" y="146"/>
                  </a:cubicBezTo>
                  <a:cubicBezTo>
                    <a:pt x="95" y="146"/>
                    <a:pt x="103" y="114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6" name="Freeform 89">
              <a:extLst>
                <a:ext uri="{FF2B5EF4-FFF2-40B4-BE49-F238E27FC236}">
                  <a16:creationId xmlns:a16="http://schemas.microsoft.com/office/drawing/2014/main" id="{F2BD2C08-AD6F-6347-95DE-9CA07EDB4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9775" y="2263775"/>
              <a:ext cx="46038" cy="63500"/>
            </a:xfrm>
            <a:custGeom>
              <a:avLst/>
              <a:gdLst>
                <a:gd name="T0" fmla="*/ 0 w 129"/>
                <a:gd name="T1" fmla="*/ 31 h 178"/>
                <a:gd name="T2" fmla="*/ 0 w 129"/>
                <a:gd name="T3" fmla="*/ 2 h 178"/>
                <a:gd name="T4" fmla="*/ 38 w 129"/>
                <a:gd name="T5" fmla="*/ 2 h 178"/>
                <a:gd name="T6" fmla="*/ 38 w 129"/>
                <a:gd name="T7" fmla="*/ 29 h 178"/>
                <a:gd name="T8" fmla="*/ 38 w 129"/>
                <a:gd name="T9" fmla="*/ 29 h 178"/>
                <a:gd name="T10" fmla="*/ 38 w 129"/>
                <a:gd name="T11" fmla="*/ 29 h 178"/>
                <a:gd name="T12" fmla="*/ 80 w 129"/>
                <a:gd name="T13" fmla="*/ 0 h 178"/>
                <a:gd name="T14" fmla="*/ 128 w 129"/>
                <a:gd name="T15" fmla="*/ 63 h 178"/>
                <a:gd name="T16" fmla="*/ 128 w 129"/>
                <a:gd name="T17" fmla="*/ 174 h 178"/>
                <a:gd name="T18" fmla="*/ 88 w 129"/>
                <a:gd name="T19" fmla="*/ 174 h 178"/>
                <a:gd name="T20" fmla="*/ 88 w 129"/>
                <a:gd name="T21" fmla="*/ 74 h 178"/>
                <a:gd name="T22" fmla="*/ 67 w 129"/>
                <a:gd name="T23" fmla="*/ 37 h 178"/>
                <a:gd name="T24" fmla="*/ 40 w 129"/>
                <a:gd name="T25" fmla="*/ 76 h 178"/>
                <a:gd name="T26" fmla="*/ 40 w 129"/>
                <a:gd name="T27" fmla="*/ 177 h 178"/>
                <a:gd name="T28" fmla="*/ 0 w 129"/>
                <a:gd name="T29" fmla="*/ 177 h 178"/>
                <a:gd name="T30" fmla="*/ 0 w 129"/>
                <a:gd name="T31" fmla="*/ 3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9" h="178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8" y="2"/>
                  </a:lnTo>
                  <a:cubicBezTo>
                    <a:pt x="38" y="10"/>
                    <a:pt x="38" y="21"/>
                    <a:pt x="38" y="29"/>
                  </a:cubicBezTo>
                  <a:lnTo>
                    <a:pt x="38" y="29"/>
                  </a:lnTo>
                  <a:lnTo>
                    <a:pt x="38" y="29"/>
                  </a:lnTo>
                  <a:cubicBezTo>
                    <a:pt x="43" y="18"/>
                    <a:pt x="53" y="0"/>
                    <a:pt x="80" y="0"/>
                  </a:cubicBezTo>
                  <a:cubicBezTo>
                    <a:pt x="117" y="0"/>
                    <a:pt x="128" y="29"/>
                    <a:pt x="128" y="63"/>
                  </a:cubicBezTo>
                  <a:lnTo>
                    <a:pt x="128" y="174"/>
                  </a:lnTo>
                  <a:lnTo>
                    <a:pt x="88" y="174"/>
                  </a:lnTo>
                  <a:lnTo>
                    <a:pt x="88" y="74"/>
                  </a:lnTo>
                  <a:cubicBezTo>
                    <a:pt x="88" y="47"/>
                    <a:pt x="83" y="37"/>
                    <a:pt x="67" y="37"/>
                  </a:cubicBezTo>
                  <a:cubicBezTo>
                    <a:pt x="45" y="37"/>
                    <a:pt x="40" y="55"/>
                    <a:pt x="40" y="76"/>
                  </a:cubicBezTo>
                  <a:lnTo>
                    <a:pt x="40" y="177"/>
                  </a:lnTo>
                  <a:lnTo>
                    <a:pt x="0" y="177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7" name="Freeform 90">
              <a:extLst>
                <a:ext uri="{FF2B5EF4-FFF2-40B4-BE49-F238E27FC236}">
                  <a16:creationId xmlns:a16="http://schemas.microsoft.com/office/drawing/2014/main" id="{8790AECB-F8DB-6743-81B5-EBE20F695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5850" y="2014538"/>
              <a:ext cx="339725" cy="336550"/>
            </a:xfrm>
            <a:custGeom>
              <a:avLst/>
              <a:gdLst>
                <a:gd name="T0" fmla="*/ 0 w 943"/>
                <a:gd name="T1" fmla="*/ 466 h 933"/>
                <a:gd name="T2" fmla="*/ 471 w 943"/>
                <a:gd name="T3" fmla="*/ 0 h 933"/>
                <a:gd name="T4" fmla="*/ 942 w 943"/>
                <a:gd name="T5" fmla="*/ 466 h 933"/>
                <a:gd name="T6" fmla="*/ 471 w 943"/>
                <a:gd name="T7" fmla="*/ 932 h 933"/>
                <a:gd name="T8" fmla="*/ 0 w 943"/>
                <a:gd name="T9" fmla="*/ 466 h 933"/>
                <a:gd name="T10" fmla="*/ 21 w 943"/>
                <a:gd name="T11" fmla="*/ 466 h 933"/>
                <a:gd name="T12" fmla="*/ 471 w 943"/>
                <a:gd name="T13" fmla="*/ 911 h 933"/>
                <a:gd name="T14" fmla="*/ 920 w 943"/>
                <a:gd name="T15" fmla="*/ 466 h 933"/>
                <a:gd name="T16" fmla="*/ 471 w 943"/>
                <a:gd name="T17" fmla="*/ 22 h 933"/>
                <a:gd name="T18" fmla="*/ 21 w 943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3" h="933">
                  <a:moveTo>
                    <a:pt x="0" y="466"/>
                  </a:moveTo>
                  <a:cubicBezTo>
                    <a:pt x="0" y="209"/>
                    <a:pt x="211" y="0"/>
                    <a:pt x="471" y="0"/>
                  </a:cubicBezTo>
                  <a:cubicBezTo>
                    <a:pt x="730" y="0"/>
                    <a:pt x="942" y="209"/>
                    <a:pt x="942" y="466"/>
                  </a:cubicBezTo>
                  <a:cubicBezTo>
                    <a:pt x="942" y="722"/>
                    <a:pt x="730" y="932"/>
                    <a:pt x="471" y="932"/>
                  </a:cubicBezTo>
                  <a:cubicBezTo>
                    <a:pt x="211" y="932"/>
                    <a:pt x="0" y="722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0"/>
                    <a:pt x="222" y="911"/>
                    <a:pt x="471" y="911"/>
                  </a:cubicBezTo>
                  <a:cubicBezTo>
                    <a:pt x="719" y="911"/>
                    <a:pt x="920" y="713"/>
                    <a:pt x="920" y="466"/>
                  </a:cubicBezTo>
                  <a:cubicBezTo>
                    <a:pt x="920" y="223"/>
                    <a:pt x="719" y="22"/>
                    <a:pt x="471" y="22"/>
                  </a:cubicBezTo>
                  <a:cubicBezTo>
                    <a:pt x="222" y="22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8" name="Freeform 91">
              <a:extLst>
                <a:ext uri="{FF2B5EF4-FFF2-40B4-BE49-F238E27FC236}">
                  <a16:creationId xmlns:a16="http://schemas.microsoft.com/office/drawing/2014/main" id="{D1002F0E-87A5-AC41-8A8F-73D9C4274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0300" y="2060575"/>
              <a:ext cx="252413" cy="242888"/>
            </a:xfrm>
            <a:custGeom>
              <a:avLst/>
              <a:gdLst>
                <a:gd name="T0" fmla="*/ 0 w 701"/>
                <a:gd name="T1" fmla="*/ 336 h 674"/>
                <a:gd name="T2" fmla="*/ 349 w 701"/>
                <a:gd name="T3" fmla="*/ 0 h 674"/>
                <a:gd name="T4" fmla="*/ 698 w 701"/>
                <a:gd name="T5" fmla="*/ 336 h 674"/>
                <a:gd name="T6" fmla="*/ 349 w 701"/>
                <a:gd name="T7" fmla="*/ 673 h 674"/>
                <a:gd name="T8" fmla="*/ 0 w 701"/>
                <a:gd name="T9" fmla="*/ 336 h 674"/>
                <a:gd name="T10" fmla="*/ 24 w 701"/>
                <a:gd name="T11" fmla="*/ 336 h 674"/>
                <a:gd name="T12" fmla="*/ 349 w 701"/>
                <a:gd name="T13" fmla="*/ 649 h 674"/>
                <a:gd name="T14" fmla="*/ 674 w 701"/>
                <a:gd name="T15" fmla="*/ 336 h 674"/>
                <a:gd name="T16" fmla="*/ 349 w 701"/>
                <a:gd name="T17" fmla="*/ 24 h 674"/>
                <a:gd name="T18" fmla="*/ 24 w 701"/>
                <a:gd name="T19" fmla="*/ 336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1" h="674">
                  <a:moveTo>
                    <a:pt x="0" y="336"/>
                  </a:moveTo>
                  <a:cubicBezTo>
                    <a:pt x="0" y="150"/>
                    <a:pt x="155" y="0"/>
                    <a:pt x="349" y="0"/>
                  </a:cubicBezTo>
                  <a:cubicBezTo>
                    <a:pt x="542" y="0"/>
                    <a:pt x="698" y="151"/>
                    <a:pt x="698" y="336"/>
                  </a:cubicBezTo>
                  <a:cubicBezTo>
                    <a:pt x="700" y="522"/>
                    <a:pt x="542" y="673"/>
                    <a:pt x="349" y="673"/>
                  </a:cubicBezTo>
                  <a:cubicBezTo>
                    <a:pt x="155" y="673"/>
                    <a:pt x="0" y="521"/>
                    <a:pt x="0" y="336"/>
                  </a:cubicBezTo>
                  <a:close/>
                  <a:moveTo>
                    <a:pt x="24" y="336"/>
                  </a:moveTo>
                  <a:cubicBezTo>
                    <a:pt x="24" y="508"/>
                    <a:pt x="169" y="649"/>
                    <a:pt x="349" y="649"/>
                  </a:cubicBezTo>
                  <a:cubicBezTo>
                    <a:pt x="528" y="649"/>
                    <a:pt x="674" y="509"/>
                    <a:pt x="674" y="336"/>
                  </a:cubicBezTo>
                  <a:cubicBezTo>
                    <a:pt x="674" y="164"/>
                    <a:pt x="528" y="24"/>
                    <a:pt x="349" y="24"/>
                  </a:cubicBezTo>
                  <a:cubicBezTo>
                    <a:pt x="169" y="24"/>
                    <a:pt x="24" y="163"/>
                    <a:pt x="24" y="33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9" name="Freeform 92">
              <a:extLst>
                <a:ext uri="{FF2B5EF4-FFF2-40B4-BE49-F238E27FC236}">
                  <a16:creationId xmlns:a16="http://schemas.microsoft.com/office/drawing/2014/main" id="{5D0060F9-29C7-EE41-854A-17BA830E89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2124075"/>
              <a:ext cx="20638" cy="20638"/>
            </a:xfrm>
            <a:custGeom>
              <a:avLst/>
              <a:gdLst>
                <a:gd name="T0" fmla="*/ 32 w 59"/>
                <a:gd name="T1" fmla="*/ 0 h 57"/>
                <a:gd name="T2" fmla="*/ 37 w 59"/>
                <a:gd name="T3" fmla="*/ 24 h 57"/>
                <a:gd name="T4" fmla="*/ 58 w 59"/>
                <a:gd name="T5" fmla="*/ 24 h 57"/>
                <a:gd name="T6" fmla="*/ 42 w 59"/>
                <a:gd name="T7" fmla="*/ 34 h 57"/>
                <a:gd name="T8" fmla="*/ 50 w 59"/>
                <a:gd name="T9" fmla="*/ 56 h 57"/>
                <a:gd name="T10" fmla="*/ 29 w 59"/>
                <a:gd name="T11" fmla="*/ 40 h 57"/>
                <a:gd name="T12" fmla="*/ 10 w 59"/>
                <a:gd name="T13" fmla="*/ 56 h 57"/>
                <a:gd name="T14" fmla="*/ 18 w 59"/>
                <a:gd name="T15" fmla="*/ 34 h 57"/>
                <a:gd name="T16" fmla="*/ 0 w 59"/>
                <a:gd name="T17" fmla="*/ 24 h 57"/>
                <a:gd name="T18" fmla="*/ 21 w 59"/>
                <a:gd name="T19" fmla="*/ 24 h 57"/>
                <a:gd name="T20" fmla="*/ 32 w 59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57">
                  <a:moveTo>
                    <a:pt x="32" y="0"/>
                  </a:moveTo>
                  <a:lnTo>
                    <a:pt x="37" y="24"/>
                  </a:lnTo>
                  <a:lnTo>
                    <a:pt x="58" y="24"/>
                  </a:lnTo>
                  <a:lnTo>
                    <a:pt x="42" y="34"/>
                  </a:lnTo>
                  <a:lnTo>
                    <a:pt x="50" y="56"/>
                  </a:lnTo>
                  <a:lnTo>
                    <a:pt x="29" y="40"/>
                  </a:lnTo>
                  <a:lnTo>
                    <a:pt x="10" y="56"/>
                  </a:lnTo>
                  <a:lnTo>
                    <a:pt x="18" y="34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0" name="Freeform 93">
              <a:extLst>
                <a:ext uri="{FF2B5EF4-FFF2-40B4-BE49-F238E27FC236}">
                  <a16:creationId xmlns:a16="http://schemas.microsoft.com/office/drawing/2014/main" id="{6F3245CE-5D5E-A845-9C99-D1D1D23DB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2122488"/>
              <a:ext cx="25400" cy="23812"/>
            </a:xfrm>
            <a:custGeom>
              <a:avLst/>
              <a:gdLst>
                <a:gd name="T0" fmla="*/ 56 w 70"/>
                <a:gd name="T1" fmla="*/ 63 h 64"/>
                <a:gd name="T2" fmla="*/ 35 w 70"/>
                <a:gd name="T3" fmla="*/ 45 h 64"/>
                <a:gd name="T4" fmla="*/ 16 w 70"/>
                <a:gd name="T5" fmla="*/ 61 h 64"/>
                <a:gd name="T6" fmla="*/ 14 w 70"/>
                <a:gd name="T7" fmla="*/ 61 h 64"/>
                <a:gd name="T8" fmla="*/ 22 w 70"/>
                <a:gd name="T9" fmla="*/ 39 h 64"/>
                <a:gd name="T10" fmla="*/ 0 w 70"/>
                <a:gd name="T11" fmla="*/ 26 h 64"/>
                <a:gd name="T12" fmla="*/ 25 w 70"/>
                <a:gd name="T13" fmla="*/ 26 h 64"/>
                <a:gd name="T14" fmla="*/ 24 w 70"/>
                <a:gd name="T15" fmla="*/ 29 h 64"/>
                <a:gd name="T16" fmla="*/ 8 w 70"/>
                <a:gd name="T17" fmla="*/ 29 h 64"/>
                <a:gd name="T18" fmla="*/ 24 w 70"/>
                <a:gd name="T19" fmla="*/ 39 h 64"/>
                <a:gd name="T20" fmla="*/ 19 w 70"/>
                <a:gd name="T21" fmla="*/ 58 h 64"/>
                <a:gd name="T22" fmla="*/ 35 w 70"/>
                <a:gd name="T23" fmla="*/ 42 h 64"/>
                <a:gd name="T24" fmla="*/ 51 w 70"/>
                <a:gd name="T25" fmla="*/ 55 h 64"/>
                <a:gd name="T26" fmla="*/ 46 w 70"/>
                <a:gd name="T27" fmla="*/ 39 h 64"/>
                <a:gd name="T28" fmla="*/ 59 w 70"/>
                <a:gd name="T29" fmla="*/ 29 h 64"/>
                <a:gd name="T30" fmla="*/ 38 w 70"/>
                <a:gd name="T31" fmla="*/ 29 h 64"/>
                <a:gd name="T32" fmla="*/ 33 w 70"/>
                <a:gd name="T33" fmla="*/ 11 h 64"/>
                <a:gd name="T34" fmla="*/ 38 w 70"/>
                <a:gd name="T35" fmla="*/ 0 h 64"/>
                <a:gd name="T36" fmla="*/ 46 w 70"/>
                <a:gd name="T37" fmla="*/ 26 h 64"/>
                <a:gd name="T38" fmla="*/ 69 w 70"/>
                <a:gd name="T39" fmla="*/ 26 h 64"/>
                <a:gd name="T40" fmla="*/ 51 w 70"/>
                <a:gd name="T41" fmla="*/ 42 h 64"/>
                <a:gd name="T42" fmla="*/ 56 w 70"/>
                <a:gd name="T43" fmla="*/ 63 h 64"/>
                <a:gd name="T44" fmla="*/ 27 w 70"/>
                <a:gd name="T45" fmla="*/ 26 h 64"/>
                <a:gd name="T46" fmla="*/ 33 w 70"/>
                <a:gd name="T47" fmla="*/ 11 h 64"/>
                <a:gd name="T48" fmla="*/ 32 w 70"/>
                <a:gd name="T49" fmla="*/ 8 h 64"/>
                <a:gd name="T50" fmla="*/ 25 w 70"/>
                <a:gd name="T51" fmla="*/ 26 h 64"/>
                <a:gd name="T52" fmla="*/ 27 w 70"/>
                <a:gd name="T53" fmla="*/ 2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4">
                  <a:moveTo>
                    <a:pt x="56" y="63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4" y="61"/>
                  </a:lnTo>
                  <a:lnTo>
                    <a:pt x="22" y="39"/>
                  </a:lnTo>
                  <a:lnTo>
                    <a:pt x="0" y="26"/>
                  </a:lnTo>
                  <a:lnTo>
                    <a:pt x="25" y="26"/>
                  </a:lnTo>
                  <a:lnTo>
                    <a:pt x="24" y="29"/>
                  </a:lnTo>
                  <a:lnTo>
                    <a:pt x="8" y="29"/>
                  </a:ln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1" y="55"/>
                  </a:lnTo>
                  <a:lnTo>
                    <a:pt x="46" y="39"/>
                  </a:lnTo>
                  <a:lnTo>
                    <a:pt x="59" y="29"/>
                  </a:lnTo>
                  <a:lnTo>
                    <a:pt x="38" y="29"/>
                  </a:lnTo>
                  <a:lnTo>
                    <a:pt x="33" y="11"/>
                  </a:lnTo>
                  <a:lnTo>
                    <a:pt x="38" y="0"/>
                  </a:lnTo>
                  <a:lnTo>
                    <a:pt x="46" y="26"/>
                  </a:lnTo>
                  <a:lnTo>
                    <a:pt x="69" y="26"/>
                  </a:lnTo>
                  <a:lnTo>
                    <a:pt x="51" y="42"/>
                  </a:lnTo>
                  <a:lnTo>
                    <a:pt x="56" y="63"/>
                  </a:lnTo>
                  <a:close/>
                  <a:moveTo>
                    <a:pt x="27" y="26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6"/>
                  </a:ln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1" name="Freeform 94">
              <a:extLst>
                <a:ext uri="{FF2B5EF4-FFF2-40B4-BE49-F238E27FC236}">
                  <a16:creationId xmlns:a16="http://schemas.microsoft.com/office/drawing/2014/main" id="{FFC2BEB4-5440-BE44-8548-1D8400977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239963"/>
              <a:ext cx="22225" cy="20637"/>
            </a:xfrm>
            <a:custGeom>
              <a:avLst/>
              <a:gdLst>
                <a:gd name="T0" fmla="*/ 32 w 62"/>
                <a:gd name="T1" fmla="*/ 0 h 57"/>
                <a:gd name="T2" fmla="*/ 37 w 62"/>
                <a:gd name="T3" fmla="*/ 21 h 57"/>
                <a:gd name="T4" fmla="*/ 61 w 62"/>
                <a:gd name="T5" fmla="*/ 21 h 57"/>
                <a:gd name="T6" fmla="*/ 45 w 62"/>
                <a:gd name="T7" fmla="*/ 34 h 57"/>
                <a:gd name="T8" fmla="*/ 51 w 62"/>
                <a:gd name="T9" fmla="*/ 56 h 57"/>
                <a:gd name="T10" fmla="*/ 32 w 62"/>
                <a:gd name="T11" fmla="*/ 40 h 57"/>
                <a:gd name="T12" fmla="*/ 11 w 62"/>
                <a:gd name="T13" fmla="*/ 56 h 57"/>
                <a:gd name="T14" fmla="*/ 19 w 62"/>
                <a:gd name="T15" fmla="*/ 34 h 57"/>
                <a:gd name="T16" fmla="*/ 0 w 62"/>
                <a:gd name="T17" fmla="*/ 21 h 57"/>
                <a:gd name="T18" fmla="*/ 22 w 62"/>
                <a:gd name="T19" fmla="*/ 24 h 57"/>
                <a:gd name="T20" fmla="*/ 32 w 62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7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6"/>
                  </a:lnTo>
                  <a:lnTo>
                    <a:pt x="32" y="40"/>
                  </a:lnTo>
                  <a:lnTo>
                    <a:pt x="11" y="56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2" name="Freeform 95">
              <a:extLst>
                <a:ext uri="{FF2B5EF4-FFF2-40B4-BE49-F238E27FC236}">
                  <a16:creationId xmlns:a16="http://schemas.microsoft.com/office/drawing/2014/main" id="{63846BA7-7C3B-5246-A0B3-1EB899D4E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238375"/>
              <a:ext cx="25400" cy="23813"/>
            </a:xfrm>
            <a:custGeom>
              <a:avLst/>
              <a:gdLst>
                <a:gd name="T0" fmla="*/ 55 w 70"/>
                <a:gd name="T1" fmla="*/ 63 h 64"/>
                <a:gd name="T2" fmla="*/ 34 w 70"/>
                <a:gd name="T3" fmla="*/ 45 h 64"/>
                <a:gd name="T4" fmla="*/ 16 w 70"/>
                <a:gd name="T5" fmla="*/ 61 h 64"/>
                <a:gd name="T6" fmla="*/ 13 w 70"/>
                <a:gd name="T7" fmla="*/ 61 h 64"/>
                <a:gd name="T8" fmla="*/ 21 w 70"/>
                <a:gd name="T9" fmla="*/ 39 h 64"/>
                <a:gd name="T10" fmla="*/ 0 w 70"/>
                <a:gd name="T11" fmla="*/ 26 h 64"/>
                <a:gd name="T12" fmla="*/ 22 w 70"/>
                <a:gd name="T13" fmla="*/ 26 h 64"/>
                <a:gd name="T14" fmla="*/ 21 w 70"/>
                <a:gd name="T15" fmla="*/ 29 h 64"/>
                <a:gd name="T16" fmla="*/ 5 w 70"/>
                <a:gd name="T17" fmla="*/ 29 h 64"/>
                <a:gd name="T18" fmla="*/ 21 w 70"/>
                <a:gd name="T19" fmla="*/ 39 h 64"/>
                <a:gd name="T20" fmla="*/ 16 w 70"/>
                <a:gd name="T21" fmla="*/ 58 h 64"/>
                <a:gd name="T22" fmla="*/ 32 w 70"/>
                <a:gd name="T23" fmla="*/ 42 h 64"/>
                <a:gd name="T24" fmla="*/ 47 w 70"/>
                <a:gd name="T25" fmla="*/ 55 h 64"/>
                <a:gd name="T26" fmla="*/ 42 w 70"/>
                <a:gd name="T27" fmla="*/ 39 h 64"/>
                <a:gd name="T28" fmla="*/ 55 w 70"/>
                <a:gd name="T29" fmla="*/ 29 h 64"/>
                <a:gd name="T30" fmla="*/ 34 w 70"/>
                <a:gd name="T31" fmla="*/ 29 h 64"/>
                <a:gd name="T32" fmla="*/ 31 w 70"/>
                <a:gd name="T33" fmla="*/ 15 h 64"/>
                <a:gd name="T34" fmla="*/ 37 w 70"/>
                <a:gd name="T35" fmla="*/ 0 h 64"/>
                <a:gd name="T36" fmla="*/ 45 w 70"/>
                <a:gd name="T37" fmla="*/ 26 h 64"/>
                <a:gd name="T38" fmla="*/ 69 w 70"/>
                <a:gd name="T39" fmla="*/ 26 h 64"/>
                <a:gd name="T40" fmla="*/ 50 w 70"/>
                <a:gd name="T41" fmla="*/ 39 h 64"/>
                <a:gd name="T42" fmla="*/ 55 w 70"/>
                <a:gd name="T43" fmla="*/ 63 h 64"/>
                <a:gd name="T44" fmla="*/ 26 w 70"/>
                <a:gd name="T45" fmla="*/ 26 h 64"/>
                <a:gd name="T46" fmla="*/ 31 w 70"/>
                <a:gd name="T47" fmla="*/ 15 h 64"/>
                <a:gd name="T48" fmla="*/ 29 w 70"/>
                <a:gd name="T49" fmla="*/ 8 h 64"/>
                <a:gd name="T50" fmla="*/ 22 w 70"/>
                <a:gd name="T51" fmla="*/ 26 h 64"/>
                <a:gd name="T52" fmla="*/ 26 w 70"/>
                <a:gd name="T53" fmla="*/ 2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4">
                  <a:moveTo>
                    <a:pt x="55" y="63"/>
                  </a:moveTo>
                  <a:lnTo>
                    <a:pt x="34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39"/>
                  </a:lnTo>
                  <a:lnTo>
                    <a:pt x="0" y="26"/>
                  </a:lnTo>
                  <a:lnTo>
                    <a:pt x="22" y="26"/>
                  </a:lnTo>
                  <a:lnTo>
                    <a:pt x="21" y="29"/>
                  </a:lnTo>
                  <a:lnTo>
                    <a:pt x="5" y="29"/>
                  </a:lnTo>
                  <a:lnTo>
                    <a:pt x="21" y="39"/>
                  </a:lnTo>
                  <a:lnTo>
                    <a:pt x="16" y="58"/>
                  </a:lnTo>
                  <a:lnTo>
                    <a:pt x="32" y="42"/>
                  </a:lnTo>
                  <a:lnTo>
                    <a:pt x="47" y="55"/>
                  </a:lnTo>
                  <a:lnTo>
                    <a:pt x="42" y="39"/>
                  </a:lnTo>
                  <a:lnTo>
                    <a:pt x="55" y="29"/>
                  </a:lnTo>
                  <a:lnTo>
                    <a:pt x="34" y="29"/>
                  </a:lnTo>
                  <a:lnTo>
                    <a:pt x="31" y="15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69" y="26"/>
                  </a:lnTo>
                  <a:lnTo>
                    <a:pt x="50" y="39"/>
                  </a:lnTo>
                  <a:lnTo>
                    <a:pt x="55" y="63"/>
                  </a:lnTo>
                  <a:close/>
                  <a:moveTo>
                    <a:pt x="26" y="26"/>
                  </a:moveTo>
                  <a:lnTo>
                    <a:pt x="31" y="15"/>
                  </a:lnTo>
                  <a:lnTo>
                    <a:pt x="29" y="8"/>
                  </a:lnTo>
                  <a:lnTo>
                    <a:pt x="22" y="26"/>
                  </a:lnTo>
                  <a:lnTo>
                    <a:pt x="26" y="2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3" name="Freeform 96">
              <a:extLst>
                <a:ext uri="{FF2B5EF4-FFF2-40B4-BE49-F238E27FC236}">
                  <a16:creationId xmlns:a16="http://schemas.microsoft.com/office/drawing/2014/main" id="{E3062C67-CDFF-924F-879E-72646401D8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9188" y="2238375"/>
              <a:ext cx="20637" cy="20638"/>
            </a:xfrm>
            <a:custGeom>
              <a:avLst/>
              <a:gdLst>
                <a:gd name="T0" fmla="*/ 31 w 59"/>
                <a:gd name="T1" fmla="*/ 0 h 56"/>
                <a:gd name="T2" fmla="*/ 37 w 59"/>
                <a:gd name="T3" fmla="*/ 21 h 56"/>
                <a:gd name="T4" fmla="*/ 58 w 59"/>
                <a:gd name="T5" fmla="*/ 21 h 56"/>
                <a:gd name="T6" fmla="*/ 42 w 59"/>
                <a:gd name="T7" fmla="*/ 34 h 56"/>
                <a:gd name="T8" fmla="*/ 50 w 59"/>
                <a:gd name="T9" fmla="*/ 55 h 56"/>
                <a:gd name="T10" fmla="*/ 29 w 59"/>
                <a:gd name="T11" fmla="*/ 39 h 56"/>
                <a:gd name="T12" fmla="*/ 10 w 59"/>
                <a:gd name="T13" fmla="*/ 55 h 56"/>
                <a:gd name="T14" fmla="*/ 18 w 59"/>
                <a:gd name="T15" fmla="*/ 34 h 56"/>
                <a:gd name="T16" fmla="*/ 0 w 59"/>
                <a:gd name="T17" fmla="*/ 21 h 56"/>
                <a:gd name="T18" fmla="*/ 21 w 59"/>
                <a:gd name="T19" fmla="*/ 24 h 56"/>
                <a:gd name="T20" fmla="*/ 31 w 59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56">
                  <a:moveTo>
                    <a:pt x="31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50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4" name="Freeform 97">
              <a:extLst>
                <a:ext uri="{FF2B5EF4-FFF2-40B4-BE49-F238E27FC236}">
                  <a16:creationId xmlns:a16="http://schemas.microsoft.com/office/drawing/2014/main" id="{C74E1F51-FDFA-654E-A29D-0AF742913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2236788"/>
              <a:ext cx="25400" cy="23812"/>
            </a:xfrm>
            <a:custGeom>
              <a:avLst/>
              <a:gdLst>
                <a:gd name="T0" fmla="*/ 56 w 70"/>
                <a:gd name="T1" fmla="*/ 64 h 65"/>
                <a:gd name="T2" fmla="*/ 35 w 70"/>
                <a:gd name="T3" fmla="*/ 45 h 65"/>
                <a:gd name="T4" fmla="*/ 16 w 70"/>
                <a:gd name="T5" fmla="*/ 61 h 65"/>
                <a:gd name="T6" fmla="*/ 14 w 70"/>
                <a:gd name="T7" fmla="*/ 61 h 65"/>
                <a:gd name="T8" fmla="*/ 22 w 70"/>
                <a:gd name="T9" fmla="*/ 40 h 65"/>
                <a:gd name="T10" fmla="*/ 0 w 70"/>
                <a:gd name="T11" fmla="*/ 27 h 65"/>
                <a:gd name="T12" fmla="*/ 25 w 70"/>
                <a:gd name="T13" fmla="*/ 27 h 65"/>
                <a:gd name="T14" fmla="*/ 24 w 70"/>
                <a:gd name="T15" fmla="*/ 30 h 65"/>
                <a:gd name="T16" fmla="*/ 8 w 70"/>
                <a:gd name="T17" fmla="*/ 30 h 65"/>
                <a:gd name="T18" fmla="*/ 24 w 70"/>
                <a:gd name="T19" fmla="*/ 40 h 65"/>
                <a:gd name="T20" fmla="*/ 19 w 70"/>
                <a:gd name="T21" fmla="*/ 59 h 65"/>
                <a:gd name="T22" fmla="*/ 35 w 70"/>
                <a:gd name="T23" fmla="*/ 43 h 65"/>
                <a:gd name="T24" fmla="*/ 51 w 70"/>
                <a:gd name="T25" fmla="*/ 56 h 65"/>
                <a:gd name="T26" fmla="*/ 45 w 70"/>
                <a:gd name="T27" fmla="*/ 40 h 65"/>
                <a:gd name="T28" fmla="*/ 59 w 70"/>
                <a:gd name="T29" fmla="*/ 30 h 65"/>
                <a:gd name="T30" fmla="*/ 37 w 70"/>
                <a:gd name="T31" fmla="*/ 30 h 65"/>
                <a:gd name="T32" fmla="*/ 33 w 70"/>
                <a:gd name="T33" fmla="*/ 12 h 65"/>
                <a:gd name="T34" fmla="*/ 37 w 70"/>
                <a:gd name="T35" fmla="*/ 0 h 65"/>
                <a:gd name="T36" fmla="*/ 45 w 70"/>
                <a:gd name="T37" fmla="*/ 27 h 65"/>
                <a:gd name="T38" fmla="*/ 69 w 70"/>
                <a:gd name="T39" fmla="*/ 27 h 65"/>
                <a:gd name="T40" fmla="*/ 51 w 70"/>
                <a:gd name="T41" fmla="*/ 40 h 65"/>
                <a:gd name="T42" fmla="*/ 56 w 70"/>
                <a:gd name="T43" fmla="*/ 64 h 65"/>
                <a:gd name="T44" fmla="*/ 27 w 70"/>
                <a:gd name="T45" fmla="*/ 27 h 65"/>
                <a:gd name="T46" fmla="*/ 33 w 70"/>
                <a:gd name="T47" fmla="*/ 12 h 65"/>
                <a:gd name="T48" fmla="*/ 32 w 70"/>
                <a:gd name="T49" fmla="*/ 8 h 65"/>
                <a:gd name="T50" fmla="*/ 25 w 70"/>
                <a:gd name="T51" fmla="*/ 27 h 65"/>
                <a:gd name="T52" fmla="*/ 27 w 70"/>
                <a:gd name="T53" fmla="*/ 2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4" y="61"/>
                  </a:lnTo>
                  <a:lnTo>
                    <a:pt x="22" y="40"/>
                  </a:lnTo>
                  <a:lnTo>
                    <a:pt x="0" y="27"/>
                  </a:lnTo>
                  <a:lnTo>
                    <a:pt x="25" y="27"/>
                  </a:lnTo>
                  <a:lnTo>
                    <a:pt x="24" y="30"/>
                  </a:lnTo>
                  <a:lnTo>
                    <a:pt x="8" y="30"/>
                  </a:ln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37" y="30"/>
                  </a:lnTo>
                  <a:lnTo>
                    <a:pt x="33" y="12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27" y="27"/>
                  </a:moveTo>
                  <a:lnTo>
                    <a:pt x="33" y="12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5" name="Freeform 98">
              <a:extLst>
                <a:ext uri="{FF2B5EF4-FFF2-40B4-BE49-F238E27FC236}">
                  <a16:creationId xmlns:a16="http://schemas.microsoft.com/office/drawing/2014/main" id="{61D730B4-18A5-1342-84DB-C15D058B07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7950" y="2117725"/>
              <a:ext cx="22225" cy="20638"/>
            </a:xfrm>
            <a:custGeom>
              <a:avLst/>
              <a:gdLst>
                <a:gd name="T0" fmla="*/ 32 w 62"/>
                <a:gd name="T1" fmla="*/ 0 h 57"/>
                <a:gd name="T2" fmla="*/ 42 w 62"/>
                <a:gd name="T3" fmla="*/ 21 h 57"/>
                <a:gd name="T4" fmla="*/ 61 w 62"/>
                <a:gd name="T5" fmla="*/ 21 h 57"/>
                <a:gd name="T6" fmla="*/ 45 w 62"/>
                <a:gd name="T7" fmla="*/ 34 h 57"/>
                <a:gd name="T8" fmla="*/ 50 w 62"/>
                <a:gd name="T9" fmla="*/ 56 h 57"/>
                <a:gd name="T10" fmla="*/ 32 w 62"/>
                <a:gd name="T11" fmla="*/ 37 h 57"/>
                <a:gd name="T12" fmla="*/ 13 w 62"/>
                <a:gd name="T13" fmla="*/ 56 h 57"/>
                <a:gd name="T14" fmla="*/ 21 w 62"/>
                <a:gd name="T15" fmla="*/ 34 h 57"/>
                <a:gd name="T16" fmla="*/ 0 w 62"/>
                <a:gd name="T17" fmla="*/ 21 h 57"/>
                <a:gd name="T18" fmla="*/ 24 w 62"/>
                <a:gd name="T19" fmla="*/ 24 h 57"/>
                <a:gd name="T20" fmla="*/ 32 w 62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7">
                  <a:moveTo>
                    <a:pt x="32" y="0"/>
                  </a:moveTo>
                  <a:lnTo>
                    <a:pt x="42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0" y="56"/>
                  </a:lnTo>
                  <a:lnTo>
                    <a:pt x="32" y="37"/>
                  </a:lnTo>
                  <a:lnTo>
                    <a:pt x="13" y="56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6" name="Freeform 99">
              <a:extLst>
                <a:ext uri="{FF2B5EF4-FFF2-40B4-BE49-F238E27FC236}">
                  <a16:creationId xmlns:a16="http://schemas.microsoft.com/office/drawing/2014/main" id="{2778DEC0-A454-E943-BEBA-DE465E6470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7950" y="2117725"/>
              <a:ext cx="25400" cy="22225"/>
            </a:xfrm>
            <a:custGeom>
              <a:avLst/>
              <a:gdLst>
                <a:gd name="T0" fmla="*/ 56 w 70"/>
                <a:gd name="T1" fmla="*/ 61 h 62"/>
                <a:gd name="T2" fmla="*/ 35 w 70"/>
                <a:gd name="T3" fmla="*/ 43 h 62"/>
                <a:gd name="T4" fmla="*/ 16 w 70"/>
                <a:gd name="T5" fmla="*/ 61 h 62"/>
                <a:gd name="T6" fmla="*/ 13 w 70"/>
                <a:gd name="T7" fmla="*/ 61 h 62"/>
                <a:gd name="T8" fmla="*/ 21 w 70"/>
                <a:gd name="T9" fmla="*/ 40 h 62"/>
                <a:gd name="T10" fmla="*/ 0 w 70"/>
                <a:gd name="T11" fmla="*/ 27 h 62"/>
                <a:gd name="T12" fmla="*/ 25 w 70"/>
                <a:gd name="T13" fmla="*/ 27 h 62"/>
                <a:gd name="T14" fmla="*/ 24 w 70"/>
                <a:gd name="T15" fmla="*/ 29 h 62"/>
                <a:gd name="T16" fmla="*/ 8 w 70"/>
                <a:gd name="T17" fmla="*/ 27 h 62"/>
                <a:gd name="T18" fmla="*/ 24 w 70"/>
                <a:gd name="T19" fmla="*/ 37 h 62"/>
                <a:gd name="T20" fmla="*/ 19 w 70"/>
                <a:gd name="T21" fmla="*/ 56 h 62"/>
                <a:gd name="T22" fmla="*/ 35 w 70"/>
                <a:gd name="T23" fmla="*/ 40 h 62"/>
                <a:gd name="T24" fmla="*/ 51 w 70"/>
                <a:gd name="T25" fmla="*/ 56 h 62"/>
                <a:gd name="T26" fmla="*/ 45 w 70"/>
                <a:gd name="T27" fmla="*/ 40 h 62"/>
                <a:gd name="T28" fmla="*/ 58 w 70"/>
                <a:gd name="T29" fmla="*/ 29 h 62"/>
                <a:gd name="T30" fmla="*/ 40 w 70"/>
                <a:gd name="T31" fmla="*/ 29 h 62"/>
                <a:gd name="T32" fmla="*/ 33 w 70"/>
                <a:gd name="T33" fmla="*/ 11 h 62"/>
                <a:gd name="T34" fmla="*/ 37 w 70"/>
                <a:gd name="T35" fmla="*/ 0 h 62"/>
                <a:gd name="T36" fmla="*/ 45 w 70"/>
                <a:gd name="T37" fmla="*/ 24 h 62"/>
                <a:gd name="T38" fmla="*/ 69 w 70"/>
                <a:gd name="T39" fmla="*/ 24 h 62"/>
                <a:gd name="T40" fmla="*/ 51 w 70"/>
                <a:gd name="T41" fmla="*/ 37 h 62"/>
                <a:gd name="T42" fmla="*/ 56 w 70"/>
                <a:gd name="T43" fmla="*/ 61 h 62"/>
                <a:gd name="T44" fmla="*/ 27 w 70"/>
                <a:gd name="T45" fmla="*/ 27 h 62"/>
                <a:gd name="T46" fmla="*/ 33 w 70"/>
                <a:gd name="T47" fmla="*/ 11 h 62"/>
                <a:gd name="T48" fmla="*/ 32 w 70"/>
                <a:gd name="T49" fmla="*/ 8 h 62"/>
                <a:gd name="T50" fmla="*/ 25 w 70"/>
                <a:gd name="T51" fmla="*/ 27 h 62"/>
                <a:gd name="T52" fmla="*/ 27 w 70"/>
                <a:gd name="T5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5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5" y="40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1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7" name="Freeform 100">
              <a:extLst>
                <a:ext uri="{FF2B5EF4-FFF2-40B4-BE49-F238E27FC236}">
                  <a16:creationId xmlns:a16="http://schemas.microsoft.com/office/drawing/2014/main" id="{F4BE301C-A05B-D444-94AF-98E0FB591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2266950"/>
              <a:ext cx="33337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1 w 91"/>
                <a:gd name="T7" fmla="*/ 77 h 88"/>
                <a:gd name="T8" fmla="*/ 45 w 91"/>
                <a:gd name="T9" fmla="*/ 24 h 88"/>
                <a:gd name="T10" fmla="*/ 45 w 91"/>
                <a:gd name="T11" fmla="*/ 24 h 88"/>
                <a:gd name="T12" fmla="*/ 10 w 91"/>
                <a:gd name="T13" fmla="*/ 58 h 88"/>
                <a:gd name="T14" fmla="*/ 0 w 91"/>
                <a:gd name="T15" fmla="*/ 50 h 88"/>
                <a:gd name="T16" fmla="*/ 47 w 91"/>
                <a:gd name="T17" fmla="*/ 0 h 88"/>
                <a:gd name="T18" fmla="*/ 58 w 91"/>
                <a:gd name="T19" fmla="*/ 11 h 88"/>
                <a:gd name="T20" fmla="*/ 47 w 91"/>
                <a:gd name="T21" fmla="*/ 64 h 88"/>
                <a:gd name="T22" fmla="*/ 47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1" y="77"/>
                  </a:lnTo>
                  <a:lnTo>
                    <a:pt x="45" y="24"/>
                  </a:lnTo>
                  <a:lnTo>
                    <a:pt x="45" y="24"/>
                  </a:lnTo>
                  <a:lnTo>
                    <a:pt x="10" y="58"/>
                  </a:lnTo>
                  <a:lnTo>
                    <a:pt x="0" y="50"/>
                  </a:lnTo>
                  <a:lnTo>
                    <a:pt x="47" y="0"/>
                  </a:lnTo>
                  <a:lnTo>
                    <a:pt x="58" y="11"/>
                  </a:lnTo>
                  <a:lnTo>
                    <a:pt x="47" y="64"/>
                  </a:lnTo>
                  <a:lnTo>
                    <a:pt x="47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8" name="Freeform 101">
              <a:extLst>
                <a:ext uri="{FF2B5EF4-FFF2-40B4-BE49-F238E27FC236}">
                  <a16:creationId xmlns:a16="http://schemas.microsoft.com/office/drawing/2014/main" id="{5B2217F5-4445-7D48-8694-1022E28A2A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300" y="2030413"/>
              <a:ext cx="23813" cy="26987"/>
            </a:xfrm>
            <a:custGeom>
              <a:avLst/>
              <a:gdLst>
                <a:gd name="T0" fmla="*/ 16 w 66"/>
                <a:gd name="T1" fmla="*/ 67 h 73"/>
                <a:gd name="T2" fmla="*/ 0 w 66"/>
                <a:gd name="T3" fmla="*/ 64 h 73"/>
                <a:gd name="T4" fmla="*/ 32 w 66"/>
                <a:gd name="T5" fmla="*/ 0 h 73"/>
                <a:gd name="T6" fmla="*/ 47 w 66"/>
                <a:gd name="T7" fmla="*/ 3 h 73"/>
                <a:gd name="T8" fmla="*/ 65 w 66"/>
                <a:gd name="T9" fmla="*/ 72 h 73"/>
                <a:gd name="T10" fmla="*/ 49 w 66"/>
                <a:gd name="T11" fmla="*/ 69 h 73"/>
                <a:gd name="T12" fmla="*/ 47 w 66"/>
                <a:gd name="T13" fmla="*/ 56 h 73"/>
                <a:gd name="T14" fmla="*/ 21 w 66"/>
                <a:gd name="T15" fmla="*/ 53 h 73"/>
                <a:gd name="T16" fmla="*/ 16 w 66"/>
                <a:gd name="T17" fmla="*/ 67 h 73"/>
                <a:gd name="T18" fmla="*/ 26 w 66"/>
                <a:gd name="T19" fmla="*/ 40 h 73"/>
                <a:gd name="T20" fmla="*/ 44 w 66"/>
                <a:gd name="T21" fmla="*/ 43 h 73"/>
                <a:gd name="T22" fmla="*/ 39 w 66"/>
                <a:gd name="T23" fmla="*/ 16 h 73"/>
                <a:gd name="T24" fmla="*/ 39 w 66"/>
                <a:gd name="T25" fmla="*/ 16 h 73"/>
                <a:gd name="T26" fmla="*/ 26 w 66"/>
                <a:gd name="T27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73">
                  <a:moveTo>
                    <a:pt x="16" y="67"/>
                  </a:moveTo>
                  <a:lnTo>
                    <a:pt x="0" y="64"/>
                  </a:lnTo>
                  <a:lnTo>
                    <a:pt x="32" y="0"/>
                  </a:lnTo>
                  <a:lnTo>
                    <a:pt x="47" y="3"/>
                  </a:lnTo>
                  <a:lnTo>
                    <a:pt x="65" y="72"/>
                  </a:lnTo>
                  <a:lnTo>
                    <a:pt x="49" y="69"/>
                  </a:lnTo>
                  <a:lnTo>
                    <a:pt x="47" y="56"/>
                  </a:lnTo>
                  <a:lnTo>
                    <a:pt x="21" y="53"/>
                  </a:lnTo>
                  <a:lnTo>
                    <a:pt x="16" y="67"/>
                  </a:lnTo>
                  <a:close/>
                  <a:moveTo>
                    <a:pt x="26" y="40"/>
                  </a:moveTo>
                  <a:lnTo>
                    <a:pt x="44" y="43"/>
                  </a:lnTo>
                  <a:lnTo>
                    <a:pt x="39" y="16"/>
                  </a:lnTo>
                  <a:lnTo>
                    <a:pt x="39" y="16"/>
                  </a:lnTo>
                  <a:lnTo>
                    <a:pt x="26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9" name="Freeform 102">
              <a:extLst>
                <a:ext uri="{FF2B5EF4-FFF2-40B4-BE49-F238E27FC236}">
                  <a16:creationId xmlns:a16="http://schemas.microsoft.com/office/drawing/2014/main" id="{070FF8B8-55C4-5545-900D-C947452B77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9050" y="2033588"/>
              <a:ext cx="19050" cy="28575"/>
            </a:xfrm>
            <a:custGeom>
              <a:avLst/>
              <a:gdLst>
                <a:gd name="T0" fmla="*/ 18 w 54"/>
                <a:gd name="T1" fmla="*/ 58 h 80"/>
                <a:gd name="T2" fmla="*/ 53 w 54"/>
                <a:gd name="T3" fmla="*/ 69 h 80"/>
                <a:gd name="T4" fmla="*/ 48 w 54"/>
                <a:gd name="T5" fmla="*/ 79 h 80"/>
                <a:gd name="T6" fmla="*/ 0 w 54"/>
                <a:gd name="T7" fmla="*/ 66 h 80"/>
                <a:gd name="T8" fmla="*/ 24 w 54"/>
                <a:gd name="T9" fmla="*/ 0 h 80"/>
                <a:gd name="T10" fmla="*/ 37 w 54"/>
                <a:gd name="T11" fmla="*/ 5 h 80"/>
                <a:gd name="T12" fmla="*/ 18 w 54"/>
                <a:gd name="T13" fmla="*/ 5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80">
                  <a:moveTo>
                    <a:pt x="18" y="58"/>
                  </a:moveTo>
                  <a:lnTo>
                    <a:pt x="53" y="69"/>
                  </a:lnTo>
                  <a:lnTo>
                    <a:pt x="48" y="79"/>
                  </a:lnTo>
                  <a:lnTo>
                    <a:pt x="0" y="66"/>
                  </a:lnTo>
                  <a:lnTo>
                    <a:pt x="24" y="0"/>
                  </a:lnTo>
                  <a:lnTo>
                    <a:pt x="37" y="5"/>
                  </a:lnTo>
                  <a:lnTo>
                    <a:pt x="18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0" name="Freeform 103">
              <a:extLst>
                <a:ext uri="{FF2B5EF4-FFF2-40B4-BE49-F238E27FC236}">
                  <a16:creationId xmlns:a16="http://schemas.microsoft.com/office/drawing/2014/main" id="{9526D227-A540-664B-8C52-85479DA669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038" y="2046288"/>
              <a:ext cx="28575" cy="30162"/>
            </a:xfrm>
            <a:custGeom>
              <a:avLst/>
              <a:gdLst>
                <a:gd name="T0" fmla="*/ 50 w 81"/>
                <a:gd name="T1" fmla="*/ 66 h 83"/>
                <a:gd name="T2" fmla="*/ 13 w 81"/>
                <a:gd name="T3" fmla="*/ 71 h 83"/>
                <a:gd name="T4" fmla="*/ 0 w 81"/>
                <a:gd name="T5" fmla="*/ 53 h 83"/>
                <a:gd name="T6" fmla="*/ 5 w 81"/>
                <a:gd name="T7" fmla="*/ 37 h 83"/>
                <a:gd name="T8" fmla="*/ 32 w 81"/>
                <a:gd name="T9" fmla="*/ 0 h 83"/>
                <a:gd name="T10" fmla="*/ 45 w 81"/>
                <a:gd name="T11" fmla="*/ 8 h 83"/>
                <a:gd name="T12" fmla="*/ 21 w 81"/>
                <a:gd name="T13" fmla="*/ 45 h 83"/>
                <a:gd name="T14" fmla="*/ 24 w 81"/>
                <a:gd name="T15" fmla="*/ 63 h 83"/>
                <a:gd name="T16" fmla="*/ 42 w 81"/>
                <a:gd name="T17" fmla="*/ 61 h 83"/>
                <a:gd name="T18" fmla="*/ 66 w 81"/>
                <a:gd name="T19" fmla="*/ 24 h 83"/>
                <a:gd name="T20" fmla="*/ 80 w 81"/>
                <a:gd name="T21" fmla="*/ 32 h 83"/>
                <a:gd name="T22" fmla="*/ 50 w 81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" h="83">
                  <a:moveTo>
                    <a:pt x="50" y="66"/>
                  </a:moveTo>
                  <a:cubicBezTo>
                    <a:pt x="40" y="82"/>
                    <a:pt x="27" y="82"/>
                    <a:pt x="13" y="71"/>
                  </a:cubicBezTo>
                  <a:cubicBezTo>
                    <a:pt x="8" y="69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2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6" y="53"/>
                    <a:pt x="19" y="58"/>
                    <a:pt x="24" y="63"/>
                  </a:cubicBezTo>
                  <a:cubicBezTo>
                    <a:pt x="32" y="69"/>
                    <a:pt x="37" y="66"/>
                    <a:pt x="42" y="61"/>
                  </a:cubicBezTo>
                  <a:lnTo>
                    <a:pt x="66" y="24"/>
                  </a:lnTo>
                  <a:lnTo>
                    <a:pt x="80" y="32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1" name="Freeform 104">
              <a:extLst>
                <a:ext uri="{FF2B5EF4-FFF2-40B4-BE49-F238E27FC236}">
                  <a16:creationId xmlns:a16="http://schemas.microsoft.com/office/drawing/2014/main" id="{A4C52504-35AD-2B42-A19B-3121B9D5B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2062163"/>
              <a:ext cx="25400" cy="26987"/>
            </a:xfrm>
            <a:custGeom>
              <a:avLst/>
              <a:gdLst>
                <a:gd name="T0" fmla="*/ 10 w 72"/>
                <a:gd name="T1" fmla="*/ 75 h 76"/>
                <a:gd name="T2" fmla="*/ 0 w 72"/>
                <a:gd name="T3" fmla="*/ 64 h 76"/>
                <a:gd name="T4" fmla="*/ 37 w 72"/>
                <a:gd name="T5" fmla="*/ 22 h 76"/>
                <a:gd name="T6" fmla="*/ 21 w 72"/>
                <a:gd name="T7" fmla="*/ 8 h 76"/>
                <a:gd name="T8" fmla="*/ 29 w 72"/>
                <a:gd name="T9" fmla="*/ 0 h 76"/>
                <a:gd name="T10" fmla="*/ 71 w 72"/>
                <a:gd name="T11" fmla="*/ 35 h 76"/>
                <a:gd name="T12" fmla="*/ 63 w 72"/>
                <a:gd name="T13" fmla="*/ 43 h 76"/>
                <a:gd name="T14" fmla="*/ 47 w 72"/>
                <a:gd name="T15" fmla="*/ 32 h 76"/>
                <a:gd name="T16" fmla="*/ 10 w 72"/>
                <a:gd name="T17" fmla="*/ 7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6">
                  <a:moveTo>
                    <a:pt x="10" y="75"/>
                  </a:moveTo>
                  <a:lnTo>
                    <a:pt x="0" y="64"/>
                  </a:lnTo>
                  <a:lnTo>
                    <a:pt x="37" y="22"/>
                  </a:lnTo>
                  <a:lnTo>
                    <a:pt x="21" y="8"/>
                  </a:lnTo>
                  <a:lnTo>
                    <a:pt x="29" y="0"/>
                  </a:lnTo>
                  <a:lnTo>
                    <a:pt x="71" y="35"/>
                  </a:lnTo>
                  <a:lnTo>
                    <a:pt x="63" y="43"/>
                  </a:lnTo>
                  <a:lnTo>
                    <a:pt x="47" y="32"/>
                  </a:lnTo>
                  <a:lnTo>
                    <a:pt x="10" y="7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2" name="Freeform 105">
              <a:extLst>
                <a:ext uri="{FF2B5EF4-FFF2-40B4-BE49-F238E27FC236}">
                  <a16:creationId xmlns:a16="http://schemas.microsoft.com/office/drawing/2014/main" id="{3E93677D-A7B5-9142-9A41-AFD89A2DD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8725" y="2030413"/>
              <a:ext cx="23813" cy="28575"/>
            </a:xfrm>
            <a:custGeom>
              <a:avLst/>
              <a:gdLst>
                <a:gd name="T0" fmla="*/ 16 w 65"/>
                <a:gd name="T1" fmla="*/ 51 h 81"/>
                <a:gd name="T2" fmla="*/ 32 w 65"/>
                <a:gd name="T3" fmla="*/ 59 h 81"/>
                <a:gd name="T4" fmla="*/ 45 w 65"/>
                <a:gd name="T5" fmla="*/ 48 h 81"/>
                <a:gd name="T6" fmla="*/ 32 w 65"/>
                <a:gd name="T7" fmla="*/ 43 h 81"/>
                <a:gd name="T8" fmla="*/ 24 w 65"/>
                <a:gd name="T9" fmla="*/ 43 h 81"/>
                <a:gd name="T10" fmla="*/ 0 w 65"/>
                <a:gd name="T11" fmla="*/ 27 h 81"/>
                <a:gd name="T12" fmla="*/ 24 w 65"/>
                <a:gd name="T13" fmla="*/ 3 h 81"/>
                <a:gd name="T14" fmla="*/ 53 w 65"/>
                <a:gd name="T15" fmla="*/ 22 h 81"/>
                <a:gd name="T16" fmla="*/ 40 w 65"/>
                <a:gd name="T17" fmla="*/ 24 h 81"/>
                <a:gd name="T18" fmla="*/ 24 w 65"/>
                <a:gd name="T19" fmla="*/ 16 h 81"/>
                <a:gd name="T20" fmla="*/ 13 w 65"/>
                <a:gd name="T21" fmla="*/ 27 h 81"/>
                <a:gd name="T22" fmla="*/ 21 w 65"/>
                <a:gd name="T23" fmla="*/ 32 h 81"/>
                <a:gd name="T24" fmla="*/ 40 w 65"/>
                <a:gd name="T25" fmla="*/ 35 h 81"/>
                <a:gd name="T26" fmla="*/ 61 w 65"/>
                <a:gd name="T27" fmla="*/ 51 h 81"/>
                <a:gd name="T28" fmla="*/ 37 w 65"/>
                <a:gd name="T29" fmla="*/ 77 h 81"/>
                <a:gd name="T30" fmla="*/ 3 w 65"/>
                <a:gd name="T31" fmla="*/ 59 h 81"/>
                <a:gd name="T32" fmla="*/ 16 w 65"/>
                <a:gd name="T33" fmla="*/ 5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81">
                  <a:moveTo>
                    <a:pt x="16" y="51"/>
                  </a:moveTo>
                  <a:cubicBezTo>
                    <a:pt x="16" y="53"/>
                    <a:pt x="19" y="61"/>
                    <a:pt x="32" y="59"/>
                  </a:cubicBezTo>
                  <a:cubicBezTo>
                    <a:pt x="40" y="59"/>
                    <a:pt x="45" y="56"/>
                    <a:pt x="45" y="48"/>
                  </a:cubicBezTo>
                  <a:cubicBezTo>
                    <a:pt x="45" y="43"/>
                    <a:pt x="40" y="43"/>
                    <a:pt x="32" y="43"/>
                  </a:cubicBezTo>
                  <a:lnTo>
                    <a:pt x="24" y="43"/>
                  </a:lnTo>
                  <a:cubicBezTo>
                    <a:pt x="13" y="43"/>
                    <a:pt x="0" y="40"/>
                    <a:pt x="0" y="27"/>
                  </a:cubicBezTo>
                  <a:cubicBezTo>
                    <a:pt x="0" y="19"/>
                    <a:pt x="0" y="6"/>
                    <a:pt x="24" y="3"/>
                  </a:cubicBezTo>
                  <a:cubicBezTo>
                    <a:pt x="45" y="0"/>
                    <a:pt x="53" y="14"/>
                    <a:pt x="53" y="22"/>
                  </a:cubicBezTo>
                  <a:lnTo>
                    <a:pt x="40" y="24"/>
                  </a:lnTo>
                  <a:cubicBezTo>
                    <a:pt x="40" y="22"/>
                    <a:pt x="37" y="14"/>
                    <a:pt x="24" y="16"/>
                  </a:cubicBezTo>
                  <a:cubicBezTo>
                    <a:pt x="19" y="16"/>
                    <a:pt x="13" y="19"/>
                    <a:pt x="13" y="27"/>
                  </a:cubicBezTo>
                  <a:cubicBezTo>
                    <a:pt x="13" y="32"/>
                    <a:pt x="19" y="32"/>
                    <a:pt x="21" y="32"/>
                  </a:cubicBezTo>
                  <a:lnTo>
                    <a:pt x="40" y="35"/>
                  </a:lnTo>
                  <a:cubicBezTo>
                    <a:pt x="50" y="35"/>
                    <a:pt x="58" y="37"/>
                    <a:pt x="61" y="51"/>
                  </a:cubicBezTo>
                  <a:cubicBezTo>
                    <a:pt x="64" y="72"/>
                    <a:pt x="43" y="75"/>
                    <a:pt x="37" y="77"/>
                  </a:cubicBezTo>
                  <a:cubicBezTo>
                    <a:pt x="13" y="80"/>
                    <a:pt x="5" y="67"/>
                    <a:pt x="3" y="59"/>
                  </a:cubicBezTo>
                  <a:lnTo>
                    <a:pt x="16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3" name="Freeform 106">
              <a:extLst>
                <a:ext uri="{FF2B5EF4-FFF2-40B4-BE49-F238E27FC236}">
                  <a16:creationId xmlns:a16="http://schemas.microsoft.com/office/drawing/2014/main" id="{C1AE5DC6-E226-784C-B482-AF3E14FE7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8400" y="2044700"/>
              <a:ext cx="33338" cy="31750"/>
            </a:xfrm>
            <a:custGeom>
              <a:avLst/>
              <a:gdLst>
                <a:gd name="T0" fmla="*/ 74 w 91"/>
                <a:gd name="T1" fmla="*/ 27 h 86"/>
                <a:gd name="T2" fmla="*/ 61 w 91"/>
                <a:gd name="T3" fmla="*/ 74 h 86"/>
                <a:gd name="T4" fmla="*/ 13 w 91"/>
                <a:gd name="T5" fmla="*/ 58 h 86"/>
                <a:gd name="T6" fmla="*/ 26 w 91"/>
                <a:gd name="T7" fmla="*/ 11 h 86"/>
                <a:gd name="T8" fmla="*/ 74 w 91"/>
                <a:gd name="T9" fmla="*/ 27 h 86"/>
                <a:gd name="T10" fmla="*/ 61 w 91"/>
                <a:gd name="T11" fmla="*/ 35 h 86"/>
                <a:gd name="T12" fmla="*/ 31 w 91"/>
                <a:gd name="T13" fmla="*/ 21 h 86"/>
                <a:gd name="T14" fmla="*/ 26 w 91"/>
                <a:gd name="T15" fmla="*/ 50 h 86"/>
                <a:gd name="T16" fmla="*/ 55 w 91"/>
                <a:gd name="T17" fmla="*/ 64 h 86"/>
                <a:gd name="T18" fmla="*/ 61 w 91"/>
                <a:gd name="T19" fmla="*/ 3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86">
                  <a:moveTo>
                    <a:pt x="74" y="27"/>
                  </a:moveTo>
                  <a:cubicBezTo>
                    <a:pt x="90" y="56"/>
                    <a:pt x="69" y="69"/>
                    <a:pt x="61" y="74"/>
                  </a:cubicBezTo>
                  <a:cubicBezTo>
                    <a:pt x="53" y="80"/>
                    <a:pt x="29" y="85"/>
                    <a:pt x="13" y="58"/>
                  </a:cubicBezTo>
                  <a:cubicBezTo>
                    <a:pt x="0" y="29"/>
                    <a:pt x="18" y="16"/>
                    <a:pt x="26" y="11"/>
                  </a:cubicBezTo>
                  <a:cubicBezTo>
                    <a:pt x="34" y="5"/>
                    <a:pt x="58" y="0"/>
                    <a:pt x="74" y="27"/>
                  </a:cubicBezTo>
                  <a:close/>
                  <a:moveTo>
                    <a:pt x="61" y="35"/>
                  </a:moveTo>
                  <a:cubicBezTo>
                    <a:pt x="53" y="19"/>
                    <a:pt x="39" y="18"/>
                    <a:pt x="31" y="21"/>
                  </a:cubicBezTo>
                  <a:cubicBezTo>
                    <a:pt x="23" y="23"/>
                    <a:pt x="18" y="35"/>
                    <a:pt x="26" y="50"/>
                  </a:cubicBezTo>
                  <a:cubicBezTo>
                    <a:pt x="34" y="69"/>
                    <a:pt x="47" y="69"/>
                    <a:pt x="55" y="64"/>
                  </a:cubicBezTo>
                  <a:cubicBezTo>
                    <a:pt x="63" y="61"/>
                    <a:pt x="69" y="50"/>
                    <a:pt x="61" y="3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4" name="Freeform 107">
              <a:extLst>
                <a:ext uri="{FF2B5EF4-FFF2-40B4-BE49-F238E27FC236}">
                  <a16:creationId xmlns:a16="http://schemas.microsoft.com/office/drawing/2014/main" id="{3E8D5031-1D76-A04F-BE00-670363702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2065338"/>
              <a:ext cx="33337" cy="30162"/>
            </a:xfrm>
            <a:custGeom>
              <a:avLst/>
              <a:gdLst>
                <a:gd name="T0" fmla="*/ 0 w 91"/>
                <a:gd name="T1" fmla="*/ 37 h 85"/>
                <a:gd name="T2" fmla="*/ 23 w 91"/>
                <a:gd name="T3" fmla="*/ 13 h 85"/>
                <a:gd name="T4" fmla="*/ 52 w 91"/>
                <a:gd name="T5" fmla="*/ 10 h 85"/>
                <a:gd name="T6" fmla="*/ 58 w 91"/>
                <a:gd name="T7" fmla="*/ 29 h 85"/>
                <a:gd name="T8" fmla="*/ 76 w 91"/>
                <a:gd name="T9" fmla="*/ 34 h 85"/>
                <a:gd name="T10" fmla="*/ 90 w 91"/>
                <a:gd name="T11" fmla="*/ 42 h 85"/>
                <a:gd name="T12" fmla="*/ 90 w 91"/>
                <a:gd name="T13" fmla="*/ 42 h 85"/>
                <a:gd name="T14" fmla="*/ 79 w 91"/>
                <a:gd name="T15" fmla="*/ 53 h 85"/>
                <a:gd name="T16" fmla="*/ 68 w 91"/>
                <a:gd name="T17" fmla="*/ 45 h 85"/>
                <a:gd name="T18" fmla="*/ 52 w 91"/>
                <a:gd name="T19" fmla="*/ 45 h 85"/>
                <a:gd name="T20" fmla="*/ 42 w 91"/>
                <a:gd name="T21" fmla="*/ 55 h 85"/>
                <a:gd name="T22" fmla="*/ 60 w 91"/>
                <a:gd name="T23" fmla="*/ 74 h 85"/>
                <a:gd name="T24" fmla="*/ 50 w 91"/>
                <a:gd name="T25" fmla="*/ 84 h 85"/>
                <a:gd name="T26" fmla="*/ 0 w 91"/>
                <a:gd name="T27" fmla="*/ 37 h 85"/>
                <a:gd name="T28" fmla="*/ 42 w 91"/>
                <a:gd name="T29" fmla="*/ 34 h 85"/>
                <a:gd name="T30" fmla="*/ 42 w 91"/>
                <a:gd name="T31" fmla="*/ 21 h 85"/>
                <a:gd name="T32" fmla="*/ 29 w 91"/>
                <a:gd name="T33" fmla="*/ 21 h 85"/>
                <a:gd name="T34" fmla="*/ 15 w 91"/>
                <a:gd name="T35" fmla="*/ 34 h 85"/>
                <a:gd name="T36" fmla="*/ 29 w 91"/>
                <a:gd name="T37" fmla="*/ 47 h 85"/>
                <a:gd name="T38" fmla="*/ 42 w 91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1" h="85">
                  <a:moveTo>
                    <a:pt x="0" y="37"/>
                  </a:moveTo>
                  <a:lnTo>
                    <a:pt x="23" y="13"/>
                  </a:lnTo>
                  <a:cubicBezTo>
                    <a:pt x="37" y="0"/>
                    <a:pt x="47" y="8"/>
                    <a:pt x="52" y="10"/>
                  </a:cubicBezTo>
                  <a:cubicBezTo>
                    <a:pt x="58" y="16"/>
                    <a:pt x="60" y="24"/>
                    <a:pt x="58" y="29"/>
                  </a:cubicBezTo>
                  <a:cubicBezTo>
                    <a:pt x="63" y="26"/>
                    <a:pt x="68" y="26"/>
                    <a:pt x="76" y="34"/>
                  </a:cubicBezTo>
                  <a:cubicBezTo>
                    <a:pt x="84" y="42"/>
                    <a:pt x="84" y="42"/>
                    <a:pt x="90" y="42"/>
                  </a:cubicBezTo>
                  <a:lnTo>
                    <a:pt x="90" y="42"/>
                  </a:lnTo>
                  <a:lnTo>
                    <a:pt x="79" y="53"/>
                  </a:lnTo>
                  <a:cubicBezTo>
                    <a:pt x="76" y="50"/>
                    <a:pt x="74" y="50"/>
                    <a:pt x="68" y="45"/>
                  </a:cubicBezTo>
                  <a:cubicBezTo>
                    <a:pt x="60" y="39"/>
                    <a:pt x="58" y="37"/>
                    <a:pt x="52" y="45"/>
                  </a:cubicBezTo>
                  <a:lnTo>
                    <a:pt x="42" y="55"/>
                  </a:lnTo>
                  <a:lnTo>
                    <a:pt x="60" y="74"/>
                  </a:lnTo>
                  <a:lnTo>
                    <a:pt x="50" y="84"/>
                  </a:lnTo>
                  <a:lnTo>
                    <a:pt x="0" y="37"/>
                  </a:lnTo>
                  <a:close/>
                  <a:moveTo>
                    <a:pt x="42" y="34"/>
                  </a:moveTo>
                  <a:cubicBezTo>
                    <a:pt x="47" y="29"/>
                    <a:pt x="47" y="24"/>
                    <a:pt x="42" y="21"/>
                  </a:cubicBezTo>
                  <a:cubicBezTo>
                    <a:pt x="39" y="18"/>
                    <a:pt x="34" y="16"/>
                    <a:pt x="29" y="21"/>
                  </a:cubicBezTo>
                  <a:lnTo>
                    <a:pt x="15" y="34"/>
                  </a:lnTo>
                  <a:lnTo>
                    <a:pt x="29" y="47"/>
                  </a:lnTo>
                  <a:lnTo>
                    <a:pt x="42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5" name="Freeform 108">
              <a:extLst>
                <a:ext uri="{FF2B5EF4-FFF2-40B4-BE49-F238E27FC236}">
                  <a16:creationId xmlns:a16="http://schemas.microsoft.com/office/drawing/2014/main" id="{5FCF9F9A-CD6E-E340-9DD2-589C31EE0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9688" y="2289175"/>
              <a:ext cx="31750" cy="31750"/>
            </a:xfrm>
            <a:custGeom>
              <a:avLst/>
              <a:gdLst>
                <a:gd name="T0" fmla="*/ 37 w 86"/>
                <a:gd name="T1" fmla="*/ 8 h 88"/>
                <a:gd name="T2" fmla="*/ 51 w 86"/>
                <a:gd name="T3" fmla="*/ 0 h 88"/>
                <a:gd name="T4" fmla="*/ 85 w 86"/>
                <a:gd name="T5" fmla="*/ 58 h 88"/>
                <a:gd name="T6" fmla="*/ 72 w 86"/>
                <a:gd name="T7" fmla="*/ 66 h 88"/>
                <a:gd name="T8" fmla="*/ 21 w 86"/>
                <a:gd name="T9" fmla="*/ 37 h 88"/>
                <a:gd name="T10" fmla="*/ 21 w 86"/>
                <a:gd name="T11" fmla="*/ 37 h 88"/>
                <a:gd name="T12" fmla="*/ 45 w 86"/>
                <a:gd name="T13" fmla="*/ 79 h 88"/>
                <a:gd name="T14" fmla="*/ 35 w 86"/>
                <a:gd name="T15" fmla="*/ 87 h 88"/>
                <a:gd name="T16" fmla="*/ 0 w 86"/>
                <a:gd name="T17" fmla="*/ 29 h 88"/>
                <a:gd name="T18" fmla="*/ 13 w 86"/>
                <a:gd name="T19" fmla="*/ 21 h 88"/>
                <a:gd name="T20" fmla="*/ 61 w 86"/>
                <a:gd name="T21" fmla="*/ 48 h 88"/>
                <a:gd name="T22" fmla="*/ 61 w 86"/>
                <a:gd name="T23" fmla="*/ 48 h 88"/>
                <a:gd name="T24" fmla="*/ 37 w 86"/>
                <a:gd name="T25" fmla="*/ 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88">
                  <a:moveTo>
                    <a:pt x="37" y="8"/>
                  </a:moveTo>
                  <a:lnTo>
                    <a:pt x="51" y="0"/>
                  </a:lnTo>
                  <a:lnTo>
                    <a:pt x="85" y="58"/>
                  </a:lnTo>
                  <a:lnTo>
                    <a:pt x="72" y="66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5" y="87"/>
                  </a:lnTo>
                  <a:lnTo>
                    <a:pt x="0" y="29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6" name="Freeform 109">
              <a:extLst>
                <a:ext uri="{FF2B5EF4-FFF2-40B4-BE49-F238E27FC236}">
                  <a16:creationId xmlns:a16="http://schemas.microsoft.com/office/drawing/2014/main" id="{B5B8B692-F256-234A-8BE4-43E64AFA4C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1913" y="2273300"/>
              <a:ext cx="31750" cy="30163"/>
            </a:xfrm>
            <a:custGeom>
              <a:avLst/>
              <a:gdLst>
                <a:gd name="T0" fmla="*/ 0 w 86"/>
                <a:gd name="T1" fmla="*/ 31 h 85"/>
                <a:gd name="T2" fmla="*/ 24 w 86"/>
                <a:gd name="T3" fmla="*/ 13 h 85"/>
                <a:gd name="T4" fmla="*/ 66 w 86"/>
                <a:gd name="T5" fmla="*/ 21 h 85"/>
                <a:gd name="T6" fmla="*/ 66 w 86"/>
                <a:gd name="T7" fmla="*/ 66 h 85"/>
                <a:gd name="T8" fmla="*/ 42 w 86"/>
                <a:gd name="T9" fmla="*/ 84 h 85"/>
                <a:gd name="T10" fmla="*/ 0 w 86"/>
                <a:gd name="T11" fmla="*/ 31 h 85"/>
                <a:gd name="T12" fmla="*/ 47 w 86"/>
                <a:gd name="T13" fmla="*/ 66 h 85"/>
                <a:gd name="T14" fmla="*/ 58 w 86"/>
                <a:gd name="T15" fmla="*/ 58 h 85"/>
                <a:gd name="T16" fmla="*/ 55 w 86"/>
                <a:gd name="T17" fmla="*/ 31 h 85"/>
                <a:gd name="T18" fmla="*/ 29 w 86"/>
                <a:gd name="T19" fmla="*/ 23 h 85"/>
                <a:gd name="T20" fmla="*/ 18 w 86"/>
                <a:gd name="T21" fmla="*/ 31 h 85"/>
                <a:gd name="T22" fmla="*/ 47 w 86"/>
                <a:gd name="T23" fmla="*/ 6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5">
                  <a:moveTo>
                    <a:pt x="0" y="31"/>
                  </a:moveTo>
                  <a:lnTo>
                    <a:pt x="24" y="13"/>
                  </a:lnTo>
                  <a:cubicBezTo>
                    <a:pt x="42" y="0"/>
                    <a:pt x="58" y="10"/>
                    <a:pt x="66" y="21"/>
                  </a:cubicBezTo>
                  <a:cubicBezTo>
                    <a:pt x="74" y="31"/>
                    <a:pt x="85" y="53"/>
                    <a:pt x="66" y="66"/>
                  </a:cubicBezTo>
                  <a:lnTo>
                    <a:pt x="42" y="84"/>
                  </a:lnTo>
                  <a:lnTo>
                    <a:pt x="0" y="31"/>
                  </a:lnTo>
                  <a:close/>
                  <a:moveTo>
                    <a:pt x="47" y="66"/>
                  </a:moveTo>
                  <a:lnTo>
                    <a:pt x="58" y="58"/>
                  </a:lnTo>
                  <a:cubicBezTo>
                    <a:pt x="69" y="50"/>
                    <a:pt x="63" y="39"/>
                    <a:pt x="55" y="31"/>
                  </a:cubicBezTo>
                  <a:cubicBezTo>
                    <a:pt x="42" y="16"/>
                    <a:pt x="34" y="21"/>
                    <a:pt x="29" y="23"/>
                  </a:cubicBezTo>
                  <a:lnTo>
                    <a:pt x="18" y="31"/>
                  </a:lnTo>
                  <a:lnTo>
                    <a:pt x="47" y="6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7" name="Freeform 110">
              <a:extLst>
                <a:ext uri="{FF2B5EF4-FFF2-40B4-BE49-F238E27FC236}">
                  <a16:creationId xmlns:a16="http://schemas.microsoft.com/office/drawing/2014/main" id="{29FBFBA8-64C6-0543-9E9A-326B9D7DB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963" y="2265363"/>
              <a:ext cx="23812" cy="20637"/>
            </a:xfrm>
            <a:custGeom>
              <a:avLst/>
              <a:gdLst>
                <a:gd name="T0" fmla="*/ 63 w 64"/>
                <a:gd name="T1" fmla="*/ 45 h 56"/>
                <a:gd name="T2" fmla="*/ 53 w 64"/>
                <a:gd name="T3" fmla="*/ 55 h 56"/>
                <a:gd name="T4" fmla="*/ 0 w 64"/>
                <a:gd name="T5" fmla="*/ 10 h 56"/>
                <a:gd name="T6" fmla="*/ 10 w 64"/>
                <a:gd name="T7" fmla="*/ 0 h 56"/>
                <a:gd name="T8" fmla="*/ 63 w 64"/>
                <a:gd name="T9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6">
                  <a:moveTo>
                    <a:pt x="63" y="45"/>
                  </a:moveTo>
                  <a:lnTo>
                    <a:pt x="53" y="55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63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8" name="Freeform 111">
              <a:extLst>
                <a:ext uri="{FF2B5EF4-FFF2-40B4-BE49-F238E27FC236}">
                  <a16:creationId xmlns:a16="http://schemas.microsoft.com/office/drawing/2014/main" id="{2B148BBD-A3A5-C546-85FC-561932BA5E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4138" y="2084388"/>
              <a:ext cx="31750" cy="28575"/>
            </a:xfrm>
            <a:custGeom>
              <a:avLst/>
              <a:gdLst>
                <a:gd name="T0" fmla="*/ 76 w 88"/>
                <a:gd name="T1" fmla="*/ 45 h 81"/>
                <a:gd name="T2" fmla="*/ 55 w 88"/>
                <a:gd name="T3" fmla="*/ 16 h 81"/>
                <a:gd name="T4" fmla="*/ 42 w 88"/>
                <a:gd name="T5" fmla="*/ 27 h 81"/>
                <a:gd name="T6" fmla="*/ 63 w 88"/>
                <a:gd name="T7" fmla="*/ 53 h 81"/>
                <a:gd name="T8" fmla="*/ 53 w 88"/>
                <a:gd name="T9" fmla="*/ 59 h 81"/>
                <a:gd name="T10" fmla="*/ 34 w 88"/>
                <a:gd name="T11" fmla="*/ 32 h 81"/>
                <a:gd name="T12" fmla="*/ 18 w 88"/>
                <a:gd name="T13" fmla="*/ 43 h 81"/>
                <a:gd name="T14" fmla="*/ 42 w 88"/>
                <a:gd name="T15" fmla="*/ 74 h 81"/>
                <a:gd name="T16" fmla="*/ 31 w 88"/>
                <a:gd name="T17" fmla="*/ 80 h 81"/>
                <a:gd name="T18" fmla="*/ 0 w 88"/>
                <a:gd name="T19" fmla="*/ 40 h 81"/>
                <a:gd name="T20" fmla="*/ 55 w 88"/>
                <a:gd name="T21" fmla="*/ 0 h 81"/>
                <a:gd name="T22" fmla="*/ 87 w 88"/>
                <a:gd name="T23" fmla="*/ 37 h 81"/>
                <a:gd name="T24" fmla="*/ 76 w 88"/>
                <a:gd name="T25" fmla="*/ 4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1">
                  <a:moveTo>
                    <a:pt x="76" y="45"/>
                  </a:moveTo>
                  <a:lnTo>
                    <a:pt x="55" y="16"/>
                  </a:lnTo>
                  <a:lnTo>
                    <a:pt x="42" y="27"/>
                  </a:lnTo>
                  <a:lnTo>
                    <a:pt x="63" y="53"/>
                  </a:lnTo>
                  <a:lnTo>
                    <a:pt x="53" y="59"/>
                  </a:lnTo>
                  <a:lnTo>
                    <a:pt x="34" y="32"/>
                  </a:lnTo>
                  <a:lnTo>
                    <a:pt x="18" y="43"/>
                  </a:lnTo>
                  <a:lnTo>
                    <a:pt x="42" y="74"/>
                  </a:lnTo>
                  <a:lnTo>
                    <a:pt x="31" y="80"/>
                  </a:lnTo>
                  <a:lnTo>
                    <a:pt x="0" y="40"/>
                  </a:lnTo>
                  <a:lnTo>
                    <a:pt x="55" y="0"/>
                  </a:lnTo>
                  <a:lnTo>
                    <a:pt x="87" y="37"/>
                  </a:lnTo>
                  <a:lnTo>
                    <a:pt x="76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9" name="Freeform 112">
              <a:extLst>
                <a:ext uri="{FF2B5EF4-FFF2-40B4-BE49-F238E27FC236}">
                  <a16:creationId xmlns:a16="http://schemas.microsoft.com/office/drawing/2014/main" id="{307135D3-CF71-3D4F-B614-C1313372D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2050" y="2284413"/>
              <a:ext cx="31750" cy="31750"/>
            </a:xfrm>
            <a:custGeom>
              <a:avLst/>
              <a:gdLst>
                <a:gd name="T0" fmla="*/ 71 w 90"/>
                <a:gd name="T1" fmla="*/ 63 h 90"/>
                <a:gd name="T2" fmla="*/ 24 w 90"/>
                <a:gd name="T3" fmla="*/ 74 h 90"/>
                <a:gd name="T4" fmla="*/ 18 w 90"/>
                <a:gd name="T5" fmla="*/ 26 h 90"/>
                <a:gd name="T6" fmla="*/ 66 w 90"/>
                <a:gd name="T7" fmla="*/ 16 h 90"/>
                <a:gd name="T8" fmla="*/ 71 w 90"/>
                <a:gd name="T9" fmla="*/ 63 h 90"/>
                <a:gd name="T10" fmla="*/ 61 w 90"/>
                <a:gd name="T11" fmla="*/ 55 h 90"/>
                <a:gd name="T12" fmla="*/ 58 w 90"/>
                <a:gd name="T13" fmla="*/ 26 h 90"/>
                <a:gd name="T14" fmla="*/ 29 w 90"/>
                <a:gd name="T15" fmla="*/ 34 h 90"/>
                <a:gd name="T16" fmla="*/ 32 w 90"/>
                <a:gd name="T17" fmla="*/ 63 h 90"/>
                <a:gd name="T18" fmla="*/ 61 w 90"/>
                <a:gd name="T19" fmla="*/ 5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0">
                  <a:moveTo>
                    <a:pt x="71" y="63"/>
                  </a:moveTo>
                  <a:cubicBezTo>
                    <a:pt x="52" y="89"/>
                    <a:pt x="32" y="79"/>
                    <a:pt x="24" y="74"/>
                  </a:cubicBezTo>
                  <a:cubicBezTo>
                    <a:pt x="16" y="69"/>
                    <a:pt x="0" y="53"/>
                    <a:pt x="18" y="26"/>
                  </a:cubicBezTo>
                  <a:cubicBezTo>
                    <a:pt x="37" y="0"/>
                    <a:pt x="61" y="10"/>
                    <a:pt x="66" y="16"/>
                  </a:cubicBezTo>
                  <a:cubicBezTo>
                    <a:pt x="74" y="21"/>
                    <a:pt x="89" y="36"/>
                    <a:pt x="71" y="63"/>
                  </a:cubicBezTo>
                  <a:close/>
                  <a:moveTo>
                    <a:pt x="61" y="55"/>
                  </a:moveTo>
                  <a:cubicBezTo>
                    <a:pt x="71" y="39"/>
                    <a:pt x="66" y="29"/>
                    <a:pt x="58" y="26"/>
                  </a:cubicBezTo>
                  <a:cubicBezTo>
                    <a:pt x="53" y="21"/>
                    <a:pt x="39" y="21"/>
                    <a:pt x="29" y="34"/>
                  </a:cubicBezTo>
                  <a:cubicBezTo>
                    <a:pt x="18" y="50"/>
                    <a:pt x="26" y="61"/>
                    <a:pt x="32" y="63"/>
                  </a:cubicBezTo>
                  <a:cubicBezTo>
                    <a:pt x="37" y="69"/>
                    <a:pt x="50" y="71"/>
                    <a:pt x="61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0" name="Freeform 113">
              <a:extLst>
                <a:ext uri="{FF2B5EF4-FFF2-40B4-BE49-F238E27FC236}">
                  <a16:creationId xmlns:a16="http://schemas.microsoft.com/office/drawing/2014/main" id="{27221507-B7F8-8C44-BFDF-881E6D7D9C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6975" y="2297113"/>
              <a:ext cx="20638" cy="26987"/>
            </a:xfrm>
            <a:custGeom>
              <a:avLst/>
              <a:gdLst>
                <a:gd name="T0" fmla="*/ 45 w 59"/>
                <a:gd name="T1" fmla="*/ 16 h 75"/>
                <a:gd name="T2" fmla="*/ 58 w 59"/>
                <a:gd name="T3" fmla="*/ 21 h 75"/>
                <a:gd name="T4" fmla="*/ 13 w 59"/>
                <a:gd name="T5" fmla="*/ 74 h 75"/>
                <a:gd name="T6" fmla="*/ 0 w 59"/>
                <a:gd name="T7" fmla="*/ 71 h 75"/>
                <a:gd name="T8" fmla="*/ 3 w 59"/>
                <a:gd name="T9" fmla="*/ 0 h 75"/>
                <a:gd name="T10" fmla="*/ 19 w 59"/>
                <a:gd name="T11" fmla="*/ 5 h 75"/>
                <a:gd name="T12" fmla="*/ 13 w 59"/>
                <a:gd name="T13" fmla="*/ 58 h 75"/>
                <a:gd name="T14" fmla="*/ 13 w 59"/>
                <a:gd name="T15" fmla="*/ 58 h 75"/>
                <a:gd name="T16" fmla="*/ 45 w 59"/>
                <a:gd name="T17" fmla="*/ 1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1" name="Freeform 114">
              <a:extLst>
                <a:ext uri="{FF2B5EF4-FFF2-40B4-BE49-F238E27FC236}">
                  <a16:creationId xmlns:a16="http://schemas.microsoft.com/office/drawing/2014/main" id="{32CEAA19-7485-114F-9153-2AA82CAB32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6025" y="2306638"/>
              <a:ext cx="11113" cy="25400"/>
            </a:xfrm>
            <a:custGeom>
              <a:avLst/>
              <a:gdLst>
                <a:gd name="T0" fmla="*/ 13 w 32"/>
                <a:gd name="T1" fmla="*/ 69 h 70"/>
                <a:gd name="T2" fmla="*/ 0 w 32"/>
                <a:gd name="T3" fmla="*/ 63 h 70"/>
                <a:gd name="T4" fmla="*/ 18 w 32"/>
                <a:gd name="T5" fmla="*/ 0 h 70"/>
                <a:gd name="T6" fmla="*/ 31 w 32"/>
                <a:gd name="T7" fmla="*/ 2 h 70"/>
                <a:gd name="T8" fmla="*/ 13 w 32"/>
                <a:gd name="T9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70">
                  <a:moveTo>
                    <a:pt x="13" y="69"/>
                  </a:moveTo>
                  <a:lnTo>
                    <a:pt x="0" y="63"/>
                  </a:lnTo>
                  <a:lnTo>
                    <a:pt x="18" y="0"/>
                  </a:lnTo>
                  <a:lnTo>
                    <a:pt x="31" y="2"/>
                  </a:lnTo>
                  <a:lnTo>
                    <a:pt x="13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2" name="Freeform 115">
              <a:extLst>
                <a:ext uri="{FF2B5EF4-FFF2-40B4-BE49-F238E27FC236}">
                  <a16:creationId xmlns:a16="http://schemas.microsoft.com/office/drawing/2014/main" id="{5246B39D-8575-BE43-A064-677F2CC42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2308225"/>
              <a:ext cx="25400" cy="25400"/>
            </a:xfrm>
            <a:custGeom>
              <a:avLst/>
              <a:gdLst>
                <a:gd name="T0" fmla="*/ 70 w 71"/>
                <a:gd name="T1" fmla="*/ 69 h 72"/>
                <a:gd name="T2" fmla="*/ 57 w 71"/>
                <a:gd name="T3" fmla="*/ 69 h 72"/>
                <a:gd name="T4" fmla="*/ 54 w 71"/>
                <a:gd name="T5" fmla="*/ 13 h 72"/>
                <a:gd name="T6" fmla="*/ 54 w 71"/>
                <a:gd name="T7" fmla="*/ 13 h 72"/>
                <a:gd name="T8" fmla="*/ 44 w 71"/>
                <a:gd name="T9" fmla="*/ 69 h 72"/>
                <a:gd name="T10" fmla="*/ 31 w 71"/>
                <a:gd name="T11" fmla="*/ 71 h 72"/>
                <a:gd name="T12" fmla="*/ 13 w 71"/>
                <a:gd name="T13" fmla="*/ 16 h 72"/>
                <a:gd name="T14" fmla="*/ 13 w 71"/>
                <a:gd name="T15" fmla="*/ 16 h 72"/>
                <a:gd name="T16" fmla="*/ 18 w 71"/>
                <a:gd name="T17" fmla="*/ 71 h 72"/>
                <a:gd name="T18" fmla="*/ 5 w 71"/>
                <a:gd name="T19" fmla="*/ 71 h 72"/>
                <a:gd name="T20" fmla="*/ 0 w 71"/>
                <a:gd name="T21" fmla="*/ 5 h 72"/>
                <a:gd name="T22" fmla="*/ 21 w 71"/>
                <a:gd name="T23" fmla="*/ 3 h 72"/>
                <a:gd name="T24" fmla="*/ 37 w 71"/>
                <a:gd name="T25" fmla="*/ 56 h 72"/>
                <a:gd name="T26" fmla="*/ 37 w 71"/>
                <a:gd name="T27" fmla="*/ 56 h 72"/>
                <a:gd name="T28" fmla="*/ 46 w 71"/>
                <a:gd name="T29" fmla="*/ 3 h 72"/>
                <a:gd name="T30" fmla="*/ 65 w 71"/>
                <a:gd name="T31" fmla="*/ 0 h 72"/>
                <a:gd name="T32" fmla="*/ 70 w 71"/>
                <a:gd name="T33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2">
                  <a:moveTo>
                    <a:pt x="70" y="69"/>
                  </a:moveTo>
                  <a:lnTo>
                    <a:pt x="57" y="69"/>
                  </a:lnTo>
                  <a:lnTo>
                    <a:pt x="54" y="13"/>
                  </a:lnTo>
                  <a:lnTo>
                    <a:pt x="54" y="13"/>
                  </a:lnTo>
                  <a:lnTo>
                    <a:pt x="44" y="69"/>
                  </a:lnTo>
                  <a:lnTo>
                    <a:pt x="31" y="71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8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3"/>
                  </a:lnTo>
                  <a:lnTo>
                    <a:pt x="37" y="56"/>
                  </a:lnTo>
                  <a:lnTo>
                    <a:pt x="37" y="56"/>
                  </a:lnTo>
                  <a:lnTo>
                    <a:pt x="46" y="3"/>
                  </a:lnTo>
                  <a:lnTo>
                    <a:pt x="65" y="0"/>
                  </a:lnTo>
                  <a:lnTo>
                    <a:pt x="70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3" name="Freeform 116">
              <a:extLst>
                <a:ext uri="{FF2B5EF4-FFF2-40B4-BE49-F238E27FC236}">
                  <a16:creationId xmlns:a16="http://schemas.microsoft.com/office/drawing/2014/main" id="{3257F463-1788-FD42-9AF3-EA5D6F50E0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5875" y="2303463"/>
              <a:ext cx="26988" cy="26987"/>
            </a:xfrm>
            <a:custGeom>
              <a:avLst/>
              <a:gdLst>
                <a:gd name="T0" fmla="*/ 66 w 73"/>
                <a:gd name="T1" fmla="*/ 39 h 75"/>
                <a:gd name="T2" fmla="*/ 45 w 73"/>
                <a:gd name="T3" fmla="*/ 71 h 75"/>
                <a:gd name="T4" fmla="*/ 21 w 73"/>
                <a:gd name="T5" fmla="*/ 69 h 75"/>
                <a:gd name="T6" fmla="*/ 11 w 73"/>
                <a:gd name="T7" fmla="*/ 53 h 75"/>
                <a:gd name="T8" fmla="*/ 0 w 73"/>
                <a:gd name="T9" fmla="*/ 10 h 75"/>
                <a:gd name="T10" fmla="*/ 13 w 73"/>
                <a:gd name="T11" fmla="*/ 8 h 75"/>
                <a:gd name="T12" fmla="*/ 24 w 73"/>
                <a:gd name="T13" fmla="*/ 50 h 75"/>
                <a:gd name="T14" fmla="*/ 40 w 73"/>
                <a:gd name="T15" fmla="*/ 61 h 75"/>
                <a:gd name="T16" fmla="*/ 50 w 73"/>
                <a:gd name="T17" fmla="*/ 45 h 75"/>
                <a:gd name="T18" fmla="*/ 40 w 73"/>
                <a:gd name="T19" fmla="*/ 2 h 75"/>
                <a:gd name="T20" fmla="*/ 53 w 73"/>
                <a:gd name="T21" fmla="*/ 0 h 75"/>
                <a:gd name="T22" fmla="*/ 66 w 73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75">
                  <a:moveTo>
                    <a:pt x="66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29" y="74"/>
                    <a:pt x="21" y="69"/>
                  </a:cubicBezTo>
                  <a:cubicBezTo>
                    <a:pt x="16" y="66"/>
                    <a:pt x="13" y="61"/>
                    <a:pt x="11" y="53"/>
                  </a:cubicBezTo>
                  <a:lnTo>
                    <a:pt x="0" y="10"/>
                  </a:lnTo>
                  <a:lnTo>
                    <a:pt x="13" y="8"/>
                  </a:lnTo>
                  <a:lnTo>
                    <a:pt x="24" y="50"/>
                  </a:lnTo>
                  <a:cubicBezTo>
                    <a:pt x="26" y="58"/>
                    <a:pt x="32" y="61"/>
                    <a:pt x="40" y="61"/>
                  </a:cubicBezTo>
                  <a:cubicBezTo>
                    <a:pt x="50" y="58"/>
                    <a:pt x="53" y="53"/>
                    <a:pt x="50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4" name="Freeform 117">
              <a:extLst>
                <a:ext uri="{FF2B5EF4-FFF2-40B4-BE49-F238E27FC236}">
                  <a16:creationId xmlns:a16="http://schemas.microsoft.com/office/drawing/2014/main" id="{49FDECA8-051D-1348-A1BB-B18872DAC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0775" y="2089150"/>
              <a:ext cx="23813" cy="26988"/>
            </a:xfrm>
            <a:custGeom>
              <a:avLst/>
              <a:gdLst>
                <a:gd name="T0" fmla="*/ 66 w 67"/>
                <a:gd name="T1" fmla="*/ 66 h 77"/>
                <a:gd name="T2" fmla="*/ 59 w 67"/>
                <a:gd name="T3" fmla="*/ 76 h 77"/>
                <a:gd name="T4" fmla="*/ 0 w 67"/>
                <a:gd name="T5" fmla="*/ 39 h 77"/>
                <a:gd name="T6" fmla="*/ 19 w 67"/>
                <a:gd name="T7" fmla="*/ 13 h 77"/>
                <a:gd name="T8" fmla="*/ 51 w 67"/>
                <a:gd name="T9" fmla="*/ 8 h 77"/>
                <a:gd name="T10" fmla="*/ 56 w 67"/>
                <a:gd name="T11" fmla="*/ 37 h 77"/>
                <a:gd name="T12" fmla="*/ 45 w 67"/>
                <a:gd name="T13" fmla="*/ 53 h 77"/>
                <a:gd name="T14" fmla="*/ 66 w 67"/>
                <a:gd name="T15" fmla="*/ 66 h 77"/>
                <a:gd name="T16" fmla="*/ 43 w 67"/>
                <a:gd name="T17" fmla="*/ 37 h 77"/>
                <a:gd name="T18" fmla="*/ 40 w 67"/>
                <a:gd name="T19" fmla="*/ 21 h 77"/>
                <a:gd name="T20" fmla="*/ 24 w 67"/>
                <a:gd name="T21" fmla="*/ 26 h 77"/>
                <a:gd name="T22" fmla="*/ 19 w 67"/>
                <a:gd name="T23" fmla="*/ 37 h 77"/>
                <a:gd name="T24" fmla="*/ 35 w 67"/>
                <a:gd name="T25" fmla="*/ 47 h 77"/>
                <a:gd name="T26" fmla="*/ 43 w 67"/>
                <a:gd name="T27" fmla="*/ 3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7">
                  <a:moveTo>
                    <a:pt x="66" y="66"/>
                  </a:moveTo>
                  <a:lnTo>
                    <a:pt x="59" y="76"/>
                  </a:lnTo>
                  <a:lnTo>
                    <a:pt x="0" y="39"/>
                  </a:lnTo>
                  <a:lnTo>
                    <a:pt x="19" y="13"/>
                  </a:lnTo>
                  <a:cubicBezTo>
                    <a:pt x="27" y="2"/>
                    <a:pt x="37" y="0"/>
                    <a:pt x="51" y="8"/>
                  </a:cubicBezTo>
                  <a:cubicBezTo>
                    <a:pt x="56" y="10"/>
                    <a:pt x="66" y="23"/>
                    <a:pt x="56" y="37"/>
                  </a:cubicBezTo>
                  <a:lnTo>
                    <a:pt x="45" y="53"/>
                  </a:lnTo>
                  <a:lnTo>
                    <a:pt x="66" y="66"/>
                  </a:lnTo>
                  <a:close/>
                  <a:moveTo>
                    <a:pt x="43" y="37"/>
                  </a:moveTo>
                  <a:cubicBezTo>
                    <a:pt x="48" y="29"/>
                    <a:pt x="43" y="23"/>
                    <a:pt x="40" y="21"/>
                  </a:cubicBezTo>
                  <a:cubicBezTo>
                    <a:pt x="35" y="18"/>
                    <a:pt x="29" y="18"/>
                    <a:pt x="24" y="26"/>
                  </a:cubicBezTo>
                  <a:lnTo>
                    <a:pt x="19" y="37"/>
                  </a:lnTo>
                  <a:lnTo>
                    <a:pt x="35" y="47"/>
                  </a:lnTo>
                  <a:lnTo>
                    <a:pt x="43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5" name="Freeform 118">
              <a:extLst>
                <a:ext uri="{FF2B5EF4-FFF2-40B4-BE49-F238E27FC236}">
                  <a16:creationId xmlns:a16="http://schemas.microsoft.com/office/drawing/2014/main" id="{DEBF4FEE-4306-844A-90FB-3DC551E57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2274888"/>
              <a:ext cx="7938" cy="6350"/>
            </a:xfrm>
            <a:custGeom>
              <a:avLst/>
              <a:gdLst>
                <a:gd name="T0" fmla="*/ 5 w 24"/>
                <a:gd name="T1" fmla="*/ 18 h 19"/>
                <a:gd name="T2" fmla="*/ 0 w 24"/>
                <a:gd name="T3" fmla="*/ 18 h 19"/>
                <a:gd name="T4" fmla="*/ 18 w 24"/>
                <a:gd name="T5" fmla="*/ 5 h 19"/>
                <a:gd name="T6" fmla="*/ 5 w 24"/>
                <a:gd name="T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9">
                  <a:moveTo>
                    <a:pt x="5" y="18"/>
                  </a:moveTo>
                  <a:lnTo>
                    <a:pt x="0" y="18"/>
                  </a:lnTo>
                  <a:cubicBezTo>
                    <a:pt x="2" y="11"/>
                    <a:pt x="8" y="0"/>
                    <a:pt x="18" y="5"/>
                  </a:cubicBezTo>
                  <a:cubicBezTo>
                    <a:pt x="23" y="16"/>
                    <a:pt x="10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6" name="Freeform 119">
              <a:extLst>
                <a:ext uri="{FF2B5EF4-FFF2-40B4-BE49-F238E27FC236}">
                  <a16:creationId xmlns:a16="http://schemas.microsoft.com/office/drawing/2014/main" id="{95D8EF13-8A73-1C41-86C0-77D387C9F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2200275"/>
              <a:ext cx="7937" cy="4763"/>
            </a:xfrm>
            <a:custGeom>
              <a:avLst/>
              <a:gdLst>
                <a:gd name="T0" fmla="*/ 21 w 22"/>
                <a:gd name="T1" fmla="*/ 14 h 15"/>
                <a:gd name="T2" fmla="*/ 2 w 22"/>
                <a:gd name="T3" fmla="*/ 14 h 15"/>
                <a:gd name="T4" fmla="*/ 21 w 22"/>
                <a:gd name="T5" fmla="*/ 8 h 15"/>
                <a:gd name="T6" fmla="*/ 21 w 22"/>
                <a:gd name="T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5">
                  <a:moveTo>
                    <a:pt x="21" y="14"/>
                  </a:moveTo>
                  <a:lnTo>
                    <a:pt x="2" y="14"/>
                  </a:lnTo>
                  <a:cubicBezTo>
                    <a:pt x="0" y="3"/>
                    <a:pt x="16" y="0"/>
                    <a:pt x="21" y="8"/>
                  </a:cubicBezTo>
                  <a:lnTo>
                    <a:pt x="21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7" name="Freeform 120">
              <a:extLst>
                <a:ext uri="{FF2B5EF4-FFF2-40B4-BE49-F238E27FC236}">
                  <a16:creationId xmlns:a16="http://schemas.microsoft.com/office/drawing/2014/main" id="{666A28B6-2A6B-1C4D-BA49-CA3B8F692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50" y="2155825"/>
              <a:ext cx="15875" cy="4763"/>
            </a:xfrm>
            <a:custGeom>
              <a:avLst/>
              <a:gdLst>
                <a:gd name="T0" fmla="*/ 0 w 42"/>
                <a:gd name="T1" fmla="*/ 13 h 14"/>
                <a:gd name="T2" fmla="*/ 11 w 42"/>
                <a:gd name="T3" fmla="*/ 3 h 14"/>
                <a:gd name="T4" fmla="*/ 31 w 42"/>
                <a:gd name="T5" fmla="*/ 0 h 14"/>
                <a:gd name="T6" fmla="*/ 41 w 42"/>
                <a:gd name="T7" fmla="*/ 0 h 14"/>
                <a:gd name="T8" fmla="*/ 39 w 42"/>
                <a:gd name="T9" fmla="*/ 8 h 14"/>
                <a:gd name="T10" fmla="*/ 26 w 42"/>
                <a:gd name="T11" fmla="*/ 13 h 14"/>
                <a:gd name="T12" fmla="*/ 28 w 42"/>
                <a:gd name="T13" fmla="*/ 8 h 14"/>
                <a:gd name="T14" fmla="*/ 13 w 42"/>
                <a:gd name="T15" fmla="*/ 8 h 14"/>
                <a:gd name="T16" fmla="*/ 5 w 42"/>
                <a:gd name="T17" fmla="*/ 13 h 14"/>
                <a:gd name="T18" fmla="*/ 0 w 42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14">
                  <a:moveTo>
                    <a:pt x="0" y="13"/>
                  </a:moveTo>
                  <a:lnTo>
                    <a:pt x="11" y="3"/>
                  </a:lnTo>
                  <a:lnTo>
                    <a:pt x="31" y="0"/>
                  </a:lnTo>
                  <a:lnTo>
                    <a:pt x="41" y="0"/>
                  </a:lnTo>
                  <a:lnTo>
                    <a:pt x="39" y="8"/>
                  </a:lnTo>
                  <a:lnTo>
                    <a:pt x="26" y="13"/>
                  </a:lnTo>
                  <a:lnTo>
                    <a:pt x="28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8" name="Freeform 121">
              <a:extLst>
                <a:ext uri="{FF2B5EF4-FFF2-40B4-BE49-F238E27FC236}">
                  <a16:creationId xmlns:a16="http://schemas.microsoft.com/office/drawing/2014/main" id="{E6BC485E-D6AD-7E48-9A5D-7B8EE4AC6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2155825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3 h 17"/>
                <a:gd name="T6" fmla="*/ 27 w 33"/>
                <a:gd name="T7" fmla="*/ 8 h 17"/>
                <a:gd name="T8" fmla="*/ 19 w 33"/>
                <a:gd name="T9" fmla="*/ 11 h 17"/>
                <a:gd name="T10" fmla="*/ 14 w 33"/>
                <a:gd name="T11" fmla="*/ 16 h 17"/>
                <a:gd name="T12" fmla="*/ 11 w 33"/>
                <a:gd name="T13" fmla="*/ 11 h 17"/>
                <a:gd name="T14" fmla="*/ 3 w 33"/>
                <a:gd name="T15" fmla="*/ 13 h 17"/>
                <a:gd name="T16" fmla="*/ 0 w 33"/>
                <a:gd name="T17" fmla="*/ 11 h 17"/>
                <a:gd name="T18" fmla="*/ 8 w 33"/>
                <a:gd name="T19" fmla="*/ 8 h 17"/>
                <a:gd name="T20" fmla="*/ 6 w 33"/>
                <a:gd name="T21" fmla="*/ 5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3"/>
                  </a:lnTo>
                  <a:lnTo>
                    <a:pt x="27" y="8"/>
                  </a:lnTo>
                  <a:lnTo>
                    <a:pt x="19" y="11"/>
                  </a:lnTo>
                  <a:lnTo>
                    <a:pt x="14" y="16"/>
                  </a:lnTo>
                  <a:lnTo>
                    <a:pt x="11" y="11"/>
                  </a:lnTo>
                  <a:lnTo>
                    <a:pt x="3" y="13"/>
                  </a:lnTo>
                  <a:lnTo>
                    <a:pt x="0" y="11"/>
                  </a:lnTo>
                  <a:lnTo>
                    <a:pt x="8" y="8"/>
                  </a:lnTo>
                  <a:lnTo>
                    <a:pt x="6" y="5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9" name="Freeform 122">
              <a:extLst>
                <a:ext uri="{FF2B5EF4-FFF2-40B4-BE49-F238E27FC236}">
                  <a16:creationId xmlns:a16="http://schemas.microsoft.com/office/drawing/2014/main" id="{FD104EFA-77EA-4648-AF57-674584151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157413"/>
              <a:ext cx="6350" cy="3175"/>
            </a:xfrm>
            <a:custGeom>
              <a:avLst/>
              <a:gdLst>
                <a:gd name="T0" fmla="*/ 2 w 16"/>
                <a:gd name="T1" fmla="*/ 3 h 9"/>
                <a:gd name="T2" fmla="*/ 5 w 16"/>
                <a:gd name="T3" fmla="*/ 0 h 9"/>
                <a:gd name="T4" fmla="*/ 15 w 16"/>
                <a:gd name="T5" fmla="*/ 0 h 9"/>
                <a:gd name="T6" fmla="*/ 13 w 16"/>
                <a:gd name="T7" fmla="*/ 6 h 9"/>
                <a:gd name="T8" fmla="*/ 0 w 16"/>
                <a:gd name="T9" fmla="*/ 8 h 9"/>
                <a:gd name="T10" fmla="*/ 2 w 16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2" y="3"/>
                  </a:moveTo>
                  <a:lnTo>
                    <a:pt x="5" y="0"/>
                  </a:lnTo>
                  <a:lnTo>
                    <a:pt x="15" y="0"/>
                  </a:lnTo>
                  <a:lnTo>
                    <a:pt x="13" y="6"/>
                  </a:lnTo>
                  <a:lnTo>
                    <a:pt x="0" y="8"/>
                  </a:lnTo>
                  <a:lnTo>
                    <a:pt x="2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0" name="Freeform 123">
              <a:extLst>
                <a:ext uri="{FF2B5EF4-FFF2-40B4-BE49-F238E27FC236}">
                  <a16:creationId xmlns:a16="http://schemas.microsoft.com/office/drawing/2014/main" id="{8A0B5729-77B7-A34F-9AAD-C5F9E0DDB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8413" y="2162175"/>
              <a:ext cx="4762" cy="3175"/>
            </a:xfrm>
            <a:custGeom>
              <a:avLst/>
              <a:gdLst>
                <a:gd name="T0" fmla="*/ 2 w 13"/>
                <a:gd name="T1" fmla="*/ 3 h 7"/>
                <a:gd name="T2" fmla="*/ 12 w 13"/>
                <a:gd name="T3" fmla="*/ 0 h 7"/>
                <a:gd name="T4" fmla="*/ 9 w 13"/>
                <a:gd name="T5" fmla="*/ 6 h 7"/>
                <a:gd name="T6" fmla="*/ 0 w 13"/>
                <a:gd name="T7" fmla="*/ 6 h 7"/>
                <a:gd name="T8" fmla="*/ 2 w 1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7">
                  <a:moveTo>
                    <a:pt x="2" y="3"/>
                  </a:moveTo>
                  <a:lnTo>
                    <a:pt x="12" y="0"/>
                  </a:lnTo>
                  <a:lnTo>
                    <a:pt x="9" y="6"/>
                  </a:lnTo>
                  <a:lnTo>
                    <a:pt x="0" y="6"/>
                  </a:lnTo>
                  <a:lnTo>
                    <a:pt x="2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1" name="Freeform 124">
              <a:extLst>
                <a:ext uri="{FF2B5EF4-FFF2-40B4-BE49-F238E27FC236}">
                  <a16:creationId xmlns:a16="http://schemas.microsoft.com/office/drawing/2014/main" id="{34F0FDEC-F7CF-A649-8D1B-6856A078E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160588"/>
              <a:ext cx="3175" cy="3175"/>
            </a:xfrm>
            <a:custGeom>
              <a:avLst/>
              <a:gdLst>
                <a:gd name="T0" fmla="*/ 0 w 8"/>
                <a:gd name="T1" fmla="*/ 5 h 9"/>
                <a:gd name="T2" fmla="*/ 5 w 8"/>
                <a:gd name="T3" fmla="*/ 0 h 9"/>
                <a:gd name="T4" fmla="*/ 7 w 8"/>
                <a:gd name="T5" fmla="*/ 5 h 9"/>
                <a:gd name="T6" fmla="*/ 5 w 8"/>
                <a:gd name="T7" fmla="*/ 8 h 9"/>
                <a:gd name="T8" fmla="*/ 0 w 8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0" y="5"/>
                  </a:moveTo>
                  <a:lnTo>
                    <a:pt x="5" y="0"/>
                  </a:lnTo>
                  <a:lnTo>
                    <a:pt x="7" y="5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2" name="Freeform 125">
              <a:extLst>
                <a:ext uri="{FF2B5EF4-FFF2-40B4-BE49-F238E27FC236}">
                  <a16:creationId xmlns:a16="http://schemas.microsoft.com/office/drawing/2014/main" id="{D4302391-D319-2245-B6C3-64D69F0547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0638" y="2163763"/>
              <a:ext cx="3175" cy="4762"/>
            </a:xfrm>
            <a:custGeom>
              <a:avLst/>
              <a:gdLst>
                <a:gd name="T0" fmla="*/ 0 w 9"/>
                <a:gd name="T1" fmla="*/ 8 h 14"/>
                <a:gd name="T2" fmla="*/ 6 w 9"/>
                <a:gd name="T3" fmla="*/ 13 h 14"/>
                <a:gd name="T4" fmla="*/ 8 w 9"/>
                <a:gd name="T5" fmla="*/ 11 h 14"/>
                <a:gd name="T6" fmla="*/ 6 w 9"/>
                <a:gd name="T7" fmla="*/ 0 h 14"/>
                <a:gd name="T8" fmla="*/ 0 w 9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8"/>
                  </a:moveTo>
                  <a:lnTo>
                    <a:pt x="6" y="13"/>
                  </a:lnTo>
                  <a:lnTo>
                    <a:pt x="8" y="11"/>
                  </a:lnTo>
                  <a:lnTo>
                    <a:pt x="6" y="0"/>
                  </a:lnTo>
                  <a:lnTo>
                    <a:pt x="0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3" name="Freeform 126">
              <a:extLst>
                <a:ext uri="{FF2B5EF4-FFF2-40B4-BE49-F238E27FC236}">
                  <a16:creationId xmlns:a16="http://schemas.microsoft.com/office/drawing/2014/main" id="{8971CBF2-5B9C-9141-9438-BA8303117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3813" y="2165350"/>
              <a:ext cx="3175" cy="3175"/>
            </a:xfrm>
            <a:custGeom>
              <a:avLst/>
              <a:gdLst>
                <a:gd name="T0" fmla="*/ 5 w 11"/>
                <a:gd name="T1" fmla="*/ 8 h 9"/>
                <a:gd name="T2" fmla="*/ 10 w 11"/>
                <a:gd name="T3" fmla="*/ 2 h 9"/>
                <a:gd name="T4" fmla="*/ 0 w 11"/>
                <a:gd name="T5" fmla="*/ 0 h 9"/>
                <a:gd name="T6" fmla="*/ 5 w 11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5" y="8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5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4" name="Freeform 127">
              <a:extLst>
                <a:ext uri="{FF2B5EF4-FFF2-40B4-BE49-F238E27FC236}">
                  <a16:creationId xmlns:a16="http://schemas.microsoft.com/office/drawing/2014/main" id="{2F8E47D0-F188-C643-9FD5-B3230FE61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2165350"/>
              <a:ext cx="1588" cy="6350"/>
            </a:xfrm>
            <a:custGeom>
              <a:avLst/>
              <a:gdLst>
                <a:gd name="T0" fmla="*/ 3 w 6"/>
                <a:gd name="T1" fmla="*/ 0 h 17"/>
                <a:gd name="T2" fmla="*/ 5 w 6"/>
                <a:gd name="T3" fmla="*/ 3 h 17"/>
                <a:gd name="T4" fmla="*/ 5 w 6"/>
                <a:gd name="T5" fmla="*/ 16 h 17"/>
                <a:gd name="T6" fmla="*/ 0 w 6"/>
                <a:gd name="T7" fmla="*/ 3 h 17"/>
                <a:gd name="T8" fmla="*/ 3 w 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7">
                  <a:moveTo>
                    <a:pt x="3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5" name="Freeform 128">
              <a:extLst>
                <a:ext uri="{FF2B5EF4-FFF2-40B4-BE49-F238E27FC236}">
                  <a16:creationId xmlns:a16="http://schemas.microsoft.com/office/drawing/2014/main" id="{22E3D6E9-5535-0D44-852C-58E5FBC86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1575" y="2074863"/>
              <a:ext cx="171450" cy="211137"/>
            </a:xfrm>
            <a:custGeom>
              <a:avLst/>
              <a:gdLst>
                <a:gd name="T0" fmla="*/ 199 w 477"/>
                <a:gd name="T1" fmla="*/ 18 h 586"/>
                <a:gd name="T2" fmla="*/ 204 w 477"/>
                <a:gd name="T3" fmla="*/ 40 h 586"/>
                <a:gd name="T4" fmla="*/ 220 w 477"/>
                <a:gd name="T5" fmla="*/ 74 h 586"/>
                <a:gd name="T6" fmla="*/ 209 w 477"/>
                <a:gd name="T7" fmla="*/ 66 h 586"/>
                <a:gd name="T8" fmla="*/ 215 w 477"/>
                <a:gd name="T9" fmla="*/ 71 h 586"/>
                <a:gd name="T10" fmla="*/ 202 w 477"/>
                <a:gd name="T11" fmla="*/ 90 h 586"/>
                <a:gd name="T12" fmla="*/ 215 w 477"/>
                <a:gd name="T13" fmla="*/ 98 h 586"/>
                <a:gd name="T14" fmla="*/ 236 w 477"/>
                <a:gd name="T15" fmla="*/ 93 h 586"/>
                <a:gd name="T16" fmla="*/ 241 w 477"/>
                <a:gd name="T17" fmla="*/ 58 h 586"/>
                <a:gd name="T18" fmla="*/ 241 w 477"/>
                <a:gd name="T19" fmla="*/ 58 h 586"/>
                <a:gd name="T20" fmla="*/ 239 w 477"/>
                <a:gd name="T21" fmla="*/ 45 h 586"/>
                <a:gd name="T22" fmla="*/ 237 w 477"/>
                <a:gd name="T23" fmla="*/ 68 h 586"/>
                <a:gd name="T24" fmla="*/ 312 w 477"/>
                <a:gd name="T25" fmla="*/ 283 h 586"/>
                <a:gd name="T26" fmla="*/ 341 w 477"/>
                <a:gd name="T27" fmla="*/ 296 h 586"/>
                <a:gd name="T28" fmla="*/ 357 w 477"/>
                <a:gd name="T29" fmla="*/ 296 h 586"/>
                <a:gd name="T30" fmla="*/ 396 w 477"/>
                <a:gd name="T31" fmla="*/ 339 h 586"/>
                <a:gd name="T32" fmla="*/ 418 w 477"/>
                <a:gd name="T33" fmla="*/ 437 h 586"/>
                <a:gd name="T34" fmla="*/ 338 w 477"/>
                <a:gd name="T35" fmla="*/ 500 h 586"/>
                <a:gd name="T36" fmla="*/ 262 w 477"/>
                <a:gd name="T37" fmla="*/ 572 h 586"/>
                <a:gd name="T38" fmla="*/ 241 w 477"/>
                <a:gd name="T39" fmla="*/ 559 h 586"/>
                <a:gd name="T40" fmla="*/ 260 w 477"/>
                <a:gd name="T41" fmla="*/ 344 h 586"/>
                <a:gd name="T42" fmla="*/ 270 w 477"/>
                <a:gd name="T43" fmla="*/ 302 h 586"/>
                <a:gd name="T44" fmla="*/ 239 w 477"/>
                <a:gd name="T45" fmla="*/ 294 h 586"/>
                <a:gd name="T46" fmla="*/ 167 w 477"/>
                <a:gd name="T47" fmla="*/ 259 h 586"/>
                <a:gd name="T48" fmla="*/ 135 w 477"/>
                <a:gd name="T49" fmla="*/ 238 h 586"/>
                <a:gd name="T50" fmla="*/ 104 w 477"/>
                <a:gd name="T51" fmla="*/ 148 h 586"/>
                <a:gd name="T52" fmla="*/ 0 w 477"/>
                <a:gd name="T53" fmla="*/ 132 h 586"/>
                <a:gd name="T54" fmla="*/ 24 w 477"/>
                <a:gd name="T55" fmla="*/ 103 h 586"/>
                <a:gd name="T56" fmla="*/ 24 w 477"/>
                <a:gd name="T57" fmla="*/ 93 h 586"/>
                <a:gd name="T58" fmla="*/ 24 w 477"/>
                <a:gd name="T59" fmla="*/ 79 h 586"/>
                <a:gd name="T60" fmla="*/ 156 w 477"/>
                <a:gd name="T61" fmla="*/ 42 h 586"/>
                <a:gd name="T62" fmla="*/ 167 w 477"/>
                <a:gd name="T63" fmla="*/ 21 h 586"/>
                <a:gd name="T64" fmla="*/ 207 w 477"/>
                <a:gd name="T65" fmla="*/ 3 h 586"/>
                <a:gd name="T66" fmla="*/ 220 w 477"/>
                <a:gd name="T67" fmla="*/ 10 h 586"/>
                <a:gd name="T68" fmla="*/ 231 w 477"/>
                <a:gd name="T69" fmla="*/ 10 h 586"/>
                <a:gd name="T70" fmla="*/ 285 w 477"/>
                <a:gd name="T71" fmla="*/ 55 h 586"/>
                <a:gd name="T72" fmla="*/ 291 w 477"/>
                <a:gd name="T73" fmla="*/ 79 h 586"/>
                <a:gd name="T74" fmla="*/ 341 w 477"/>
                <a:gd name="T75" fmla="*/ 116 h 586"/>
                <a:gd name="T76" fmla="*/ 265 w 477"/>
                <a:gd name="T77" fmla="*/ 220 h 586"/>
                <a:gd name="T78" fmla="*/ 249 w 477"/>
                <a:gd name="T79" fmla="*/ 206 h 586"/>
                <a:gd name="T80" fmla="*/ 204 w 477"/>
                <a:gd name="T81" fmla="*/ 251 h 586"/>
                <a:gd name="T82" fmla="*/ 225 w 477"/>
                <a:gd name="T83" fmla="*/ 233 h 586"/>
                <a:gd name="T84" fmla="*/ 252 w 477"/>
                <a:gd name="T85" fmla="*/ 270 h 586"/>
                <a:gd name="T86" fmla="*/ 257 w 477"/>
                <a:gd name="T87" fmla="*/ 291 h 586"/>
                <a:gd name="T88" fmla="*/ 273 w 477"/>
                <a:gd name="T89" fmla="*/ 291 h 586"/>
                <a:gd name="T90" fmla="*/ 283 w 477"/>
                <a:gd name="T91" fmla="*/ 296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7" h="586">
                  <a:moveTo>
                    <a:pt x="204" y="40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2"/>
                    <a:pt x="199" y="40"/>
                  </a:cubicBezTo>
                  <a:lnTo>
                    <a:pt x="204" y="40"/>
                  </a:lnTo>
                  <a:close/>
                  <a:moveTo>
                    <a:pt x="237" y="69"/>
                  </a:moveTo>
                  <a:cubicBezTo>
                    <a:pt x="236" y="72"/>
                    <a:pt x="231" y="74"/>
                    <a:pt x="220" y="74"/>
                  </a:cubicBezTo>
                  <a:cubicBezTo>
                    <a:pt x="217" y="71"/>
                    <a:pt x="215" y="69"/>
                    <a:pt x="215" y="66"/>
                  </a:cubicBezTo>
                  <a:lnTo>
                    <a:pt x="209" y="66"/>
                  </a:lnTo>
                  <a:lnTo>
                    <a:pt x="209" y="71"/>
                  </a:lnTo>
                  <a:lnTo>
                    <a:pt x="215" y="71"/>
                  </a:lnTo>
                  <a:cubicBezTo>
                    <a:pt x="212" y="74"/>
                    <a:pt x="209" y="77"/>
                    <a:pt x="207" y="77"/>
                  </a:cubicBezTo>
                  <a:cubicBezTo>
                    <a:pt x="207" y="82"/>
                    <a:pt x="207" y="87"/>
                    <a:pt x="202" y="90"/>
                  </a:cubicBezTo>
                  <a:lnTo>
                    <a:pt x="209" y="90"/>
                  </a:lnTo>
                  <a:cubicBezTo>
                    <a:pt x="212" y="93"/>
                    <a:pt x="215" y="95"/>
                    <a:pt x="215" y="98"/>
                  </a:cubicBezTo>
                  <a:cubicBezTo>
                    <a:pt x="220" y="100"/>
                    <a:pt x="231" y="95"/>
                    <a:pt x="233" y="103"/>
                  </a:cubicBezTo>
                  <a:cubicBezTo>
                    <a:pt x="231" y="95"/>
                    <a:pt x="233" y="93"/>
                    <a:pt x="236" y="93"/>
                  </a:cubicBezTo>
                  <a:cubicBezTo>
                    <a:pt x="236" y="87"/>
                    <a:pt x="235" y="78"/>
                    <a:pt x="237" y="69"/>
                  </a:cubicBezTo>
                  <a:close/>
                  <a:moveTo>
                    <a:pt x="241" y="58"/>
                  </a:moveTo>
                  <a:lnTo>
                    <a:pt x="247" y="53"/>
                  </a:lnTo>
                  <a:cubicBezTo>
                    <a:pt x="244" y="53"/>
                    <a:pt x="244" y="55"/>
                    <a:pt x="241" y="58"/>
                  </a:cubicBezTo>
                  <a:lnTo>
                    <a:pt x="233" y="50"/>
                  </a:lnTo>
                  <a:lnTo>
                    <a:pt x="239" y="45"/>
                  </a:lnTo>
                  <a:cubicBezTo>
                    <a:pt x="233" y="48"/>
                    <a:pt x="231" y="40"/>
                    <a:pt x="225" y="37"/>
                  </a:cubicBezTo>
                  <a:cubicBezTo>
                    <a:pt x="222" y="48"/>
                    <a:pt x="238" y="61"/>
                    <a:pt x="237" y="68"/>
                  </a:cubicBezTo>
                  <a:cubicBezTo>
                    <a:pt x="238" y="65"/>
                    <a:pt x="239" y="61"/>
                    <a:pt x="241" y="58"/>
                  </a:cubicBezTo>
                  <a:close/>
                  <a:moveTo>
                    <a:pt x="312" y="283"/>
                  </a:moveTo>
                  <a:cubicBezTo>
                    <a:pt x="312" y="288"/>
                    <a:pt x="314" y="288"/>
                    <a:pt x="317" y="291"/>
                  </a:cubicBezTo>
                  <a:cubicBezTo>
                    <a:pt x="328" y="281"/>
                    <a:pt x="333" y="288"/>
                    <a:pt x="341" y="296"/>
                  </a:cubicBezTo>
                  <a:cubicBezTo>
                    <a:pt x="343" y="299"/>
                    <a:pt x="349" y="302"/>
                    <a:pt x="354" y="302"/>
                  </a:cubicBezTo>
                  <a:cubicBezTo>
                    <a:pt x="354" y="299"/>
                    <a:pt x="354" y="299"/>
                    <a:pt x="357" y="296"/>
                  </a:cubicBezTo>
                  <a:lnTo>
                    <a:pt x="362" y="296"/>
                  </a:lnTo>
                  <a:cubicBezTo>
                    <a:pt x="367" y="312"/>
                    <a:pt x="394" y="323"/>
                    <a:pt x="396" y="339"/>
                  </a:cubicBezTo>
                  <a:cubicBezTo>
                    <a:pt x="412" y="347"/>
                    <a:pt x="434" y="339"/>
                    <a:pt x="444" y="355"/>
                  </a:cubicBezTo>
                  <a:cubicBezTo>
                    <a:pt x="476" y="389"/>
                    <a:pt x="407" y="402"/>
                    <a:pt x="418" y="437"/>
                  </a:cubicBezTo>
                  <a:cubicBezTo>
                    <a:pt x="412" y="461"/>
                    <a:pt x="394" y="463"/>
                    <a:pt x="373" y="466"/>
                  </a:cubicBezTo>
                  <a:cubicBezTo>
                    <a:pt x="365" y="484"/>
                    <a:pt x="351" y="490"/>
                    <a:pt x="338" y="500"/>
                  </a:cubicBezTo>
                  <a:cubicBezTo>
                    <a:pt x="317" y="500"/>
                    <a:pt x="314" y="516"/>
                    <a:pt x="293" y="522"/>
                  </a:cubicBezTo>
                  <a:cubicBezTo>
                    <a:pt x="285" y="543"/>
                    <a:pt x="268" y="551"/>
                    <a:pt x="262" y="572"/>
                  </a:cubicBezTo>
                  <a:cubicBezTo>
                    <a:pt x="265" y="580"/>
                    <a:pt x="277" y="574"/>
                    <a:pt x="275" y="585"/>
                  </a:cubicBezTo>
                  <a:cubicBezTo>
                    <a:pt x="260" y="585"/>
                    <a:pt x="241" y="577"/>
                    <a:pt x="241" y="559"/>
                  </a:cubicBezTo>
                  <a:cubicBezTo>
                    <a:pt x="247" y="511"/>
                    <a:pt x="283" y="474"/>
                    <a:pt x="285" y="426"/>
                  </a:cubicBezTo>
                  <a:cubicBezTo>
                    <a:pt x="262" y="408"/>
                    <a:pt x="260" y="376"/>
                    <a:pt x="260" y="344"/>
                  </a:cubicBezTo>
                  <a:cubicBezTo>
                    <a:pt x="275" y="336"/>
                    <a:pt x="270" y="320"/>
                    <a:pt x="277" y="310"/>
                  </a:cubicBezTo>
                  <a:lnTo>
                    <a:pt x="270" y="302"/>
                  </a:lnTo>
                  <a:cubicBezTo>
                    <a:pt x="262" y="315"/>
                    <a:pt x="254" y="296"/>
                    <a:pt x="244" y="302"/>
                  </a:cubicBezTo>
                  <a:cubicBezTo>
                    <a:pt x="244" y="299"/>
                    <a:pt x="241" y="296"/>
                    <a:pt x="239" y="294"/>
                  </a:cubicBezTo>
                  <a:cubicBezTo>
                    <a:pt x="233" y="288"/>
                    <a:pt x="225" y="283"/>
                    <a:pt x="220" y="275"/>
                  </a:cubicBezTo>
                  <a:cubicBezTo>
                    <a:pt x="202" y="270"/>
                    <a:pt x="183" y="270"/>
                    <a:pt x="167" y="259"/>
                  </a:cubicBezTo>
                  <a:cubicBezTo>
                    <a:pt x="146" y="257"/>
                    <a:pt x="159" y="236"/>
                    <a:pt x="141" y="230"/>
                  </a:cubicBezTo>
                  <a:cubicBezTo>
                    <a:pt x="138" y="233"/>
                    <a:pt x="135" y="236"/>
                    <a:pt x="135" y="238"/>
                  </a:cubicBezTo>
                  <a:cubicBezTo>
                    <a:pt x="106" y="230"/>
                    <a:pt x="119" y="201"/>
                    <a:pt x="104" y="183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4" y="95"/>
                    <a:pt x="35" y="148"/>
                    <a:pt x="0" y="132"/>
                  </a:cubicBezTo>
                  <a:cubicBezTo>
                    <a:pt x="13" y="132"/>
                    <a:pt x="24" y="127"/>
                    <a:pt x="32" y="116"/>
                  </a:cubicBezTo>
                  <a:cubicBezTo>
                    <a:pt x="29" y="111"/>
                    <a:pt x="21" y="111"/>
                    <a:pt x="24" y="103"/>
                  </a:cubicBezTo>
                  <a:lnTo>
                    <a:pt x="29" y="98"/>
                  </a:lnTo>
                  <a:lnTo>
                    <a:pt x="24" y="93"/>
                  </a:lnTo>
                  <a:lnTo>
                    <a:pt x="29" y="87"/>
                  </a:lnTo>
                  <a:cubicBezTo>
                    <a:pt x="27" y="85"/>
                    <a:pt x="24" y="82"/>
                    <a:pt x="24" y="79"/>
                  </a:cubicBezTo>
                  <a:cubicBezTo>
                    <a:pt x="40" y="66"/>
                    <a:pt x="64" y="48"/>
                    <a:pt x="90" y="50"/>
                  </a:cubicBezTo>
                  <a:cubicBezTo>
                    <a:pt x="111" y="42"/>
                    <a:pt x="138" y="66"/>
                    <a:pt x="156" y="42"/>
                  </a:cubicBezTo>
                  <a:cubicBezTo>
                    <a:pt x="146" y="42"/>
                    <a:pt x="138" y="29"/>
                    <a:pt x="149" y="21"/>
                  </a:cubicBezTo>
                  <a:cubicBezTo>
                    <a:pt x="154" y="21"/>
                    <a:pt x="162" y="10"/>
                    <a:pt x="167" y="21"/>
                  </a:cubicBezTo>
                  <a:cubicBezTo>
                    <a:pt x="172" y="18"/>
                    <a:pt x="172" y="13"/>
                    <a:pt x="172" y="8"/>
                  </a:cubicBezTo>
                  <a:cubicBezTo>
                    <a:pt x="186" y="0"/>
                    <a:pt x="202" y="24"/>
                    <a:pt x="207" y="3"/>
                  </a:cubicBezTo>
                  <a:lnTo>
                    <a:pt x="215" y="3"/>
                  </a:lnTo>
                  <a:cubicBezTo>
                    <a:pt x="215" y="8"/>
                    <a:pt x="217" y="8"/>
                    <a:pt x="220" y="10"/>
                  </a:cubicBezTo>
                  <a:lnTo>
                    <a:pt x="225" y="5"/>
                  </a:lnTo>
                  <a:lnTo>
                    <a:pt x="231" y="10"/>
                  </a:lnTo>
                  <a:cubicBezTo>
                    <a:pt x="241" y="0"/>
                    <a:pt x="249" y="24"/>
                    <a:pt x="265" y="16"/>
                  </a:cubicBezTo>
                  <a:cubicBezTo>
                    <a:pt x="275" y="24"/>
                    <a:pt x="283" y="40"/>
                    <a:pt x="285" y="55"/>
                  </a:cubicBezTo>
                  <a:cubicBezTo>
                    <a:pt x="280" y="55"/>
                    <a:pt x="275" y="55"/>
                    <a:pt x="273" y="61"/>
                  </a:cubicBezTo>
                  <a:lnTo>
                    <a:pt x="291" y="79"/>
                  </a:lnTo>
                  <a:cubicBezTo>
                    <a:pt x="296" y="77"/>
                    <a:pt x="296" y="71"/>
                    <a:pt x="296" y="66"/>
                  </a:cubicBezTo>
                  <a:cubicBezTo>
                    <a:pt x="317" y="77"/>
                    <a:pt x="330" y="98"/>
                    <a:pt x="341" y="116"/>
                  </a:cubicBezTo>
                  <a:cubicBezTo>
                    <a:pt x="317" y="119"/>
                    <a:pt x="296" y="130"/>
                    <a:pt x="283" y="151"/>
                  </a:cubicBezTo>
                  <a:cubicBezTo>
                    <a:pt x="296" y="185"/>
                    <a:pt x="239" y="185"/>
                    <a:pt x="265" y="220"/>
                  </a:cubicBezTo>
                  <a:lnTo>
                    <a:pt x="257" y="228"/>
                  </a:lnTo>
                  <a:cubicBezTo>
                    <a:pt x="257" y="220"/>
                    <a:pt x="254" y="212"/>
                    <a:pt x="249" y="206"/>
                  </a:cubicBezTo>
                  <a:cubicBezTo>
                    <a:pt x="225" y="220"/>
                    <a:pt x="186" y="193"/>
                    <a:pt x="191" y="236"/>
                  </a:cubicBezTo>
                  <a:cubicBezTo>
                    <a:pt x="196" y="241"/>
                    <a:pt x="196" y="249"/>
                    <a:pt x="204" y="251"/>
                  </a:cubicBezTo>
                  <a:cubicBezTo>
                    <a:pt x="215" y="257"/>
                    <a:pt x="220" y="243"/>
                    <a:pt x="225" y="238"/>
                  </a:cubicBezTo>
                  <a:lnTo>
                    <a:pt x="225" y="233"/>
                  </a:lnTo>
                  <a:lnTo>
                    <a:pt x="244" y="233"/>
                  </a:lnTo>
                  <a:cubicBezTo>
                    <a:pt x="254" y="249"/>
                    <a:pt x="225" y="267"/>
                    <a:pt x="252" y="270"/>
                  </a:cubicBezTo>
                  <a:cubicBezTo>
                    <a:pt x="252" y="275"/>
                    <a:pt x="252" y="281"/>
                    <a:pt x="247" y="283"/>
                  </a:cubicBezTo>
                  <a:cubicBezTo>
                    <a:pt x="249" y="288"/>
                    <a:pt x="252" y="291"/>
                    <a:pt x="257" y="291"/>
                  </a:cubicBezTo>
                  <a:lnTo>
                    <a:pt x="268" y="291"/>
                  </a:lnTo>
                  <a:lnTo>
                    <a:pt x="273" y="291"/>
                  </a:lnTo>
                  <a:cubicBezTo>
                    <a:pt x="275" y="291"/>
                    <a:pt x="280" y="291"/>
                    <a:pt x="280" y="296"/>
                  </a:cubicBezTo>
                  <a:cubicBezTo>
                    <a:pt x="277" y="299"/>
                    <a:pt x="280" y="296"/>
                    <a:pt x="283" y="296"/>
                  </a:cubicBezTo>
                  <a:cubicBezTo>
                    <a:pt x="293" y="291"/>
                    <a:pt x="298" y="286"/>
                    <a:pt x="312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6" name="Freeform 129">
              <a:extLst>
                <a:ext uri="{FF2B5EF4-FFF2-40B4-BE49-F238E27FC236}">
                  <a16:creationId xmlns:a16="http://schemas.microsoft.com/office/drawing/2014/main" id="{F21EB1AC-11F8-1944-BBE8-056FABDEA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063" y="2151063"/>
              <a:ext cx="14287" cy="17462"/>
            </a:xfrm>
            <a:custGeom>
              <a:avLst/>
              <a:gdLst>
                <a:gd name="T0" fmla="*/ 2 w 38"/>
                <a:gd name="T1" fmla="*/ 1 h 47"/>
                <a:gd name="T2" fmla="*/ 18 w 38"/>
                <a:gd name="T3" fmla="*/ 1 h 47"/>
                <a:gd name="T4" fmla="*/ 31 w 38"/>
                <a:gd name="T5" fmla="*/ 3 h 47"/>
                <a:gd name="T6" fmla="*/ 37 w 38"/>
                <a:gd name="T7" fmla="*/ 14 h 47"/>
                <a:gd name="T8" fmla="*/ 31 w 38"/>
                <a:gd name="T9" fmla="*/ 25 h 47"/>
                <a:gd name="T10" fmla="*/ 16 w 38"/>
                <a:gd name="T11" fmla="*/ 30 h 47"/>
                <a:gd name="T12" fmla="*/ 13 w 38"/>
                <a:gd name="T13" fmla="*/ 30 h 47"/>
                <a:gd name="T14" fmla="*/ 13 w 38"/>
                <a:gd name="T15" fmla="*/ 46 h 47"/>
                <a:gd name="T16" fmla="*/ 0 w 38"/>
                <a:gd name="T17" fmla="*/ 46 h 47"/>
                <a:gd name="T18" fmla="*/ 2 w 38"/>
                <a:gd name="T19" fmla="*/ 1 h 47"/>
                <a:gd name="T20" fmla="*/ 13 w 38"/>
                <a:gd name="T21" fmla="*/ 22 h 47"/>
                <a:gd name="T22" fmla="*/ 16 w 38"/>
                <a:gd name="T23" fmla="*/ 22 h 47"/>
                <a:gd name="T24" fmla="*/ 23 w 38"/>
                <a:gd name="T25" fmla="*/ 17 h 47"/>
                <a:gd name="T26" fmla="*/ 16 w 38"/>
                <a:gd name="T27" fmla="*/ 11 h 47"/>
                <a:gd name="T28" fmla="*/ 13 w 38"/>
                <a:gd name="T29" fmla="*/ 11 h 47"/>
                <a:gd name="T30" fmla="*/ 13 w 38"/>
                <a:gd name="T31" fmla="*/ 2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7">
                  <a:moveTo>
                    <a:pt x="2" y="1"/>
                  </a:moveTo>
                  <a:cubicBezTo>
                    <a:pt x="5" y="1"/>
                    <a:pt x="10" y="1"/>
                    <a:pt x="18" y="1"/>
                  </a:cubicBezTo>
                  <a:cubicBezTo>
                    <a:pt x="23" y="1"/>
                    <a:pt x="29" y="0"/>
                    <a:pt x="31" y="3"/>
                  </a:cubicBezTo>
                  <a:cubicBezTo>
                    <a:pt x="34" y="5"/>
                    <a:pt x="37" y="9"/>
                    <a:pt x="37" y="14"/>
                  </a:cubicBezTo>
                  <a:cubicBezTo>
                    <a:pt x="37" y="19"/>
                    <a:pt x="34" y="22"/>
                    <a:pt x="31" y="25"/>
                  </a:cubicBezTo>
                  <a:cubicBezTo>
                    <a:pt x="29" y="27"/>
                    <a:pt x="23" y="30"/>
                    <a:pt x="16" y="30"/>
                  </a:cubicBezTo>
                  <a:lnTo>
                    <a:pt x="13" y="30"/>
                  </a:lnTo>
                  <a:lnTo>
                    <a:pt x="13" y="46"/>
                  </a:lnTo>
                  <a:lnTo>
                    <a:pt x="0" y="46"/>
                  </a:lnTo>
                  <a:lnTo>
                    <a:pt x="2" y="1"/>
                  </a:lnTo>
                  <a:close/>
                  <a:moveTo>
                    <a:pt x="13" y="22"/>
                  </a:moveTo>
                  <a:lnTo>
                    <a:pt x="16" y="22"/>
                  </a:lnTo>
                  <a:cubicBezTo>
                    <a:pt x="21" y="22"/>
                    <a:pt x="23" y="19"/>
                    <a:pt x="23" y="17"/>
                  </a:cubicBezTo>
                  <a:cubicBezTo>
                    <a:pt x="23" y="14"/>
                    <a:pt x="21" y="11"/>
                    <a:pt x="16" y="11"/>
                  </a:cubicBezTo>
                  <a:cubicBezTo>
                    <a:pt x="13" y="11"/>
                    <a:pt x="13" y="11"/>
                    <a:pt x="13" y="11"/>
                  </a:cubicBezTo>
                  <a:lnTo>
                    <a:pt x="13" y="2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7" name="Freeform 130">
              <a:extLst>
                <a:ext uri="{FF2B5EF4-FFF2-40B4-BE49-F238E27FC236}">
                  <a16:creationId xmlns:a16="http://schemas.microsoft.com/office/drawing/2014/main" id="{AF4F3111-3483-E240-987B-F6CE5830CB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2174875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32 w 43"/>
                <a:gd name="T13" fmla="*/ 45 h 46"/>
                <a:gd name="T14" fmla="*/ 29 w 43"/>
                <a:gd name="T15" fmla="*/ 35 h 46"/>
                <a:gd name="T16" fmla="*/ 16 w 43"/>
                <a:gd name="T17" fmla="*/ 35 h 46"/>
                <a:gd name="T18" fmla="*/ 26 w 43"/>
                <a:gd name="T19" fmla="*/ 24 h 46"/>
                <a:gd name="T20" fmla="*/ 24 w 43"/>
                <a:gd name="T21" fmla="*/ 16 h 46"/>
                <a:gd name="T22" fmla="*/ 21 w 43"/>
                <a:gd name="T23" fmla="*/ 8 h 46"/>
                <a:gd name="T24" fmla="*/ 21 w 43"/>
                <a:gd name="T25" fmla="*/ 8 h 46"/>
                <a:gd name="T26" fmla="*/ 18 w 43"/>
                <a:gd name="T27" fmla="*/ 16 h 46"/>
                <a:gd name="T28" fmla="*/ 16 w 43"/>
                <a:gd name="T29" fmla="*/ 24 h 46"/>
                <a:gd name="T30" fmla="*/ 26 w 43"/>
                <a:gd name="T31" fmla="*/ 2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32" y="45"/>
                  </a:lnTo>
                  <a:lnTo>
                    <a:pt x="29" y="35"/>
                  </a:lnTo>
                  <a:lnTo>
                    <a:pt x="16" y="35"/>
                  </a:lnTo>
                  <a:close/>
                  <a:moveTo>
                    <a:pt x="26" y="24"/>
                  </a:moveTo>
                  <a:lnTo>
                    <a:pt x="24" y="16"/>
                  </a:lnTo>
                  <a:cubicBezTo>
                    <a:pt x="24" y="13"/>
                    <a:pt x="21" y="11"/>
                    <a:pt x="21" y="8"/>
                  </a:cubicBezTo>
                  <a:lnTo>
                    <a:pt x="21" y="8"/>
                  </a:lnTo>
                  <a:cubicBezTo>
                    <a:pt x="21" y="11"/>
                    <a:pt x="18" y="13"/>
                    <a:pt x="18" y="16"/>
                  </a:cubicBezTo>
                  <a:lnTo>
                    <a:pt x="16" y="24"/>
                  </a:lnTo>
                  <a:lnTo>
                    <a:pt x="26" y="2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8" name="Freeform 131">
              <a:extLst>
                <a:ext uri="{FF2B5EF4-FFF2-40B4-BE49-F238E27FC236}">
                  <a16:creationId xmlns:a16="http://schemas.microsoft.com/office/drawing/2014/main" id="{643B84C3-06E4-A843-BAC0-19D0939A85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063" y="2197100"/>
              <a:ext cx="14287" cy="15875"/>
            </a:xfrm>
            <a:custGeom>
              <a:avLst/>
              <a:gdLst>
                <a:gd name="T0" fmla="*/ 10 w 40"/>
                <a:gd name="T1" fmla="*/ 0 h 46"/>
                <a:gd name="T2" fmla="*/ 10 w 40"/>
                <a:gd name="T3" fmla="*/ 16 h 46"/>
                <a:gd name="T4" fmla="*/ 26 w 40"/>
                <a:gd name="T5" fmla="*/ 16 h 46"/>
                <a:gd name="T6" fmla="*/ 26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6 w 40"/>
                <a:gd name="T13" fmla="*/ 45 h 46"/>
                <a:gd name="T14" fmla="*/ 26 w 40"/>
                <a:gd name="T15" fmla="*/ 26 h 46"/>
                <a:gd name="T16" fmla="*/ 10 w 40"/>
                <a:gd name="T17" fmla="*/ 26 h 46"/>
                <a:gd name="T18" fmla="*/ 10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0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0" y="0"/>
                  </a:moveTo>
                  <a:lnTo>
                    <a:pt x="10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6" y="45"/>
                  </a:lnTo>
                  <a:lnTo>
                    <a:pt x="26" y="26"/>
                  </a:lnTo>
                  <a:lnTo>
                    <a:pt x="10" y="26"/>
                  </a:lnTo>
                  <a:lnTo>
                    <a:pt x="10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9" name="Freeform 132">
              <a:extLst>
                <a:ext uri="{FF2B5EF4-FFF2-40B4-BE49-F238E27FC236}">
                  <a16:creationId xmlns:a16="http://schemas.microsoft.com/office/drawing/2014/main" id="{8A0690BA-91E6-1B4C-92DB-FB6B43F88E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22193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4 h 48"/>
                <a:gd name="T14" fmla="*/ 24 w 46"/>
                <a:gd name="T15" fmla="*/ 10 h 48"/>
                <a:gd name="T16" fmla="*/ 13 w 46"/>
                <a:gd name="T17" fmla="*/ 24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4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4"/>
                  </a:cubicBezTo>
                  <a:cubicBezTo>
                    <a:pt x="34" y="16"/>
                    <a:pt x="32" y="10"/>
                    <a:pt x="24" y="10"/>
                  </a:cubicBezTo>
                  <a:cubicBezTo>
                    <a:pt x="16" y="10"/>
                    <a:pt x="13" y="16"/>
                    <a:pt x="13" y="24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0" name="Freeform 133">
              <a:extLst>
                <a:ext uri="{FF2B5EF4-FFF2-40B4-BE49-F238E27FC236}">
                  <a16:creationId xmlns:a16="http://schemas.microsoft.com/office/drawing/2014/main" id="{A758F75A-4A47-2C46-87B9-88C4190EF0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6488" y="2159000"/>
              <a:ext cx="15875" cy="17463"/>
            </a:xfrm>
            <a:custGeom>
              <a:avLst/>
              <a:gdLst>
                <a:gd name="T0" fmla="*/ 21 w 46"/>
                <a:gd name="T1" fmla="*/ 48 h 49"/>
                <a:gd name="T2" fmla="*/ 0 w 46"/>
                <a:gd name="T3" fmla="*/ 24 h 49"/>
                <a:gd name="T4" fmla="*/ 24 w 46"/>
                <a:gd name="T5" fmla="*/ 0 h 49"/>
                <a:gd name="T6" fmla="*/ 45 w 46"/>
                <a:gd name="T7" fmla="*/ 24 h 49"/>
                <a:gd name="T8" fmla="*/ 21 w 46"/>
                <a:gd name="T9" fmla="*/ 48 h 49"/>
                <a:gd name="T10" fmla="*/ 24 w 46"/>
                <a:gd name="T11" fmla="*/ 37 h 49"/>
                <a:gd name="T12" fmla="*/ 35 w 46"/>
                <a:gd name="T13" fmla="*/ 24 h 49"/>
                <a:gd name="T14" fmla="*/ 24 w 46"/>
                <a:gd name="T15" fmla="*/ 10 h 49"/>
                <a:gd name="T16" fmla="*/ 13 w 46"/>
                <a:gd name="T17" fmla="*/ 24 h 49"/>
                <a:gd name="T18" fmla="*/ 24 w 46"/>
                <a:gd name="T19" fmla="*/ 3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9">
                  <a:moveTo>
                    <a:pt x="21" y="48"/>
                  </a:moveTo>
                  <a:cubicBezTo>
                    <a:pt x="8" y="48"/>
                    <a:pt x="0" y="37"/>
                    <a:pt x="0" y="24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3"/>
                    <a:pt x="45" y="13"/>
                    <a:pt x="45" y="24"/>
                  </a:cubicBezTo>
                  <a:cubicBezTo>
                    <a:pt x="45" y="37"/>
                    <a:pt x="37" y="48"/>
                    <a:pt x="21" y="48"/>
                  </a:cubicBezTo>
                  <a:close/>
                  <a:moveTo>
                    <a:pt x="24" y="37"/>
                  </a:moveTo>
                  <a:cubicBezTo>
                    <a:pt x="29" y="37"/>
                    <a:pt x="35" y="32"/>
                    <a:pt x="35" y="24"/>
                  </a:cubicBezTo>
                  <a:cubicBezTo>
                    <a:pt x="35" y="16"/>
                    <a:pt x="32" y="10"/>
                    <a:pt x="24" y="10"/>
                  </a:cubicBezTo>
                  <a:cubicBezTo>
                    <a:pt x="16" y="10"/>
                    <a:pt x="13" y="16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1" name="Freeform 134">
              <a:extLst>
                <a:ext uri="{FF2B5EF4-FFF2-40B4-BE49-F238E27FC236}">
                  <a16:creationId xmlns:a16="http://schemas.microsoft.com/office/drawing/2014/main" id="{5578196A-C1C7-7242-83F9-E5C6C5887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6488" y="2185988"/>
              <a:ext cx="14287" cy="15875"/>
            </a:xfrm>
            <a:custGeom>
              <a:avLst/>
              <a:gdLst>
                <a:gd name="T0" fmla="*/ 2 w 38"/>
                <a:gd name="T1" fmla="*/ 0 h 46"/>
                <a:gd name="T2" fmla="*/ 18 w 38"/>
                <a:gd name="T3" fmla="*/ 0 h 46"/>
                <a:gd name="T4" fmla="*/ 31 w 38"/>
                <a:gd name="T5" fmla="*/ 3 h 46"/>
                <a:gd name="T6" fmla="*/ 37 w 38"/>
                <a:gd name="T7" fmla="*/ 13 h 46"/>
                <a:gd name="T8" fmla="*/ 31 w 38"/>
                <a:gd name="T9" fmla="*/ 24 h 46"/>
                <a:gd name="T10" fmla="*/ 15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2 w 38"/>
                <a:gd name="T19" fmla="*/ 0 h 46"/>
                <a:gd name="T20" fmla="*/ 13 w 38"/>
                <a:gd name="T21" fmla="*/ 21 h 46"/>
                <a:gd name="T22" fmla="*/ 15 w 38"/>
                <a:gd name="T23" fmla="*/ 21 h 46"/>
                <a:gd name="T24" fmla="*/ 23 w 38"/>
                <a:gd name="T25" fmla="*/ 16 h 46"/>
                <a:gd name="T26" fmla="*/ 15 w 38"/>
                <a:gd name="T27" fmla="*/ 11 h 46"/>
                <a:gd name="T28" fmla="*/ 13 w 38"/>
                <a:gd name="T29" fmla="*/ 11 h 46"/>
                <a:gd name="T30" fmla="*/ 13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2" y="0"/>
                  </a:moveTo>
                  <a:cubicBezTo>
                    <a:pt x="5" y="0"/>
                    <a:pt x="10" y="0"/>
                    <a:pt x="18" y="0"/>
                  </a:cubicBezTo>
                  <a:cubicBezTo>
                    <a:pt x="23" y="0"/>
                    <a:pt x="28" y="0"/>
                    <a:pt x="31" y="3"/>
                  </a:cubicBezTo>
                  <a:cubicBezTo>
                    <a:pt x="33" y="5"/>
                    <a:pt x="37" y="8"/>
                    <a:pt x="37" y="13"/>
                  </a:cubicBezTo>
                  <a:cubicBezTo>
                    <a:pt x="37" y="19"/>
                    <a:pt x="34" y="21"/>
                    <a:pt x="31" y="24"/>
                  </a:cubicBezTo>
                  <a:cubicBezTo>
                    <a:pt x="29" y="27"/>
                    <a:pt x="23" y="29"/>
                    <a:pt x="15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2" y="0"/>
                  </a:lnTo>
                  <a:close/>
                  <a:moveTo>
                    <a:pt x="13" y="21"/>
                  </a:moveTo>
                  <a:lnTo>
                    <a:pt x="15" y="21"/>
                  </a:lnTo>
                  <a:cubicBezTo>
                    <a:pt x="21" y="21"/>
                    <a:pt x="23" y="19"/>
                    <a:pt x="23" y="16"/>
                  </a:cubicBezTo>
                  <a:cubicBezTo>
                    <a:pt x="23" y="13"/>
                    <a:pt x="21" y="11"/>
                    <a:pt x="15" y="11"/>
                  </a:cubicBezTo>
                  <a:cubicBezTo>
                    <a:pt x="13" y="11"/>
                    <a:pt x="13" y="11"/>
                    <a:pt x="13" y="11"/>
                  </a:cubicBezTo>
                  <a:lnTo>
                    <a:pt x="13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2" name="Freeform 135">
              <a:extLst>
                <a:ext uri="{FF2B5EF4-FFF2-40B4-BE49-F238E27FC236}">
                  <a16:creationId xmlns:a16="http://schemas.microsoft.com/office/drawing/2014/main" id="{789BF160-0E99-994C-A361-DE6BFFB4DC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2208213"/>
              <a:ext cx="11113" cy="15875"/>
            </a:xfrm>
            <a:custGeom>
              <a:avLst/>
              <a:gdLst>
                <a:gd name="T0" fmla="*/ 6 w 33"/>
                <a:gd name="T1" fmla="*/ 31 h 46"/>
                <a:gd name="T2" fmla="*/ 16 w 33"/>
                <a:gd name="T3" fmla="*/ 34 h 46"/>
                <a:gd name="T4" fmla="*/ 22 w 33"/>
                <a:gd name="T5" fmla="*/ 31 h 46"/>
                <a:gd name="T6" fmla="*/ 14 w 33"/>
                <a:gd name="T7" fmla="*/ 26 h 46"/>
                <a:gd name="T8" fmla="*/ 0 w 33"/>
                <a:gd name="T9" fmla="*/ 13 h 46"/>
                <a:gd name="T10" fmla="*/ 19 w 33"/>
                <a:gd name="T11" fmla="*/ 0 h 46"/>
                <a:gd name="T12" fmla="*/ 32 w 33"/>
                <a:gd name="T13" fmla="*/ 2 h 46"/>
                <a:gd name="T14" fmla="*/ 30 w 33"/>
                <a:gd name="T15" fmla="*/ 13 h 46"/>
                <a:gd name="T16" fmla="*/ 19 w 33"/>
                <a:gd name="T17" fmla="*/ 10 h 46"/>
                <a:gd name="T18" fmla="*/ 14 w 33"/>
                <a:gd name="T19" fmla="*/ 13 h 46"/>
                <a:gd name="T20" fmla="*/ 22 w 33"/>
                <a:gd name="T21" fmla="*/ 18 h 46"/>
                <a:gd name="T22" fmla="*/ 32 w 33"/>
                <a:gd name="T23" fmla="*/ 31 h 46"/>
                <a:gd name="T24" fmla="*/ 14 w 33"/>
                <a:gd name="T25" fmla="*/ 45 h 46"/>
                <a:gd name="T26" fmla="*/ 0 w 33"/>
                <a:gd name="T27" fmla="*/ 42 h 46"/>
                <a:gd name="T28" fmla="*/ 6 w 33"/>
                <a:gd name="T29" fmla="*/ 3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46">
                  <a:moveTo>
                    <a:pt x="6" y="31"/>
                  </a:moveTo>
                  <a:cubicBezTo>
                    <a:pt x="8" y="34"/>
                    <a:pt x="14" y="34"/>
                    <a:pt x="16" y="34"/>
                  </a:cubicBezTo>
                  <a:cubicBezTo>
                    <a:pt x="22" y="34"/>
                    <a:pt x="22" y="31"/>
                    <a:pt x="22" y="31"/>
                  </a:cubicBezTo>
                  <a:cubicBezTo>
                    <a:pt x="22" y="29"/>
                    <a:pt x="19" y="29"/>
                    <a:pt x="14" y="26"/>
                  </a:cubicBezTo>
                  <a:cubicBezTo>
                    <a:pt x="6" y="23"/>
                    <a:pt x="0" y="18"/>
                    <a:pt x="0" y="13"/>
                  </a:cubicBezTo>
                  <a:cubicBezTo>
                    <a:pt x="0" y="5"/>
                    <a:pt x="8" y="0"/>
                    <a:pt x="19" y="0"/>
                  </a:cubicBezTo>
                  <a:cubicBezTo>
                    <a:pt x="24" y="0"/>
                    <a:pt x="30" y="0"/>
                    <a:pt x="32" y="2"/>
                  </a:cubicBezTo>
                  <a:lnTo>
                    <a:pt x="30" y="13"/>
                  </a:lnTo>
                  <a:cubicBezTo>
                    <a:pt x="27" y="13"/>
                    <a:pt x="24" y="10"/>
                    <a:pt x="19" y="10"/>
                  </a:cubicBezTo>
                  <a:cubicBezTo>
                    <a:pt x="16" y="10"/>
                    <a:pt x="14" y="13"/>
                    <a:pt x="14" y="13"/>
                  </a:cubicBezTo>
                  <a:cubicBezTo>
                    <a:pt x="14" y="15"/>
                    <a:pt x="16" y="15"/>
                    <a:pt x="22" y="18"/>
                  </a:cubicBezTo>
                  <a:cubicBezTo>
                    <a:pt x="30" y="21"/>
                    <a:pt x="32" y="26"/>
                    <a:pt x="32" y="31"/>
                  </a:cubicBezTo>
                  <a:cubicBezTo>
                    <a:pt x="32" y="39"/>
                    <a:pt x="27" y="45"/>
                    <a:pt x="14" y="45"/>
                  </a:cubicBezTo>
                  <a:cubicBezTo>
                    <a:pt x="8" y="45"/>
                    <a:pt x="3" y="42"/>
                    <a:pt x="0" y="42"/>
                  </a:cubicBezTo>
                  <a:lnTo>
                    <a:pt x="6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3" name="Freeform 136">
              <a:extLst>
                <a:ext uri="{FF2B5EF4-FFF2-40B4-BE49-F238E27FC236}">
                  <a16:creationId xmlns:a16="http://schemas.microsoft.com/office/drawing/2014/main" id="{8075F077-C9ED-F440-AACC-33F6D635B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2017713"/>
              <a:ext cx="438150" cy="381000"/>
            </a:xfrm>
            <a:custGeom>
              <a:avLst/>
              <a:gdLst>
                <a:gd name="T0" fmla="*/ 0 w 1219"/>
                <a:gd name="T1" fmla="*/ 0 h 1060"/>
                <a:gd name="T2" fmla="*/ 784 w 1219"/>
                <a:gd name="T3" fmla="*/ 0 h 1060"/>
                <a:gd name="T4" fmla="*/ 1218 w 1219"/>
                <a:gd name="T5" fmla="*/ 365 h 1060"/>
                <a:gd name="T6" fmla="*/ 781 w 1219"/>
                <a:gd name="T7" fmla="*/ 755 h 1060"/>
                <a:gd name="T8" fmla="*/ 455 w 1219"/>
                <a:gd name="T9" fmla="*/ 755 h 1060"/>
                <a:gd name="T10" fmla="*/ 455 w 1219"/>
                <a:gd name="T11" fmla="*/ 1059 h 1060"/>
                <a:gd name="T12" fmla="*/ 0 w 1219"/>
                <a:gd name="T13" fmla="*/ 1059 h 1060"/>
                <a:gd name="T14" fmla="*/ 0 w 1219"/>
                <a:gd name="T15" fmla="*/ 0 h 1060"/>
                <a:gd name="T16" fmla="*/ 543 w 1219"/>
                <a:gd name="T17" fmla="*/ 508 h 1060"/>
                <a:gd name="T18" fmla="*/ 762 w 1219"/>
                <a:gd name="T19" fmla="*/ 371 h 1060"/>
                <a:gd name="T20" fmla="*/ 543 w 1219"/>
                <a:gd name="T21" fmla="*/ 244 h 1060"/>
                <a:gd name="T22" fmla="*/ 445 w 1219"/>
                <a:gd name="T23" fmla="*/ 244 h 1060"/>
                <a:gd name="T24" fmla="*/ 445 w 1219"/>
                <a:gd name="T25" fmla="*/ 508 h 1060"/>
                <a:gd name="T26" fmla="*/ 543 w 1219"/>
                <a:gd name="T27" fmla="*/ 508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9" h="1060">
                  <a:moveTo>
                    <a:pt x="0" y="0"/>
                  </a:moveTo>
                  <a:lnTo>
                    <a:pt x="784" y="0"/>
                  </a:lnTo>
                  <a:cubicBezTo>
                    <a:pt x="969" y="0"/>
                    <a:pt x="1218" y="79"/>
                    <a:pt x="1218" y="365"/>
                  </a:cubicBezTo>
                  <a:cubicBezTo>
                    <a:pt x="1218" y="641"/>
                    <a:pt x="1019" y="755"/>
                    <a:pt x="781" y="755"/>
                  </a:cubicBezTo>
                  <a:lnTo>
                    <a:pt x="455" y="755"/>
                  </a:lnTo>
                  <a:lnTo>
                    <a:pt x="455" y="1059"/>
                  </a:lnTo>
                  <a:lnTo>
                    <a:pt x="0" y="1059"/>
                  </a:lnTo>
                  <a:lnTo>
                    <a:pt x="0" y="0"/>
                  </a:lnTo>
                  <a:close/>
                  <a:moveTo>
                    <a:pt x="543" y="508"/>
                  </a:moveTo>
                  <a:cubicBezTo>
                    <a:pt x="651" y="508"/>
                    <a:pt x="762" y="490"/>
                    <a:pt x="762" y="371"/>
                  </a:cubicBezTo>
                  <a:cubicBezTo>
                    <a:pt x="762" y="259"/>
                    <a:pt x="651" y="244"/>
                    <a:pt x="543" y="244"/>
                  </a:cubicBezTo>
                  <a:lnTo>
                    <a:pt x="445" y="244"/>
                  </a:lnTo>
                  <a:lnTo>
                    <a:pt x="445" y="508"/>
                  </a:lnTo>
                  <a:lnTo>
                    <a:pt x="543" y="50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4" name="Freeform 137">
              <a:extLst>
                <a:ext uri="{FF2B5EF4-FFF2-40B4-BE49-F238E27FC236}">
                  <a16:creationId xmlns:a16="http://schemas.microsoft.com/office/drawing/2014/main" id="{9BB71647-DD91-304A-8082-C67B9283D7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338" y="2017713"/>
              <a:ext cx="528637" cy="381000"/>
            </a:xfrm>
            <a:custGeom>
              <a:avLst/>
              <a:gdLst>
                <a:gd name="T0" fmla="*/ 416 w 1468"/>
                <a:gd name="T1" fmla="*/ 0 h 1060"/>
                <a:gd name="T2" fmla="*/ 1044 w 1468"/>
                <a:gd name="T3" fmla="*/ 0 h 1060"/>
                <a:gd name="T4" fmla="*/ 1467 w 1468"/>
                <a:gd name="T5" fmla="*/ 1059 h 1060"/>
                <a:gd name="T6" fmla="*/ 991 w 1468"/>
                <a:gd name="T7" fmla="*/ 1059 h 1060"/>
                <a:gd name="T8" fmla="*/ 911 w 1468"/>
                <a:gd name="T9" fmla="*/ 829 h 1060"/>
                <a:gd name="T10" fmla="*/ 527 w 1468"/>
                <a:gd name="T11" fmla="*/ 829 h 1060"/>
                <a:gd name="T12" fmla="*/ 453 w 1468"/>
                <a:gd name="T13" fmla="*/ 1059 h 1060"/>
                <a:gd name="T14" fmla="*/ 0 w 1468"/>
                <a:gd name="T15" fmla="*/ 1059 h 1060"/>
                <a:gd name="T16" fmla="*/ 416 w 1468"/>
                <a:gd name="T17" fmla="*/ 0 h 1060"/>
                <a:gd name="T18" fmla="*/ 591 w 1468"/>
                <a:gd name="T19" fmla="*/ 575 h 1060"/>
                <a:gd name="T20" fmla="*/ 856 w 1468"/>
                <a:gd name="T21" fmla="*/ 575 h 1060"/>
                <a:gd name="T22" fmla="*/ 726 w 1468"/>
                <a:gd name="T23" fmla="*/ 228 h 1060"/>
                <a:gd name="T24" fmla="*/ 723 w 1468"/>
                <a:gd name="T25" fmla="*/ 228 h 1060"/>
                <a:gd name="T26" fmla="*/ 591 w 1468"/>
                <a:gd name="T27" fmla="*/ 575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68" h="1060">
                  <a:moveTo>
                    <a:pt x="416" y="0"/>
                  </a:moveTo>
                  <a:lnTo>
                    <a:pt x="1044" y="0"/>
                  </a:lnTo>
                  <a:lnTo>
                    <a:pt x="1467" y="1059"/>
                  </a:lnTo>
                  <a:lnTo>
                    <a:pt x="991" y="1059"/>
                  </a:lnTo>
                  <a:lnTo>
                    <a:pt x="911" y="829"/>
                  </a:lnTo>
                  <a:lnTo>
                    <a:pt x="527" y="829"/>
                  </a:lnTo>
                  <a:lnTo>
                    <a:pt x="453" y="1059"/>
                  </a:lnTo>
                  <a:lnTo>
                    <a:pt x="0" y="1059"/>
                  </a:lnTo>
                  <a:lnTo>
                    <a:pt x="416" y="0"/>
                  </a:lnTo>
                  <a:close/>
                  <a:moveTo>
                    <a:pt x="591" y="575"/>
                  </a:moveTo>
                  <a:lnTo>
                    <a:pt x="856" y="575"/>
                  </a:lnTo>
                  <a:lnTo>
                    <a:pt x="726" y="228"/>
                  </a:lnTo>
                  <a:lnTo>
                    <a:pt x="723" y="228"/>
                  </a:lnTo>
                  <a:lnTo>
                    <a:pt x="591" y="57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5" name="Freeform 138">
              <a:extLst>
                <a:ext uri="{FF2B5EF4-FFF2-40B4-BE49-F238E27FC236}">
                  <a16:creationId xmlns:a16="http://schemas.microsoft.com/office/drawing/2014/main" id="{BDE9C474-7686-834A-B603-BE4A52C74B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6200" y="2017713"/>
              <a:ext cx="438150" cy="381000"/>
            </a:xfrm>
            <a:custGeom>
              <a:avLst/>
              <a:gdLst>
                <a:gd name="T0" fmla="*/ 760 w 1217"/>
                <a:gd name="T1" fmla="*/ 0 h 1060"/>
                <a:gd name="T2" fmla="*/ 1216 w 1217"/>
                <a:gd name="T3" fmla="*/ 0 h 1060"/>
                <a:gd name="T4" fmla="*/ 1216 w 1217"/>
                <a:gd name="T5" fmla="*/ 1059 h 1060"/>
                <a:gd name="T6" fmla="*/ 760 w 1217"/>
                <a:gd name="T7" fmla="*/ 1059 h 1060"/>
                <a:gd name="T8" fmla="*/ 760 w 1217"/>
                <a:gd name="T9" fmla="*/ 678 h 1060"/>
                <a:gd name="T10" fmla="*/ 456 w 1217"/>
                <a:gd name="T11" fmla="*/ 678 h 1060"/>
                <a:gd name="T12" fmla="*/ 456 w 1217"/>
                <a:gd name="T13" fmla="*/ 1059 h 1060"/>
                <a:gd name="T14" fmla="*/ 0 w 1217"/>
                <a:gd name="T15" fmla="*/ 1059 h 1060"/>
                <a:gd name="T16" fmla="*/ 0 w 1217"/>
                <a:gd name="T17" fmla="*/ 0 h 1060"/>
                <a:gd name="T18" fmla="*/ 456 w 1217"/>
                <a:gd name="T19" fmla="*/ 0 h 1060"/>
                <a:gd name="T20" fmla="*/ 456 w 1217"/>
                <a:gd name="T21" fmla="*/ 365 h 1060"/>
                <a:gd name="T22" fmla="*/ 760 w 1217"/>
                <a:gd name="T23" fmla="*/ 365 h 1060"/>
                <a:gd name="T24" fmla="*/ 760 w 1217"/>
                <a:gd name="T25" fmla="*/ 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7" h="1060">
                  <a:moveTo>
                    <a:pt x="760" y="0"/>
                  </a:moveTo>
                  <a:lnTo>
                    <a:pt x="1216" y="0"/>
                  </a:lnTo>
                  <a:lnTo>
                    <a:pt x="1216" y="1059"/>
                  </a:lnTo>
                  <a:lnTo>
                    <a:pt x="760" y="1059"/>
                  </a:lnTo>
                  <a:lnTo>
                    <a:pt x="760" y="678"/>
                  </a:lnTo>
                  <a:lnTo>
                    <a:pt x="456" y="678"/>
                  </a:lnTo>
                  <a:lnTo>
                    <a:pt x="456" y="1059"/>
                  </a:lnTo>
                  <a:lnTo>
                    <a:pt x="0" y="1059"/>
                  </a:lnTo>
                  <a:lnTo>
                    <a:pt x="0" y="0"/>
                  </a:lnTo>
                  <a:lnTo>
                    <a:pt x="456" y="0"/>
                  </a:lnTo>
                  <a:lnTo>
                    <a:pt x="456" y="365"/>
                  </a:lnTo>
                  <a:lnTo>
                    <a:pt x="760" y="365"/>
                  </a:lnTo>
                  <a:lnTo>
                    <a:pt x="76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6" name="Freeform 139">
              <a:extLst>
                <a:ext uri="{FF2B5EF4-FFF2-40B4-BE49-F238E27FC236}">
                  <a16:creationId xmlns:a16="http://schemas.microsoft.com/office/drawing/2014/main" id="{A1020FA5-EFBC-2542-ADA3-A012174358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5625" y="2011363"/>
              <a:ext cx="476250" cy="395287"/>
            </a:xfrm>
            <a:custGeom>
              <a:avLst/>
              <a:gdLst>
                <a:gd name="T0" fmla="*/ 657 w 1322"/>
                <a:gd name="T1" fmla="*/ 1097 h 1098"/>
                <a:gd name="T2" fmla="*/ 0 w 1322"/>
                <a:gd name="T3" fmla="*/ 549 h 1098"/>
                <a:gd name="T4" fmla="*/ 657 w 1322"/>
                <a:gd name="T5" fmla="*/ 0 h 1098"/>
                <a:gd name="T6" fmla="*/ 1319 w 1322"/>
                <a:gd name="T7" fmla="*/ 549 h 1098"/>
                <a:gd name="T8" fmla="*/ 657 w 1322"/>
                <a:gd name="T9" fmla="*/ 1097 h 1098"/>
                <a:gd name="T10" fmla="*/ 657 w 1322"/>
                <a:gd name="T11" fmla="*/ 843 h 1098"/>
                <a:gd name="T12" fmla="*/ 845 w 1322"/>
                <a:gd name="T13" fmla="*/ 549 h 1098"/>
                <a:gd name="T14" fmla="*/ 657 w 1322"/>
                <a:gd name="T15" fmla="*/ 255 h 1098"/>
                <a:gd name="T16" fmla="*/ 474 w 1322"/>
                <a:gd name="T17" fmla="*/ 549 h 1098"/>
                <a:gd name="T18" fmla="*/ 657 w 1322"/>
                <a:gd name="T19" fmla="*/ 843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2" h="1098">
                  <a:moveTo>
                    <a:pt x="657" y="1097"/>
                  </a:moveTo>
                  <a:cubicBezTo>
                    <a:pt x="241" y="1097"/>
                    <a:pt x="0" y="909"/>
                    <a:pt x="0" y="549"/>
                  </a:cubicBezTo>
                  <a:cubicBezTo>
                    <a:pt x="0" y="194"/>
                    <a:pt x="244" y="0"/>
                    <a:pt x="657" y="0"/>
                  </a:cubicBezTo>
                  <a:cubicBezTo>
                    <a:pt x="1072" y="0"/>
                    <a:pt x="1319" y="194"/>
                    <a:pt x="1319" y="549"/>
                  </a:cubicBezTo>
                  <a:cubicBezTo>
                    <a:pt x="1321" y="911"/>
                    <a:pt x="1072" y="1097"/>
                    <a:pt x="657" y="1097"/>
                  </a:cubicBezTo>
                  <a:close/>
                  <a:moveTo>
                    <a:pt x="657" y="843"/>
                  </a:moveTo>
                  <a:cubicBezTo>
                    <a:pt x="837" y="843"/>
                    <a:pt x="842" y="662"/>
                    <a:pt x="845" y="549"/>
                  </a:cubicBezTo>
                  <a:cubicBezTo>
                    <a:pt x="842" y="451"/>
                    <a:pt x="831" y="255"/>
                    <a:pt x="657" y="255"/>
                  </a:cubicBezTo>
                  <a:cubicBezTo>
                    <a:pt x="487" y="255"/>
                    <a:pt x="474" y="448"/>
                    <a:pt x="474" y="549"/>
                  </a:cubicBezTo>
                  <a:cubicBezTo>
                    <a:pt x="477" y="662"/>
                    <a:pt x="495" y="843"/>
                    <a:pt x="657" y="8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</p:grpSp>
      <p:pic>
        <p:nvPicPr>
          <p:cNvPr id="157" name="Picture 156">
            <a:extLst>
              <a:ext uri="{FF2B5EF4-FFF2-40B4-BE49-F238E27FC236}">
                <a16:creationId xmlns:a16="http://schemas.microsoft.com/office/drawing/2014/main" id="{F2E9559C-8B2F-A845-B783-500A092BA3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23570" y="7588187"/>
            <a:ext cx="3316289" cy="46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42998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FB74F8B-81DB-9146-B4B4-596D577555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13" b="10465"/>
          <a:stretch/>
        </p:blipFill>
        <p:spPr>
          <a:xfrm>
            <a:off x="0" y="2006531"/>
            <a:ext cx="14630400" cy="53758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C0F7433-8240-8248-9DF9-FFA5BC387CB3}"/>
              </a:ext>
            </a:extLst>
          </p:cNvPr>
          <p:cNvSpPr/>
          <p:nvPr userDrawn="1"/>
        </p:nvSpPr>
        <p:spPr>
          <a:xfrm>
            <a:off x="-1" y="2006531"/>
            <a:ext cx="14630399" cy="5375801"/>
          </a:xfrm>
          <a:prstGeom prst="rect">
            <a:avLst/>
          </a:prstGeom>
          <a:solidFill>
            <a:srgbClr val="0F547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1006103" y="733985"/>
            <a:ext cx="12618196" cy="1030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>
            <a:lvl1pPr algn="ctr">
              <a:defRPr sz="4560" b="1">
                <a:solidFill>
                  <a:srgbClr val="0F5472"/>
                </a:solidFill>
              </a:defRPr>
            </a:lvl1pPr>
          </a:lstStyle>
          <a:p>
            <a:pPr lvl="0"/>
            <a:r>
              <a:rPr lang="en-US" altLang="x-none" dirty="0"/>
              <a:t>CLICK TO EDIT MASTER TITLE STYLE</a:t>
            </a:r>
          </a:p>
        </p:txBody>
      </p:sp>
      <p:sp>
        <p:nvSpPr>
          <p:cNvPr id="6" name="Rectangle 5"/>
          <p:cNvSpPr>
            <a:spLocks/>
          </p:cNvSpPr>
          <p:nvPr userDrawn="1"/>
        </p:nvSpPr>
        <p:spPr bwMode="auto">
          <a:xfrm>
            <a:off x="6812967" y="437949"/>
            <a:ext cx="1008289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680" b="1" dirty="0">
                <a:solidFill>
                  <a:schemeClr val="bg1">
                    <a:lumMod val="65000"/>
                  </a:schemeClr>
                </a:solidFill>
                <a:latin typeface="+mn-lt"/>
                <a:sym typeface="Montserrat-Regular" charset="0"/>
              </a:rPr>
              <a:t>OPS/OMS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006102" y="2311053"/>
            <a:ext cx="12618196" cy="48820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7077076" y="1764041"/>
            <a:ext cx="480060" cy="114300"/>
            <a:chOff x="1942594" y="2781300"/>
            <a:chExt cx="799891" cy="190500"/>
          </a:xfrm>
          <a:solidFill>
            <a:schemeClr val="bg1">
              <a:lumMod val="85000"/>
            </a:schemeClr>
          </a:solidFill>
        </p:grpSpPr>
        <p:sp>
          <p:nvSpPr>
            <p:cNvPr id="19" name="Oval 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20" name="Oval 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21" name="Oval 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69A456F-AD99-504B-9389-0EBCD71DF1E8}"/>
              </a:ext>
            </a:extLst>
          </p:cNvPr>
          <p:cNvSpPr/>
          <p:nvPr userDrawn="1"/>
        </p:nvSpPr>
        <p:spPr>
          <a:xfrm>
            <a:off x="0" y="7370756"/>
            <a:ext cx="14630400" cy="858844"/>
          </a:xfrm>
          <a:prstGeom prst="rect">
            <a:avLst/>
          </a:prstGeom>
          <a:solidFill>
            <a:srgbClr val="0F54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1D2B9D3-9F33-674F-860C-4AF81E1221D1}"/>
              </a:ext>
            </a:extLst>
          </p:cNvPr>
          <p:cNvGrpSpPr/>
          <p:nvPr userDrawn="1"/>
        </p:nvGrpSpPr>
        <p:grpSpPr>
          <a:xfrm>
            <a:off x="739140" y="7591949"/>
            <a:ext cx="4036696" cy="398231"/>
            <a:chOff x="2933700" y="2011363"/>
            <a:chExt cx="4006850" cy="395287"/>
          </a:xfrm>
          <a:solidFill>
            <a:schemeClr val="bg1"/>
          </a:solidFill>
        </p:grpSpPr>
        <p:sp>
          <p:nvSpPr>
            <p:cNvPr id="22" name="Freeform 1">
              <a:extLst>
                <a:ext uri="{FF2B5EF4-FFF2-40B4-BE49-F238E27FC236}">
                  <a16:creationId xmlns:a16="http://schemas.microsoft.com/office/drawing/2014/main" id="{BDA29515-EBD8-154E-A9CB-DD83D76188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336800"/>
              <a:ext cx="53975" cy="66675"/>
            </a:xfrm>
            <a:custGeom>
              <a:avLst/>
              <a:gdLst>
                <a:gd name="T0" fmla="*/ 98 w 149"/>
                <a:gd name="T1" fmla="*/ 143 h 187"/>
                <a:gd name="T2" fmla="*/ 47 w 149"/>
                <a:gd name="T3" fmla="*/ 143 h 187"/>
                <a:gd name="T4" fmla="*/ 37 w 149"/>
                <a:gd name="T5" fmla="*/ 186 h 187"/>
                <a:gd name="T6" fmla="*/ 0 w 149"/>
                <a:gd name="T7" fmla="*/ 186 h 187"/>
                <a:gd name="T8" fmla="*/ 53 w 149"/>
                <a:gd name="T9" fmla="*/ 0 h 187"/>
                <a:gd name="T10" fmla="*/ 95 w 149"/>
                <a:gd name="T11" fmla="*/ 0 h 187"/>
                <a:gd name="T12" fmla="*/ 148 w 149"/>
                <a:gd name="T13" fmla="*/ 186 h 187"/>
                <a:gd name="T14" fmla="*/ 108 w 149"/>
                <a:gd name="T15" fmla="*/ 186 h 187"/>
                <a:gd name="T16" fmla="*/ 98 w 149"/>
                <a:gd name="T17" fmla="*/ 143 h 187"/>
                <a:gd name="T18" fmla="*/ 74 w 149"/>
                <a:gd name="T19" fmla="*/ 35 h 187"/>
                <a:gd name="T20" fmla="*/ 74 w 149"/>
                <a:gd name="T21" fmla="*/ 35 h 187"/>
                <a:gd name="T22" fmla="*/ 55 w 149"/>
                <a:gd name="T23" fmla="*/ 112 h 187"/>
                <a:gd name="T24" fmla="*/ 93 w 149"/>
                <a:gd name="T25" fmla="*/ 112 h 187"/>
                <a:gd name="T26" fmla="*/ 74 w 149"/>
                <a:gd name="T27" fmla="*/ 3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9" h="187">
                  <a:moveTo>
                    <a:pt x="98" y="143"/>
                  </a:moveTo>
                  <a:lnTo>
                    <a:pt x="47" y="143"/>
                  </a:lnTo>
                  <a:lnTo>
                    <a:pt x="37" y="186"/>
                  </a:lnTo>
                  <a:lnTo>
                    <a:pt x="0" y="186"/>
                  </a:lnTo>
                  <a:lnTo>
                    <a:pt x="53" y="0"/>
                  </a:lnTo>
                  <a:lnTo>
                    <a:pt x="95" y="0"/>
                  </a:lnTo>
                  <a:lnTo>
                    <a:pt x="148" y="186"/>
                  </a:lnTo>
                  <a:lnTo>
                    <a:pt x="108" y="186"/>
                  </a:lnTo>
                  <a:lnTo>
                    <a:pt x="98" y="143"/>
                  </a:lnTo>
                  <a:close/>
                  <a:moveTo>
                    <a:pt x="74" y="35"/>
                  </a:moveTo>
                  <a:lnTo>
                    <a:pt x="74" y="35"/>
                  </a:lnTo>
                  <a:lnTo>
                    <a:pt x="55" y="112"/>
                  </a:lnTo>
                  <a:lnTo>
                    <a:pt x="93" y="112"/>
                  </a:lnTo>
                  <a:lnTo>
                    <a:pt x="74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3" name="Freeform 2">
              <a:extLst>
                <a:ext uri="{FF2B5EF4-FFF2-40B4-BE49-F238E27FC236}">
                  <a16:creationId xmlns:a16="http://schemas.microsoft.com/office/drawing/2014/main" id="{0953BEE2-A207-A748-938F-B5423011C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4925" y="2351088"/>
              <a:ext cx="60325" cy="50800"/>
            </a:xfrm>
            <a:custGeom>
              <a:avLst/>
              <a:gdLst>
                <a:gd name="T0" fmla="*/ 132 w 168"/>
                <a:gd name="T1" fmla="*/ 55 h 141"/>
                <a:gd name="T2" fmla="*/ 119 w 168"/>
                <a:gd name="T3" fmla="*/ 34 h 141"/>
                <a:gd name="T4" fmla="*/ 103 w 168"/>
                <a:gd name="T5" fmla="*/ 53 h 141"/>
                <a:gd name="T6" fmla="*/ 103 w 168"/>
                <a:gd name="T7" fmla="*/ 140 h 141"/>
                <a:gd name="T8" fmla="*/ 66 w 168"/>
                <a:gd name="T9" fmla="*/ 140 h 141"/>
                <a:gd name="T10" fmla="*/ 66 w 168"/>
                <a:gd name="T11" fmla="*/ 55 h 141"/>
                <a:gd name="T12" fmla="*/ 53 w 168"/>
                <a:gd name="T13" fmla="*/ 34 h 141"/>
                <a:gd name="T14" fmla="*/ 37 w 168"/>
                <a:gd name="T15" fmla="*/ 63 h 141"/>
                <a:gd name="T16" fmla="*/ 37 w 168"/>
                <a:gd name="T17" fmla="*/ 140 h 141"/>
                <a:gd name="T18" fmla="*/ 0 w 168"/>
                <a:gd name="T19" fmla="*/ 140 h 141"/>
                <a:gd name="T20" fmla="*/ 0 w 168"/>
                <a:gd name="T21" fmla="*/ 32 h 141"/>
                <a:gd name="T22" fmla="*/ 0 w 168"/>
                <a:gd name="T23" fmla="*/ 2 h 141"/>
                <a:gd name="T24" fmla="*/ 34 w 168"/>
                <a:gd name="T25" fmla="*/ 2 h 141"/>
                <a:gd name="T26" fmla="*/ 34 w 168"/>
                <a:gd name="T27" fmla="*/ 26 h 141"/>
                <a:gd name="T28" fmla="*/ 34 w 168"/>
                <a:gd name="T29" fmla="*/ 26 h 141"/>
                <a:gd name="T30" fmla="*/ 69 w 168"/>
                <a:gd name="T31" fmla="*/ 0 h 141"/>
                <a:gd name="T32" fmla="*/ 100 w 168"/>
                <a:gd name="T33" fmla="*/ 24 h 141"/>
                <a:gd name="T34" fmla="*/ 132 w 168"/>
                <a:gd name="T35" fmla="*/ 0 h 141"/>
                <a:gd name="T36" fmla="*/ 167 w 168"/>
                <a:gd name="T37" fmla="*/ 50 h 141"/>
                <a:gd name="T38" fmla="*/ 167 w 168"/>
                <a:gd name="T39" fmla="*/ 140 h 141"/>
                <a:gd name="T40" fmla="*/ 132 w 168"/>
                <a:gd name="T41" fmla="*/ 140 h 141"/>
                <a:gd name="T42" fmla="*/ 132 w 168"/>
                <a:gd name="T43" fmla="*/ 5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8" h="141">
                  <a:moveTo>
                    <a:pt x="132" y="55"/>
                  </a:moveTo>
                  <a:cubicBezTo>
                    <a:pt x="132" y="40"/>
                    <a:pt x="127" y="34"/>
                    <a:pt x="119" y="34"/>
                  </a:cubicBezTo>
                  <a:cubicBezTo>
                    <a:pt x="108" y="34"/>
                    <a:pt x="103" y="42"/>
                    <a:pt x="103" y="53"/>
                  </a:cubicBezTo>
                  <a:lnTo>
                    <a:pt x="103" y="140"/>
                  </a:lnTo>
                  <a:lnTo>
                    <a:pt x="66" y="140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0"/>
                  </a:lnTo>
                  <a:lnTo>
                    <a:pt x="0" y="140"/>
                  </a:lnTo>
                  <a:lnTo>
                    <a:pt x="0" y="32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8"/>
                    <a:pt x="34" y="16"/>
                    <a:pt x="34" y="26"/>
                  </a:cubicBezTo>
                  <a:lnTo>
                    <a:pt x="34" y="26"/>
                  </a:ln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4"/>
                  </a:cubicBezTo>
                  <a:cubicBezTo>
                    <a:pt x="106" y="10"/>
                    <a:pt x="114" y="0"/>
                    <a:pt x="132" y="0"/>
                  </a:cubicBezTo>
                  <a:cubicBezTo>
                    <a:pt x="159" y="0"/>
                    <a:pt x="167" y="21"/>
                    <a:pt x="167" y="50"/>
                  </a:cubicBezTo>
                  <a:lnTo>
                    <a:pt x="167" y="140"/>
                  </a:lnTo>
                  <a:lnTo>
                    <a:pt x="132" y="140"/>
                  </a:lnTo>
                  <a:lnTo>
                    <a:pt x="132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4" name="Freeform 3">
              <a:extLst>
                <a:ext uri="{FF2B5EF4-FFF2-40B4-BE49-F238E27FC236}">
                  <a16:creationId xmlns:a16="http://schemas.microsoft.com/office/drawing/2014/main" id="{782A55C7-6DD7-454B-B622-3910F10AE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4775" y="2351088"/>
              <a:ext cx="38100" cy="52387"/>
            </a:xfrm>
            <a:custGeom>
              <a:avLst/>
              <a:gdLst>
                <a:gd name="T0" fmla="*/ 106 w 107"/>
                <a:gd name="T1" fmla="*/ 82 h 144"/>
                <a:gd name="T2" fmla="*/ 35 w 107"/>
                <a:gd name="T3" fmla="*/ 82 h 144"/>
                <a:gd name="T4" fmla="*/ 64 w 107"/>
                <a:gd name="T5" fmla="*/ 114 h 144"/>
                <a:gd name="T6" fmla="*/ 98 w 107"/>
                <a:gd name="T7" fmla="*/ 103 h 144"/>
                <a:gd name="T8" fmla="*/ 98 w 107"/>
                <a:gd name="T9" fmla="*/ 135 h 144"/>
                <a:gd name="T10" fmla="*/ 61 w 107"/>
                <a:gd name="T11" fmla="*/ 143 h 144"/>
                <a:gd name="T12" fmla="*/ 0 w 107"/>
                <a:gd name="T13" fmla="*/ 71 h 144"/>
                <a:gd name="T14" fmla="*/ 53 w 107"/>
                <a:gd name="T15" fmla="*/ 0 h 144"/>
                <a:gd name="T16" fmla="*/ 106 w 107"/>
                <a:gd name="T17" fmla="*/ 71 h 144"/>
                <a:gd name="T18" fmla="*/ 106 w 107"/>
                <a:gd name="T19" fmla="*/ 82 h 144"/>
                <a:gd name="T20" fmla="*/ 75 w 107"/>
                <a:gd name="T21" fmla="*/ 61 h 144"/>
                <a:gd name="T22" fmla="*/ 56 w 107"/>
                <a:gd name="T23" fmla="*/ 26 h 144"/>
                <a:gd name="T24" fmla="*/ 37 w 107"/>
                <a:gd name="T25" fmla="*/ 61 h 144"/>
                <a:gd name="T26" fmla="*/ 75 w 107"/>
                <a:gd name="T27" fmla="*/ 6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7" h="144">
                  <a:moveTo>
                    <a:pt x="106" y="82"/>
                  </a:moveTo>
                  <a:lnTo>
                    <a:pt x="35" y="82"/>
                  </a:lnTo>
                  <a:cubicBezTo>
                    <a:pt x="35" y="98"/>
                    <a:pt x="43" y="114"/>
                    <a:pt x="64" y="114"/>
                  </a:cubicBezTo>
                  <a:cubicBezTo>
                    <a:pt x="77" y="114"/>
                    <a:pt x="88" y="108"/>
                    <a:pt x="98" y="103"/>
                  </a:cubicBezTo>
                  <a:lnTo>
                    <a:pt x="98" y="135"/>
                  </a:lnTo>
                  <a:cubicBezTo>
                    <a:pt x="88" y="140"/>
                    <a:pt x="72" y="143"/>
                    <a:pt x="61" y="143"/>
                  </a:cubicBezTo>
                  <a:cubicBezTo>
                    <a:pt x="19" y="143"/>
                    <a:pt x="0" y="114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1"/>
                  </a:cubicBezTo>
                  <a:lnTo>
                    <a:pt x="106" y="82"/>
                  </a:lnTo>
                  <a:close/>
                  <a:moveTo>
                    <a:pt x="75" y="61"/>
                  </a:moveTo>
                  <a:cubicBezTo>
                    <a:pt x="75" y="42"/>
                    <a:pt x="72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5" name="Freeform 4">
              <a:extLst>
                <a:ext uri="{FF2B5EF4-FFF2-40B4-BE49-F238E27FC236}">
                  <a16:creationId xmlns:a16="http://schemas.microsoft.com/office/drawing/2014/main" id="{62EAABCE-E10D-3340-8CC1-37C45199B0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5" y="2351088"/>
              <a:ext cx="26988" cy="50800"/>
            </a:xfrm>
            <a:custGeom>
              <a:avLst/>
              <a:gdLst>
                <a:gd name="T0" fmla="*/ 0 w 76"/>
                <a:gd name="T1" fmla="*/ 32 h 141"/>
                <a:gd name="T2" fmla="*/ 0 w 76"/>
                <a:gd name="T3" fmla="*/ 2 h 141"/>
                <a:gd name="T4" fmla="*/ 35 w 76"/>
                <a:gd name="T5" fmla="*/ 2 h 141"/>
                <a:gd name="T6" fmla="*/ 35 w 76"/>
                <a:gd name="T7" fmla="*/ 26 h 141"/>
                <a:gd name="T8" fmla="*/ 35 w 76"/>
                <a:gd name="T9" fmla="*/ 26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40 h 141"/>
                <a:gd name="T16" fmla="*/ 61 w 76"/>
                <a:gd name="T17" fmla="*/ 37 h 141"/>
                <a:gd name="T18" fmla="*/ 38 w 76"/>
                <a:gd name="T19" fmla="*/ 79 h 141"/>
                <a:gd name="T20" fmla="*/ 38 w 76"/>
                <a:gd name="T21" fmla="*/ 140 h 141"/>
                <a:gd name="T22" fmla="*/ 0 w 76"/>
                <a:gd name="T23" fmla="*/ 140 h 141"/>
                <a:gd name="T24" fmla="*/ 0 w 76"/>
                <a:gd name="T25" fmla="*/ 3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5" y="2"/>
                  </a:lnTo>
                  <a:cubicBezTo>
                    <a:pt x="35" y="10"/>
                    <a:pt x="35" y="18"/>
                    <a:pt x="35" y="26"/>
                  </a:cubicBez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5" y="0"/>
                  </a:lnTo>
                  <a:lnTo>
                    <a:pt x="75" y="40"/>
                  </a:lnTo>
                  <a:cubicBezTo>
                    <a:pt x="72" y="40"/>
                    <a:pt x="67" y="37"/>
                    <a:pt x="61" y="37"/>
                  </a:cubicBezTo>
                  <a:cubicBezTo>
                    <a:pt x="40" y="37"/>
                    <a:pt x="38" y="58"/>
                    <a:pt x="38" y="79"/>
                  </a:cubicBezTo>
                  <a:lnTo>
                    <a:pt x="38" y="140"/>
                  </a:lnTo>
                  <a:lnTo>
                    <a:pt x="0" y="140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468C730B-5194-EB4D-8FDC-D7226D786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2563" y="2330450"/>
              <a:ext cx="14287" cy="71438"/>
            </a:xfrm>
            <a:custGeom>
              <a:avLst/>
              <a:gdLst>
                <a:gd name="T0" fmla="*/ 0 w 38"/>
                <a:gd name="T1" fmla="*/ 0 h 199"/>
                <a:gd name="T2" fmla="*/ 37 w 38"/>
                <a:gd name="T3" fmla="*/ 0 h 199"/>
                <a:gd name="T4" fmla="*/ 37 w 38"/>
                <a:gd name="T5" fmla="*/ 37 h 199"/>
                <a:gd name="T6" fmla="*/ 0 w 38"/>
                <a:gd name="T7" fmla="*/ 37 h 199"/>
                <a:gd name="T8" fmla="*/ 0 w 38"/>
                <a:gd name="T9" fmla="*/ 0 h 199"/>
                <a:gd name="T10" fmla="*/ 0 w 38"/>
                <a:gd name="T11" fmla="*/ 60 h 199"/>
                <a:gd name="T12" fmla="*/ 37 w 38"/>
                <a:gd name="T13" fmla="*/ 60 h 199"/>
                <a:gd name="T14" fmla="*/ 37 w 38"/>
                <a:gd name="T15" fmla="*/ 198 h 199"/>
                <a:gd name="T16" fmla="*/ 0 w 38"/>
                <a:gd name="T17" fmla="*/ 198 h 199"/>
                <a:gd name="T18" fmla="*/ 0 w 38"/>
                <a:gd name="T19" fmla="*/ 6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199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0"/>
                  </a:moveTo>
                  <a:lnTo>
                    <a:pt x="37" y="60"/>
                  </a:lnTo>
                  <a:lnTo>
                    <a:pt x="37" y="198"/>
                  </a:lnTo>
                  <a:lnTo>
                    <a:pt x="0" y="198"/>
                  </a:lnTo>
                  <a:lnTo>
                    <a:pt x="0" y="6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44D60959-323B-854D-AD2A-14BFE5EAB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4788" y="2351088"/>
              <a:ext cx="31750" cy="52387"/>
            </a:xfrm>
            <a:custGeom>
              <a:avLst/>
              <a:gdLst>
                <a:gd name="T0" fmla="*/ 88 w 89"/>
                <a:gd name="T1" fmla="*/ 137 h 144"/>
                <a:gd name="T2" fmla="*/ 56 w 89"/>
                <a:gd name="T3" fmla="*/ 143 h 144"/>
                <a:gd name="T4" fmla="*/ 0 w 89"/>
                <a:gd name="T5" fmla="*/ 74 h 144"/>
                <a:gd name="T6" fmla="*/ 59 w 89"/>
                <a:gd name="T7" fmla="*/ 0 h 144"/>
                <a:gd name="T8" fmla="*/ 88 w 89"/>
                <a:gd name="T9" fmla="*/ 8 h 144"/>
                <a:gd name="T10" fmla="*/ 85 w 89"/>
                <a:gd name="T11" fmla="*/ 40 h 144"/>
                <a:gd name="T12" fmla="*/ 64 w 89"/>
                <a:gd name="T13" fmla="*/ 34 h 144"/>
                <a:gd name="T14" fmla="*/ 37 w 89"/>
                <a:gd name="T15" fmla="*/ 74 h 144"/>
                <a:gd name="T16" fmla="*/ 67 w 89"/>
                <a:gd name="T17" fmla="*/ 114 h 144"/>
                <a:gd name="T18" fmla="*/ 88 w 89"/>
                <a:gd name="T19" fmla="*/ 108 h 144"/>
                <a:gd name="T20" fmla="*/ 88 w 89"/>
                <a:gd name="T21" fmla="*/ 13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144">
                  <a:moveTo>
                    <a:pt x="88" y="137"/>
                  </a:moveTo>
                  <a:cubicBezTo>
                    <a:pt x="77" y="140"/>
                    <a:pt x="67" y="143"/>
                    <a:pt x="56" y="143"/>
                  </a:cubicBezTo>
                  <a:cubicBezTo>
                    <a:pt x="8" y="143"/>
                    <a:pt x="0" y="98"/>
                    <a:pt x="0" y="74"/>
                  </a:cubicBezTo>
                  <a:cubicBezTo>
                    <a:pt x="0" y="32"/>
                    <a:pt x="22" y="0"/>
                    <a:pt x="59" y="0"/>
                  </a:cubicBezTo>
                  <a:cubicBezTo>
                    <a:pt x="72" y="0"/>
                    <a:pt x="77" y="2"/>
                    <a:pt x="88" y="8"/>
                  </a:cubicBezTo>
                  <a:lnTo>
                    <a:pt x="85" y="40"/>
                  </a:lnTo>
                  <a:cubicBezTo>
                    <a:pt x="77" y="37"/>
                    <a:pt x="72" y="34"/>
                    <a:pt x="64" y="34"/>
                  </a:cubicBezTo>
                  <a:cubicBezTo>
                    <a:pt x="37" y="34"/>
                    <a:pt x="37" y="69"/>
                    <a:pt x="37" y="74"/>
                  </a:cubicBezTo>
                  <a:cubicBezTo>
                    <a:pt x="37" y="103"/>
                    <a:pt x="53" y="114"/>
                    <a:pt x="67" y="114"/>
                  </a:cubicBezTo>
                  <a:cubicBezTo>
                    <a:pt x="75" y="114"/>
                    <a:pt x="80" y="111"/>
                    <a:pt x="88" y="108"/>
                  </a:cubicBezTo>
                  <a:lnTo>
                    <a:pt x="88" y="1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53C9617F-225D-554C-A597-16CA72CB0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1300" y="2352675"/>
              <a:ext cx="38100" cy="52388"/>
            </a:xfrm>
            <a:custGeom>
              <a:avLst/>
              <a:gdLst>
                <a:gd name="T0" fmla="*/ 10 w 104"/>
                <a:gd name="T1" fmla="*/ 8 h 144"/>
                <a:gd name="T2" fmla="*/ 50 w 104"/>
                <a:gd name="T3" fmla="*/ 0 h 144"/>
                <a:gd name="T4" fmla="*/ 103 w 104"/>
                <a:gd name="T5" fmla="*/ 51 h 144"/>
                <a:gd name="T6" fmla="*/ 103 w 104"/>
                <a:gd name="T7" fmla="*/ 101 h 144"/>
                <a:gd name="T8" fmla="*/ 103 w 104"/>
                <a:gd name="T9" fmla="*/ 141 h 144"/>
                <a:gd name="T10" fmla="*/ 69 w 104"/>
                <a:gd name="T11" fmla="*/ 141 h 144"/>
                <a:gd name="T12" fmla="*/ 69 w 104"/>
                <a:gd name="T13" fmla="*/ 122 h 144"/>
                <a:gd name="T14" fmla="*/ 37 w 104"/>
                <a:gd name="T15" fmla="*/ 143 h 144"/>
                <a:gd name="T16" fmla="*/ 0 w 104"/>
                <a:gd name="T17" fmla="*/ 101 h 144"/>
                <a:gd name="T18" fmla="*/ 58 w 104"/>
                <a:gd name="T19" fmla="*/ 53 h 144"/>
                <a:gd name="T20" fmla="*/ 69 w 104"/>
                <a:gd name="T21" fmla="*/ 53 h 144"/>
                <a:gd name="T22" fmla="*/ 47 w 104"/>
                <a:gd name="T23" fmla="*/ 27 h 144"/>
                <a:gd name="T24" fmla="*/ 13 w 104"/>
                <a:gd name="T25" fmla="*/ 40 h 144"/>
                <a:gd name="T26" fmla="*/ 10 w 104"/>
                <a:gd name="T27" fmla="*/ 8 h 144"/>
                <a:gd name="T28" fmla="*/ 31 w 104"/>
                <a:gd name="T29" fmla="*/ 96 h 144"/>
                <a:gd name="T30" fmla="*/ 47 w 104"/>
                <a:gd name="T31" fmla="*/ 114 h 144"/>
                <a:gd name="T32" fmla="*/ 69 w 104"/>
                <a:gd name="T33" fmla="*/ 80 h 144"/>
                <a:gd name="T34" fmla="*/ 69 w 104"/>
                <a:gd name="T35" fmla="*/ 72 h 144"/>
                <a:gd name="T36" fmla="*/ 31 w 104"/>
                <a:gd name="T37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144">
                  <a:moveTo>
                    <a:pt x="10" y="8"/>
                  </a:moveTo>
                  <a:cubicBezTo>
                    <a:pt x="21" y="6"/>
                    <a:pt x="37" y="0"/>
                    <a:pt x="50" y="0"/>
                  </a:cubicBezTo>
                  <a:cubicBezTo>
                    <a:pt x="92" y="0"/>
                    <a:pt x="103" y="22"/>
                    <a:pt x="103" y="51"/>
                  </a:cubicBezTo>
                  <a:lnTo>
                    <a:pt x="103" y="101"/>
                  </a:lnTo>
                  <a:lnTo>
                    <a:pt x="103" y="141"/>
                  </a:lnTo>
                  <a:lnTo>
                    <a:pt x="69" y="141"/>
                  </a:lnTo>
                  <a:lnTo>
                    <a:pt x="69" y="122"/>
                  </a:lnTo>
                  <a:cubicBezTo>
                    <a:pt x="66" y="130"/>
                    <a:pt x="53" y="143"/>
                    <a:pt x="37" y="143"/>
                  </a:cubicBezTo>
                  <a:cubicBezTo>
                    <a:pt x="16" y="143"/>
                    <a:pt x="0" y="128"/>
                    <a:pt x="0" y="101"/>
                  </a:cubicBezTo>
                  <a:cubicBezTo>
                    <a:pt x="0" y="56"/>
                    <a:pt x="47" y="53"/>
                    <a:pt x="58" y="53"/>
                  </a:cubicBezTo>
                  <a:lnTo>
                    <a:pt x="69" y="53"/>
                  </a:lnTo>
                  <a:cubicBezTo>
                    <a:pt x="69" y="27"/>
                    <a:pt x="53" y="27"/>
                    <a:pt x="47" y="27"/>
                  </a:cubicBezTo>
                  <a:cubicBezTo>
                    <a:pt x="39" y="27"/>
                    <a:pt x="29" y="30"/>
                    <a:pt x="13" y="40"/>
                  </a:cubicBezTo>
                  <a:lnTo>
                    <a:pt x="10" y="8"/>
                  </a:lnTo>
                  <a:close/>
                  <a:moveTo>
                    <a:pt x="31" y="96"/>
                  </a:moveTo>
                  <a:cubicBezTo>
                    <a:pt x="31" y="114"/>
                    <a:pt x="45" y="114"/>
                    <a:pt x="47" y="114"/>
                  </a:cubicBezTo>
                  <a:cubicBezTo>
                    <a:pt x="50" y="114"/>
                    <a:pt x="69" y="114"/>
                    <a:pt x="69" y="80"/>
                  </a:cubicBezTo>
                  <a:lnTo>
                    <a:pt x="69" y="72"/>
                  </a:lnTo>
                  <a:cubicBezTo>
                    <a:pt x="55" y="72"/>
                    <a:pt x="31" y="72"/>
                    <a:pt x="31" y="9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4392045D-29A9-C245-B616-3135D825F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4163" y="2351088"/>
              <a:ext cx="31750" cy="52387"/>
            </a:xfrm>
            <a:custGeom>
              <a:avLst/>
              <a:gdLst>
                <a:gd name="T0" fmla="*/ 79 w 86"/>
                <a:gd name="T1" fmla="*/ 37 h 144"/>
                <a:gd name="T2" fmla="*/ 50 w 86"/>
                <a:gd name="T3" fmla="*/ 29 h 144"/>
                <a:gd name="T4" fmla="*/ 37 w 86"/>
                <a:gd name="T5" fmla="*/ 40 h 144"/>
                <a:gd name="T6" fmla="*/ 61 w 86"/>
                <a:gd name="T7" fmla="*/ 61 h 144"/>
                <a:gd name="T8" fmla="*/ 85 w 86"/>
                <a:gd name="T9" fmla="*/ 100 h 144"/>
                <a:gd name="T10" fmla="*/ 40 w 86"/>
                <a:gd name="T11" fmla="*/ 143 h 144"/>
                <a:gd name="T12" fmla="*/ 0 w 86"/>
                <a:gd name="T13" fmla="*/ 135 h 144"/>
                <a:gd name="T14" fmla="*/ 0 w 86"/>
                <a:gd name="T15" fmla="*/ 103 h 144"/>
                <a:gd name="T16" fmla="*/ 29 w 86"/>
                <a:gd name="T17" fmla="*/ 114 h 144"/>
                <a:gd name="T18" fmla="*/ 47 w 86"/>
                <a:gd name="T19" fmla="*/ 100 h 144"/>
                <a:gd name="T20" fmla="*/ 24 w 86"/>
                <a:gd name="T21" fmla="*/ 85 h 144"/>
                <a:gd name="T22" fmla="*/ 0 w 86"/>
                <a:gd name="T23" fmla="*/ 42 h 144"/>
                <a:gd name="T24" fmla="*/ 45 w 86"/>
                <a:gd name="T25" fmla="*/ 0 h 144"/>
                <a:gd name="T26" fmla="*/ 79 w 86"/>
                <a:gd name="T27" fmla="*/ 5 h 144"/>
                <a:gd name="T28" fmla="*/ 79 w 86"/>
                <a:gd name="T29" fmla="*/ 3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144">
                  <a:moveTo>
                    <a:pt x="79" y="37"/>
                  </a:moveTo>
                  <a:cubicBezTo>
                    <a:pt x="69" y="32"/>
                    <a:pt x="61" y="29"/>
                    <a:pt x="50" y="29"/>
                  </a:cubicBezTo>
                  <a:cubicBezTo>
                    <a:pt x="40" y="29"/>
                    <a:pt x="37" y="34"/>
                    <a:pt x="37" y="40"/>
                  </a:cubicBezTo>
                  <a:cubicBezTo>
                    <a:pt x="37" y="47"/>
                    <a:pt x="42" y="50"/>
                    <a:pt x="61" y="61"/>
                  </a:cubicBezTo>
                  <a:cubicBezTo>
                    <a:pt x="74" y="66"/>
                    <a:pt x="85" y="74"/>
                    <a:pt x="85" y="100"/>
                  </a:cubicBezTo>
                  <a:cubicBezTo>
                    <a:pt x="85" y="132"/>
                    <a:pt x="63" y="143"/>
                    <a:pt x="40" y="143"/>
                  </a:cubicBezTo>
                  <a:cubicBezTo>
                    <a:pt x="29" y="143"/>
                    <a:pt x="13" y="140"/>
                    <a:pt x="0" y="135"/>
                  </a:cubicBezTo>
                  <a:lnTo>
                    <a:pt x="0" y="103"/>
                  </a:lnTo>
                  <a:cubicBezTo>
                    <a:pt x="8" y="108"/>
                    <a:pt x="18" y="114"/>
                    <a:pt x="29" y="114"/>
                  </a:cubicBezTo>
                  <a:cubicBezTo>
                    <a:pt x="45" y="114"/>
                    <a:pt x="47" y="105"/>
                    <a:pt x="47" y="100"/>
                  </a:cubicBezTo>
                  <a:cubicBezTo>
                    <a:pt x="47" y="94"/>
                    <a:pt x="37" y="92"/>
                    <a:pt x="24" y="85"/>
                  </a:cubicBezTo>
                  <a:cubicBezTo>
                    <a:pt x="10" y="79"/>
                    <a:pt x="0" y="66"/>
                    <a:pt x="0" y="42"/>
                  </a:cubicBezTo>
                  <a:cubicBezTo>
                    <a:pt x="0" y="26"/>
                    <a:pt x="8" y="0"/>
                    <a:pt x="45" y="0"/>
                  </a:cubicBezTo>
                  <a:cubicBezTo>
                    <a:pt x="61" y="0"/>
                    <a:pt x="71" y="2"/>
                    <a:pt x="79" y="5"/>
                  </a:cubicBezTo>
                  <a:lnTo>
                    <a:pt x="79" y="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5F248B65-E277-1A40-BC7B-AD922D2BC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298700"/>
              <a:ext cx="612775" cy="7938"/>
            </a:xfrm>
            <a:custGeom>
              <a:avLst/>
              <a:gdLst>
                <a:gd name="T0" fmla="*/ 851 w 1703"/>
                <a:gd name="T1" fmla="*/ 19 h 20"/>
                <a:gd name="T2" fmla="*/ 0 w 1703"/>
                <a:gd name="T3" fmla="*/ 19 h 20"/>
                <a:gd name="T4" fmla="*/ 0 w 1703"/>
                <a:gd name="T5" fmla="*/ 0 h 20"/>
                <a:gd name="T6" fmla="*/ 1702 w 1703"/>
                <a:gd name="T7" fmla="*/ 0 h 20"/>
                <a:gd name="T8" fmla="*/ 1702 w 1703"/>
                <a:gd name="T9" fmla="*/ 19 h 20"/>
                <a:gd name="T10" fmla="*/ 851 w 1703"/>
                <a:gd name="T11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3" h="20">
                  <a:moveTo>
                    <a:pt x="85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1702" y="0"/>
                  </a:lnTo>
                  <a:lnTo>
                    <a:pt x="1702" y="19"/>
                  </a:lnTo>
                  <a:lnTo>
                    <a:pt x="851" y="1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8A5A5A33-A2D5-B64A-B762-FF2FA5D98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2371725"/>
              <a:ext cx="17462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2 h 89"/>
                <a:gd name="T6" fmla="*/ 32 w 49"/>
                <a:gd name="T7" fmla="*/ 43 h 89"/>
                <a:gd name="T8" fmla="*/ 32 w 49"/>
                <a:gd name="T9" fmla="*/ 43 h 89"/>
                <a:gd name="T10" fmla="*/ 40 w 49"/>
                <a:gd name="T11" fmla="*/ 53 h 89"/>
                <a:gd name="T12" fmla="*/ 48 w 49"/>
                <a:gd name="T13" fmla="*/ 85 h 89"/>
                <a:gd name="T14" fmla="*/ 35 w 49"/>
                <a:gd name="T15" fmla="*/ 85 h 89"/>
                <a:gd name="T16" fmla="*/ 27 w 49"/>
                <a:gd name="T17" fmla="*/ 59 h 89"/>
                <a:gd name="T18" fmla="*/ 16 w 49"/>
                <a:gd name="T19" fmla="*/ 51 h 89"/>
                <a:gd name="T20" fmla="*/ 14 w 49"/>
                <a:gd name="T21" fmla="*/ 51 h 89"/>
                <a:gd name="T22" fmla="*/ 14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2 w 49"/>
                <a:gd name="T29" fmla="*/ 37 h 89"/>
                <a:gd name="T30" fmla="*/ 32 w 49"/>
                <a:gd name="T31" fmla="*/ 24 h 89"/>
                <a:gd name="T32" fmla="*/ 22 w 49"/>
                <a:gd name="T33" fmla="*/ 11 h 89"/>
                <a:gd name="T34" fmla="*/ 16 w 49"/>
                <a:gd name="T35" fmla="*/ 11 h 89"/>
                <a:gd name="T36" fmla="*/ 16 w 49"/>
                <a:gd name="T37" fmla="*/ 35 h 89"/>
                <a:gd name="T38" fmla="*/ 22 w 49"/>
                <a:gd name="T39" fmla="*/ 35 h 89"/>
                <a:gd name="T40" fmla="*/ 22 w 49"/>
                <a:gd name="T41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2"/>
                  </a:cubicBezTo>
                  <a:cubicBezTo>
                    <a:pt x="45" y="32"/>
                    <a:pt x="40" y="40"/>
                    <a:pt x="32" y="43"/>
                  </a:cubicBezTo>
                  <a:lnTo>
                    <a:pt x="32" y="43"/>
                  </a:lnTo>
                  <a:cubicBezTo>
                    <a:pt x="35" y="43"/>
                    <a:pt x="37" y="45"/>
                    <a:pt x="40" y="53"/>
                  </a:cubicBezTo>
                  <a:lnTo>
                    <a:pt x="48" y="85"/>
                  </a:lnTo>
                  <a:lnTo>
                    <a:pt x="35" y="85"/>
                  </a:lnTo>
                  <a:lnTo>
                    <a:pt x="27" y="59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2" y="37"/>
                  </a:moveTo>
                  <a:cubicBezTo>
                    <a:pt x="30" y="37"/>
                    <a:pt x="32" y="32"/>
                    <a:pt x="32" y="24"/>
                  </a:cubicBezTo>
                  <a:cubicBezTo>
                    <a:pt x="32" y="14"/>
                    <a:pt x="27" y="11"/>
                    <a:pt x="22" y="11"/>
                  </a:cubicBezTo>
                  <a:lnTo>
                    <a:pt x="16" y="11"/>
                  </a:lnTo>
                  <a:lnTo>
                    <a:pt x="16" y="35"/>
                  </a:lnTo>
                  <a:lnTo>
                    <a:pt x="22" y="35"/>
                  </a:lnTo>
                  <a:lnTo>
                    <a:pt x="22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2BABF804-3B06-8D44-8BEB-A4021377C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6938" y="237172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35 w 38"/>
                <a:gd name="T3" fmla="*/ 0 h 86"/>
                <a:gd name="T4" fmla="*/ 35 w 38"/>
                <a:gd name="T5" fmla="*/ 14 h 86"/>
                <a:gd name="T6" fmla="*/ 14 w 38"/>
                <a:gd name="T7" fmla="*/ 14 h 86"/>
                <a:gd name="T8" fmla="*/ 14 w 38"/>
                <a:gd name="T9" fmla="*/ 35 h 86"/>
                <a:gd name="T10" fmla="*/ 35 w 38"/>
                <a:gd name="T11" fmla="*/ 35 h 86"/>
                <a:gd name="T12" fmla="*/ 35 w 38"/>
                <a:gd name="T13" fmla="*/ 48 h 86"/>
                <a:gd name="T14" fmla="*/ 14 w 38"/>
                <a:gd name="T15" fmla="*/ 48 h 86"/>
                <a:gd name="T16" fmla="*/ 14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5" y="0"/>
                  </a:lnTo>
                  <a:lnTo>
                    <a:pt x="35" y="14"/>
                  </a:lnTo>
                  <a:lnTo>
                    <a:pt x="14" y="14"/>
                  </a:lnTo>
                  <a:lnTo>
                    <a:pt x="14" y="35"/>
                  </a:lnTo>
                  <a:lnTo>
                    <a:pt x="35" y="35"/>
                  </a:lnTo>
                  <a:lnTo>
                    <a:pt x="35" y="48"/>
                  </a:lnTo>
                  <a:lnTo>
                    <a:pt x="14" y="48"/>
                  </a:lnTo>
                  <a:lnTo>
                    <a:pt x="14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CD9AC42C-8A00-E246-AE43-115AF869E5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1225" y="2373313"/>
              <a:ext cx="19050" cy="31750"/>
            </a:xfrm>
            <a:custGeom>
              <a:avLst/>
              <a:gdLst>
                <a:gd name="T0" fmla="*/ 32 w 54"/>
                <a:gd name="T1" fmla="*/ 34 h 86"/>
                <a:gd name="T2" fmla="*/ 53 w 54"/>
                <a:gd name="T3" fmla="*/ 34 h 86"/>
                <a:gd name="T4" fmla="*/ 53 w 54"/>
                <a:gd name="T5" fmla="*/ 79 h 86"/>
                <a:gd name="T6" fmla="*/ 35 w 54"/>
                <a:gd name="T7" fmla="*/ 85 h 86"/>
                <a:gd name="T8" fmla="*/ 0 w 54"/>
                <a:gd name="T9" fmla="*/ 42 h 86"/>
                <a:gd name="T10" fmla="*/ 35 w 54"/>
                <a:gd name="T11" fmla="*/ 0 h 86"/>
                <a:gd name="T12" fmla="*/ 50 w 54"/>
                <a:gd name="T13" fmla="*/ 3 h 86"/>
                <a:gd name="T14" fmla="*/ 50 w 54"/>
                <a:gd name="T15" fmla="*/ 16 h 86"/>
                <a:gd name="T16" fmla="*/ 35 w 54"/>
                <a:gd name="T17" fmla="*/ 11 h 86"/>
                <a:gd name="T18" fmla="*/ 13 w 54"/>
                <a:gd name="T19" fmla="*/ 42 h 86"/>
                <a:gd name="T20" fmla="*/ 32 w 54"/>
                <a:gd name="T21" fmla="*/ 74 h 86"/>
                <a:gd name="T22" fmla="*/ 40 w 54"/>
                <a:gd name="T23" fmla="*/ 72 h 86"/>
                <a:gd name="T24" fmla="*/ 40 w 54"/>
                <a:gd name="T25" fmla="*/ 48 h 86"/>
                <a:gd name="T26" fmla="*/ 29 w 54"/>
                <a:gd name="T27" fmla="*/ 48 h 86"/>
                <a:gd name="T28" fmla="*/ 32 w 54"/>
                <a:gd name="T2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86">
                  <a:moveTo>
                    <a:pt x="32" y="34"/>
                  </a:moveTo>
                  <a:lnTo>
                    <a:pt x="53" y="34"/>
                  </a:lnTo>
                  <a:lnTo>
                    <a:pt x="53" y="79"/>
                  </a:lnTo>
                  <a:cubicBezTo>
                    <a:pt x="50" y="82"/>
                    <a:pt x="42" y="85"/>
                    <a:pt x="35" y="85"/>
                  </a:cubicBezTo>
                  <a:cubicBezTo>
                    <a:pt x="13" y="85"/>
                    <a:pt x="0" y="66"/>
                    <a:pt x="0" y="42"/>
                  </a:cubicBezTo>
                  <a:cubicBezTo>
                    <a:pt x="0" y="16"/>
                    <a:pt x="11" y="0"/>
                    <a:pt x="35" y="0"/>
                  </a:cubicBezTo>
                  <a:cubicBezTo>
                    <a:pt x="42" y="0"/>
                    <a:pt x="48" y="3"/>
                    <a:pt x="50" y="3"/>
                  </a:cubicBezTo>
                  <a:lnTo>
                    <a:pt x="50" y="16"/>
                  </a:lnTo>
                  <a:cubicBezTo>
                    <a:pt x="45" y="13"/>
                    <a:pt x="40" y="11"/>
                    <a:pt x="35" y="11"/>
                  </a:cubicBezTo>
                  <a:cubicBezTo>
                    <a:pt x="21" y="11"/>
                    <a:pt x="13" y="23"/>
                    <a:pt x="13" y="42"/>
                  </a:cubicBezTo>
                  <a:cubicBezTo>
                    <a:pt x="13" y="60"/>
                    <a:pt x="21" y="74"/>
                    <a:pt x="32" y="74"/>
                  </a:cubicBezTo>
                  <a:cubicBezTo>
                    <a:pt x="35" y="74"/>
                    <a:pt x="37" y="74"/>
                    <a:pt x="40" y="72"/>
                  </a:cubicBezTo>
                  <a:lnTo>
                    <a:pt x="40" y="48"/>
                  </a:lnTo>
                  <a:lnTo>
                    <a:pt x="29" y="48"/>
                  </a:lnTo>
                  <a:lnTo>
                    <a:pt x="32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B8D79775-CDB5-0E4C-8BC3-F8DE2A0C03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5038" y="2371725"/>
              <a:ext cx="4762" cy="31750"/>
            </a:xfrm>
            <a:custGeom>
              <a:avLst/>
              <a:gdLst>
                <a:gd name="T0" fmla="*/ 6 w 14"/>
                <a:gd name="T1" fmla="*/ 85 h 86"/>
                <a:gd name="T2" fmla="*/ 0 w 14"/>
                <a:gd name="T3" fmla="*/ 85 h 86"/>
                <a:gd name="T4" fmla="*/ 0 w 14"/>
                <a:gd name="T5" fmla="*/ 0 h 86"/>
                <a:gd name="T6" fmla="*/ 13 w 14"/>
                <a:gd name="T7" fmla="*/ 0 h 86"/>
                <a:gd name="T8" fmla="*/ 13 w 14"/>
                <a:gd name="T9" fmla="*/ 85 h 86"/>
                <a:gd name="T10" fmla="*/ 6 w 14"/>
                <a:gd name="T11" fmla="*/ 8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6">
                  <a:moveTo>
                    <a:pt x="6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6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D7831594-3795-B94F-8782-13B9FC84F8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1388" y="2371725"/>
              <a:ext cx="19050" cy="31750"/>
            </a:xfrm>
            <a:custGeom>
              <a:avLst/>
              <a:gdLst>
                <a:gd name="T0" fmla="*/ 53 w 54"/>
                <a:gd name="T1" fmla="*/ 43 h 86"/>
                <a:gd name="T2" fmla="*/ 27 w 54"/>
                <a:gd name="T3" fmla="*/ 85 h 86"/>
                <a:gd name="T4" fmla="*/ 0 w 54"/>
                <a:gd name="T5" fmla="*/ 43 h 86"/>
                <a:gd name="T6" fmla="*/ 27 w 54"/>
                <a:gd name="T7" fmla="*/ 0 h 86"/>
                <a:gd name="T8" fmla="*/ 53 w 54"/>
                <a:gd name="T9" fmla="*/ 43 h 86"/>
                <a:gd name="T10" fmla="*/ 40 w 54"/>
                <a:gd name="T11" fmla="*/ 43 h 86"/>
                <a:gd name="T12" fmla="*/ 27 w 54"/>
                <a:gd name="T13" fmla="*/ 11 h 86"/>
                <a:gd name="T14" fmla="*/ 13 w 54"/>
                <a:gd name="T15" fmla="*/ 43 h 86"/>
                <a:gd name="T16" fmla="*/ 27 w 54"/>
                <a:gd name="T17" fmla="*/ 75 h 86"/>
                <a:gd name="T18" fmla="*/ 40 w 54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86">
                  <a:moveTo>
                    <a:pt x="53" y="43"/>
                  </a:moveTo>
                  <a:cubicBezTo>
                    <a:pt x="53" y="75"/>
                    <a:pt x="41" y="85"/>
                    <a:pt x="27" y="85"/>
                  </a:cubicBezTo>
                  <a:cubicBezTo>
                    <a:pt x="14" y="85"/>
                    <a:pt x="0" y="72"/>
                    <a:pt x="0" y="43"/>
                  </a:cubicBezTo>
                  <a:cubicBezTo>
                    <a:pt x="0" y="14"/>
                    <a:pt x="14" y="0"/>
                    <a:pt x="27" y="0"/>
                  </a:cubicBezTo>
                  <a:cubicBezTo>
                    <a:pt x="41" y="0"/>
                    <a:pt x="53" y="14"/>
                    <a:pt x="53" y="43"/>
                  </a:cubicBezTo>
                  <a:close/>
                  <a:moveTo>
                    <a:pt x="40" y="43"/>
                  </a:moveTo>
                  <a:cubicBezTo>
                    <a:pt x="40" y="19"/>
                    <a:pt x="35" y="11"/>
                    <a:pt x="27" y="11"/>
                  </a:cubicBezTo>
                  <a:cubicBezTo>
                    <a:pt x="19" y="11"/>
                    <a:pt x="13" y="19"/>
                    <a:pt x="13" y="43"/>
                  </a:cubicBezTo>
                  <a:cubicBezTo>
                    <a:pt x="13" y="67"/>
                    <a:pt x="19" y="75"/>
                    <a:pt x="27" y="75"/>
                  </a:cubicBezTo>
                  <a:cubicBezTo>
                    <a:pt x="35" y="75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65E0F858-1D2F-AB45-B226-D664F0822D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3613" y="237172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37 w 51"/>
                <a:gd name="T5" fmla="*/ 67 h 86"/>
                <a:gd name="T6" fmla="*/ 37 w 51"/>
                <a:gd name="T7" fmla="*/ 67 h 86"/>
                <a:gd name="T8" fmla="*/ 37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5 w 51"/>
                <a:gd name="T15" fmla="*/ 85 h 86"/>
                <a:gd name="T16" fmla="*/ 13 w 51"/>
                <a:gd name="T17" fmla="*/ 19 h 86"/>
                <a:gd name="T18" fmla="*/ 11 w 51"/>
                <a:gd name="T19" fmla="*/ 19 h 86"/>
                <a:gd name="T20" fmla="*/ 11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37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5" y="85"/>
                  </a:lnTo>
                  <a:lnTo>
                    <a:pt x="13" y="19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5E87A722-6B38-4844-807A-92C8179E9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1075" y="2371725"/>
              <a:ext cx="22225" cy="31750"/>
            </a:xfrm>
            <a:custGeom>
              <a:avLst/>
              <a:gdLst>
                <a:gd name="T0" fmla="*/ 43 w 60"/>
                <a:gd name="T1" fmla="*/ 64 h 86"/>
                <a:gd name="T2" fmla="*/ 19 w 60"/>
                <a:gd name="T3" fmla="*/ 64 h 86"/>
                <a:gd name="T4" fmla="*/ 14 w 60"/>
                <a:gd name="T5" fmla="*/ 85 h 86"/>
                <a:gd name="T6" fmla="*/ 0 w 60"/>
                <a:gd name="T7" fmla="*/ 85 h 86"/>
                <a:gd name="T8" fmla="*/ 24 w 60"/>
                <a:gd name="T9" fmla="*/ 0 h 86"/>
                <a:gd name="T10" fmla="*/ 37 w 60"/>
                <a:gd name="T11" fmla="*/ 0 h 86"/>
                <a:gd name="T12" fmla="*/ 59 w 60"/>
                <a:gd name="T13" fmla="*/ 85 h 86"/>
                <a:gd name="T14" fmla="*/ 45 w 60"/>
                <a:gd name="T15" fmla="*/ 85 h 86"/>
                <a:gd name="T16" fmla="*/ 43 w 60"/>
                <a:gd name="T17" fmla="*/ 64 h 86"/>
                <a:gd name="T18" fmla="*/ 40 w 60"/>
                <a:gd name="T19" fmla="*/ 53 h 86"/>
                <a:gd name="T20" fmla="*/ 32 w 60"/>
                <a:gd name="T21" fmla="*/ 14 h 86"/>
                <a:gd name="T22" fmla="*/ 32 w 60"/>
                <a:gd name="T23" fmla="*/ 14 h 86"/>
                <a:gd name="T24" fmla="*/ 22 w 60"/>
                <a:gd name="T25" fmla="*/ 53 h 86"/>
                <a:gd name="T26" fmla="*/ 40 w 60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6">
                  <a:moveTo>
                    <a:pt x="43" y="64"/>
                  </a:moveTo>
                  <a:lnTo>
                    <a:pt x="19" y="64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2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8B45939C-3A22-7242-8AAD-E12C54D96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4888" y="237172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3 w 35"/>
                <a:gd name="T3" fmla="*/ 0 h 86"/>
                <a:gd name="T4" fmla="*/ 13 w 35"/>
                <a:gd name="T5" fmla="*/ 72 h 86"/>
                <a:gd name="T6" fmla="*/ 34 w 35"/>
                <a:gd name="T7" fmla="*/ 72 h 86"/>
                <a:gd name="T8" fmla="*/ 34 w 35"/>
                <a:gd name="T9" fmla="*/ 85 h 86"/>
                <a:gd name="T10" fmla="*/ 0 w 35"/>
                <a:gd name="T11" fmla="*/ 85 h 86"/>
                <a:gd name="T12" fmla="*/ 0 w 35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2"/>
                  </a:lnTo>
                  <a:lnTo>
                    <a:pt x="34" y="72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9" name="Freeform 18">
              <a:extLst>
                <a:ext uri="{FF2B5EF4-FFF2-40B4-BE49-F238E27FC236}">
                  <a16:creationId xmlns:a16="http://schemas.microsoft.com/office/drawing/2014/main" id="{E05B8879-B04E-D446-90BC-B35046147E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3938" y="2371725"/>
              <a:ext cx="20637" cy="31750"/>
            </a:xfrm>
            <a:custGeom>
              <a:avLst/>
              <a:gdLst>
                <a:gd name="T0" fmla="*/ 55 w 56"/>
                <a:gd name="T1" fmla="*/ 43 h 86"/>
                <a:gd name="T2" fmla="*/ 29 w 56"/>
                <a:gd name="T3" fmla="*/ 85 h 86"/>
                <a:gd name="T4" fmla="*/ 2 w 56"/>
                <a:gd name="T5" fmla="*/ 43 h 86"/>
                <a:gd name="T6" fmla="*/ 29 w 56"/>
                <a:gd name="T7" fmla="*/ 0 h 86"/>
                <a:gd name="T8" fmla="*/ 55 w 56"/>
                <a:gd name="T9" fmla="*/ 43 h 86"/>
                <a:gd name="T10" fmla="*/ 42 w 56"/>
                <a:gd name="T11" fmla="*/ 43 h 86"/>
                <a:gd name="T12" fmla="*/ 29 w 56"/>
                <a:gd name="T13" fmla="*/ 11 h 86"/>
                <a:gd name="T14" fmla="*/ 15 w 56"/>
                <a:gd name="T15" fmla="*/ 43 h 86"/>
                <a:gd name="T16" fmla="*/ 29 w 56"/>
                <a:gd name="T17" fmla="*/ 75 h 86"/>
                <a:gd name="T18" fmla="*/ 42 w 56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86">
                  <a:moveTo>
                    <a:pt x="55" y="43"/>
                  </a:moveTo>
                  <a:cubicBezTo>
                    <a:pt x="55" y="75"/>
                    <a:pt x="43" y="85"/>
                    <a:pt x="29" y="85"/>
                  </a:cubicBezTo>
                  <a:cubicBezTo>
                    <a:pt x="16" y="85"/>
                    <a:pt x="2" y="72"/>
                    <a:pt x="2" y="43"/>
                  </a:cubicBezTo>
                  <a:cubicBezTo>
                    <a:pt x="0" y="14"/>
                    <a:pt x="13" y="0"/>
                    <a:pt x="29" y="0"/>
                  </a:cubicBezTo>
                  <a:cubicBezTo>
                    <a:pt x="42" y="0"/>
                    <a:pt x="55" y="14"/>
                    <a:pt x="55" y="43"/>
                  </a:cubicBezTo>
                  <a:close/>
                  <a:moveTo>
                    <a:pt x="42" y="43"/>
                  </a:moveTo>
                  <a:cubicBezTo>
                    <a:pt x="42" y="19"/>
                    <a:pt x="37" y="11"/>
                    <a:pt x="29" y="11"/>
                  </a:cubicBezTo>
                  <a:cubicBezTo>
                    <a:pt x="21" y="11"/>
                    <a:pt x="15" y="19"/>
                    <a:pt x="15" y="43"/>
                  </a:cubicBezTo>
                  <a:cubicBezTo>
                    <a:pt x="13" y="67"/>
                    <a:pt x="21" y="75"/>
                    <a:pt x="29" y="75"/>
                  </a:cubicBezTo>
                  <a:cubicBezTo>
                    <a:pt x="37" y="75"/>
                    <a:pt x="42" y="67"/>
                    <a:pt x="42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8E0AF13D-A1C3-7F47-A780-53B48BD277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2371725"/>
              <a:ext cx="14287" cy="31750"/>
            </a:xfrm>
            <a:custGeom>
              <a:avLst/>
              <a:gdLst>
                <a:gd name="T0" fmla="*/ 0 w 39"/>
                <a:gd name="T1" fmla="*/ 0 h 86"/>
                <a:gd name="T2" fmla="*/ 38 w 39"/>
                <a:gd name="T3" fmla="*/ 0 h 86"/>
                <a:gd name="T4" fmla="*/ 38 w 39"/>
                <a:gd name="T5" fmla="*/ 14 h 86"/>
                <a:gd name="T6" fmla="*/ 14 w 39"/>
                <a:gd name="T7" fmla="*/ 14 h 86"/>
                <a:gd name="T8" fmla="*/ 14 w 39"/>
                <a:gd name="T9" fmla="*/ 37 h 86"/>
                <a:gd name="T10" fmla="*/ 35 w 39"/>
                <a:gd name="T11" fmla="*/ 37 h 86"/>
                <a:gd name="T12" fmla="*/ 35 w 39"/>
                <a:gd name="T13" fmla="*/ 48 h 86"/>
                <a:gd name="T14" fmla="*/ 14 w 39"/>
                <a:gd name="T15" fmla="*/ 48 h 86"/>
                <a:gd name="T16" fmla="*/ 14 w 39"/>
                <a:gd name="T17" fmla="*/ 85 h 86"/>
                <a:gd name="T18" fmla="*/ 0 w 39"/>
                <a:gd name="T19" fmla="*/ 85 h 86"/>
                <a:gd name="T20" fmla="*/ 0 w 39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86">
                  <a:moveTo>
                    <a:pt x="0" y="0"/>
                  </a:moveTo>
                  <a:lnTo>
                    <a:pt x="38" y="0"/>
                  </a:lnTo>
                  <a:lnTo>
                    <a:pt x="38" y="14"/>
                  </a:lnTo>
                  <a:lnTo>
                    <a:pt x="14" y="14"/>
                  </a:lnTo>
                  <a:lnTo>
                    <a:pt x="14" y="37"/>
                  </a:lnTo>
                  <a:lnTo>
                    <a:pt x="35" y="37"/>
                  </a:lnTo>
                  <a:lnTo>
                    <a:pt x="35" y="48"/>
                  </a:lnTo>
                  <a:lnTo>
                    <a:pt x="14" y="48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56B8A86D-7BEE-724C-98F3-F238A0075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2038" y="237172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34 w 35"/>
                <a:gd name="T3" fmla="*/ 0 h 86"/>
                <a:gd name="T4" fmla="*/ 34 w 35"/>
                <a:gd name="T5" fmla="*/ 14 h 86"/>
                <a:gd name="T6" fmla="*/ 13 w 35"/>
                <a:gd name="T7" fmla="*/ 14 h 86"/>
                <a:gd name="T8" fmla="*/ 13 w 35"/>
                <a:gd name="T9" fmla="*/ 37 h 86"/>
                <a:gd name="T10" fmla="*/ 32 w 35"/>
                <a:gd name="T11" fmla="*/ 37 h 86"/>
                <a:gd name="T12" fmla="*/ 32 w 35"/>
                <a:gd name="T13" fmla="*/ 48 h 86"/>
                <a:gd name="T14" fmla="*/ 13 w 35"/>
                <a:gd name="T15" fmla="*/ 48 h 86"/>
                <a:gd name="T16" fmla="*/ 13 w 35"/>
                <a:gd name="T17" fmla="*/ 85 h 86"/>
                <a:gd name="T18" fmla="*/ 0 w 35"/>
                <a:gd name="T19" fmla="*/ 85 h 86"/>
                <a:gd name="T20" fmla="*/ 0 w 35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4"/>
                  </a:lnTo>
                  <a:lnTo>
                    <a:pt x="13" y="14"/>
                  </a:lnTo>
                  <a:lnTo>
                    <a:pt x="13" y="37"/>
                  </a:lnTo>
                  <a:lnTo>
                    <a:pt x="32" y="37"/>
                  </a:lnTo>
                  <a:lnTo>
                    <a:pt x="32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46BE9FC4-D8A0-9A47-A8C9-5A40660120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6325" y="2371725"/>
              <a:ext cx="4763" cy="31750"/>
            </a:xfrm>
            <a:custGeom>
              <a:avLst/>
              <a:gdLst>
                <a:gd name="T0" fmla="*/ 6 w 14"/>
                <a:gd name="T1" fmla="*/ 85 h 86"/>
                <a:gd name="T2" fmla="*/ 0 w 14"/>
                <a:gd name="T3" fmla="*/ 85 h 86"/>
                <a:gd name="T4" fmla="*/ 0 w 14"/>
                <a:gd name="T5" fmla="*/ 0 h 86"/>
                <a:gd name="T6" fmla="*/ 13 w 14"/>
                <a:gd name="T7" fmla="*/ 0 h 86"/>
                <a:gd name="T8" fmla="*/ 13 w 14"/>
                <a:gd name="T9" fmla="*/ 85 h 86"/>
                <a:gd name="T10" fmla="*/ 6 w 14"/>
                <a:gd name="T11" fmla="*/ 8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6">
                  <a:moveTo>
                    <a:pt x="6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6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3" name="Freeform 22">
              <a:extLst>
                <a:ext uri="{FF2B5EF4-FFF2-40B4-BE49-F238E27FC236}">
                  <a16:creationId xmlns:a16="http://schemas.microsoft.com/office/drawing/2014/main" id="{CFA9C655-89BF-6C4F-A027-3550267F2A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2675" y="2371725"/>
              <a:ext cx="17463" cy="31750"/>
            </a:xfrm>
            <a:custGeom>
              <a:avLst/>
              <a:gdLst>
                <a:gd name="T0" fmla="*/ 48 w 49"/>
                <a:gd name="T1" fmla="*/ 82 h 86"/>
                <a:gd name="T2" fmla="*/ 32 w 49"/>
                <a:gd name="T3" fmla="*/ 85 h 86"/>
                <a:gd name="T4" fmla="*/ 0 w 49"/>
                <a:gd name="T5" fmla="*/ 43 h 86"/>
                <a:gd name="T6" fmla="*/ 32 w 49"/>
                <a:gd name="T7" fmla="*/ 0 h 86"/>
                <a:gd name="T8" fmla="*/ 48 w 49"/>
                <a:gd name="T9" fmla="*/ 3 h 86"/>
                <a:gd name="T10" fmla="*/ 48 w 49"/>
                <a:gd name="T11" fmla="*/ 16 h 86"/>
                <a:gd name="T12" fmla="*/ 35 w 49"/>
                <a:gd name="T13" fmla="*/ 11 h 86"/>
                <a:gd name="T14" fmla="*/ 16 w 49"/>
                <a:gd name="T15" fmla="*/ 43 h 86"/>
                <a:gd name="T16" fmla="*/ 35 w 49"/>
                <a:gd name="T17" fmla="*/ 75 h 86"/>
                <a:gd name="T18" fmla="*/ 48 w 49"/>
                <a:gd name="T19" fmla="*/ 69 h 86"/>
                <a:gd name="T20" fmla="*/ 48 w 49"/>
                <a:gd name="T21" fmla="*/ 8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6">
                  <a:moveTo>
                    <a:pt x="48" y="82"/>
                  </a:moveTo>
                  <a:cubicBezTo>
                    <a:pt x="45" y="85"/>
                    <a:pt x="40" y="85"/>
                    <a:pt x="32" y="85"/>
                  </a:cubicBezTo>
                  <a:cubicBezTo>
                    <a:pt x="11" y="85"/>
                    <a:pt x="0" y="67"/>
                    <a:pt x="0" y="43"/>
                  </a:cubicBezTo>
                  <a:cubicBezTo>
                    <a:pt x="0" y="19"/>
                    <a:pt x="11" y="0"/>
                    <a:pt x="32" y="0"/>
                  </a:cubicBezTo>
                  <a:cubicBezTo>
                    <a:pt x="40" y="0"/>
                    <a:pt x="45" y="3"/>
                    <a:pt x="48" y="3"/>
                  </a:cubicBezTo>
                  <a:lnTo>
                    <a:pt x="48" y="16"/>
                  </a:lnTo>
                  <a:cubicBezTo>
                    <a:pt x="45" y="14"/>
                    <a:pt x="42" y="11"/>
                    <a:pt x="35" y="11"/>
                  </a:cubicBezTo>
                  <a:cubicBezTo>
                    <a:pt x="24" y="11"/>
                    <a:pt x="16" y="19"/>
                    <a:pt x="16" y="43"/>
                  </a:cubicBezTo>
                  <a:cubicBezTo>
                    <a:pt x="16" y="64"/>
                    <a:pt x="24" y="75"/>
                    <a:pt x="35" y="75"/>
                  </a:cubicBezTo>
                  <a:cubicBezTo>
                    <a:pt x="40" y="75"/>
                    <a:pt x="45" y="72"/>
                    <a:pt x="48" y="69"/>
                  </a:cubicBezTo>
                  <a:lnTo>
                    <a:pt x="48" y="8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4" name="Freeform 23">
              <a:extLst>
                <a:ext uri="{FF2B5EF4-FFF2-40B4-BE49-F238E27FC236}">
                  <a16:creationId xmlns:a16="http://schemas.microsoft.com/office/drawing/2014/main" id="{B1867049-62CC-924F-A498-84DA7446CD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1725" y="2371725"/>
              <a:ext cx="14288" cy="31750"/>
            </a:xfrm>
            <a:custGeom>
              <a:avLst/>
              <a:gdLst>
                <a:gd name="T0" fmla="*/ 0 w 38"/>
                <a:gd name="T1" fmla="*/ 0 h 86"/>
                <a:gd name="T2" fmla="*/ 37 w 38"/>
                <a:gd name="T3" fmla="*/ 0 h 86"/>
                <a:gd name="T4" fmla="*/ 37 w 38"/>
                <a:gd name="T5" fmla="*/ 14 h 86"/>
                <a:gd name="T6" fmla="*/ 13 w 38"/>
                <a:gd name="T7" fmla="*/ 14 h 86"/>
                <a:gd name="T8" fmla="*/ 13 w 38"/>
                <a:gd name="T9" fmla="*/ 35 h 86"/>
                <a:gd name="T10" fmla="*/ 34 w 38"/>
                <a:gd name="T11" fmla="*/ 35 h 86"/>
                <a:gd name="T12" fmla="*/ 34 w 38"/>
                <a:gd name="T13" fmla="*/ 48 h 86"/>
                <a:gd name="T14" fmla="*/ 13 w 38"/>
                <a:gd name="T15" fmla="*/ 48 h 86"/>
                <a:gd name="T16" fmla="*/ 13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4"/>
                  </a:lnTo>
                  <a:lnTo>
                    <a:pt x="13" y="14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5" name="Freeform 24">
              <a:extLst>
                <a:ext uri="{FF2B5EF4-FFF2-40B4-BE49-F238E27FC236}">
                  <a16:creationId xmlns:a16="http://schemas.microsoft.com/office/drawing/2014/main" id="{2BF7A933-2207-A742-8048-C4F98A71F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5538" y="2371725"/>
              <a:ext cx="12700" cy="31750"/>
            </a:xfrm>
            <a:custGeom>
              <a:avLst/>
              <a:gdLst>
                <a:gd name="T0" fmla="*/ 0 w 36"/>
                <a:gd name="T1" fmla="*/ 0 h 86"/>
                <a:gd name="T2" fmla="*/ 35 w 36"/>
                <a:gd name="T3" fmla="*/ 0 h 86"/>
                <a:gd name="T4" fmla="*/ 35 w 36"/>
                <a:gd name="T5" fmla="*/ 14 h 86"/>
                <a:gd name="T6" fmla="*/ 11 w 36"/>
                <a:gd name="T7" fmla="*/ 14 h 86"/>
                <a:gd name="T8" fmla="*/ 11 w 36"/>
                <a:gd name="T9" fmla="*/ 37 h 86"/>
                <a:gd name="T10" fmla="*/ 32 w 36"/>
                <a:gd name="T11" fmla="*/ 37 h 86"/>
                <a:gd name="T12" fmla="*/ 32 w 36"/>
                <a:gd name="T13" fmla="*/ 48 h 86"/>
                <a:gd name="T14" fmla="*/ 11 w 36"/>
                <a:gd name="T15" fmla="*/ 48 h 86"/>
                <a:gd name="T16" fmla="*/ 11 w 36"/>
                <a:gd name="T17" fmla="*/ 85 h 86"/>
                <a:gd name="T18" fmla="*/ 0 w 36"/>
                <a:gd name="T19" fmla="*/ 85 h 86"/>
                <a:gd name="T20" fmla="*/ 0 w 36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86">
                  <a:moveTo>
                    <a:pt x="0" y="0"/>
                  </a:moveTo>
                  <a:lnTo>
                    <a:pt x="35" y="0"/>
                  </a:lnTo>
                  <a:lnTo>
                    <a:pt x="35" y="14"/>
                  </a:lnTo>
                  <a:lnTo>
                    <a:pt x="11" y="14"/>
                  </a:lnTo>
                  <a:lnTo>
                    <a:pt x="11" y="37"/>
                  </a:lnTo>
                  <a:lnTo>
                    <a:pt x="32" y="37"/>
                  </a:lnTo>
                  <a:lnTo>
                    <a:pt x="32" y="48"/>
                  </a:lnTo>
                  <a:lnTo>
                    <a:pt x="11" y="48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6" name="Freeform 25">
              <a:extLst>
                <a:ext uri="{FF2B5EF4-FFF2-40B4-BE49-F238E27FC236}">
                  <a16:creationId xmlns:a16="http://schemas.microsoft.com/office/drawing/2014/main" id="{E7F062B9-0216-DB42-9B6D-1294615654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8238" y="2371725"/>
              <a:ext cx="19050" cy="31750"/>
            </a:xfrm>
            <a:custGeom>
              <a:avLst/>
              <a:gdLst>
                <a:gd name="T0" fmla="*/ 53 w 54"/>
                <a:gd name="T1" fmla="*/ 43 h 86"/>
                <a:gd name="T2" fmla="*/ 27 w 54"/>
                <a:gd name="T3" fmla="*/ 85 h 86"/>
                <a:gd name="T4" fmla="*/ 0 w 54"/>
                <a:gd name="T5" fmla="*/ 43 h 86"/>
                <a:gd name="T6" fmla="*/ 27 w 54"/>
                <a:gd name="T7" fmla="*/ 0 h 86"/>
                <a:gd name="T8" fmla="*/ 53 w 54"/>
                <a:gd name="T9" fmla="*/ 43 h 86"/>
                <a:gd name="T10" fmla="*/ 40 w 54"/>
                <a:gd name="T11" fmla="*/ 43 h 86"/>
                <a:gd name="T12" fmla="*/ 27 w 54"/>
                <a:gd name="T13" fmla="*/ 11 h 86"/>
                <a:gd name="T14" fmla="*/ 14 w 54"/>
                <a:gd name="T15" fmla="*/ 43 h 86"/>
                <a:gd name="T16" fmla="*/ 27 w 54"/>
                <a:gd name="T17" fmla="*/ 75 h 86"/>
                <a:gd name="T18" fmla="*/ 40 w 54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86">
                  <a:moveTo>
                    <a:pt x="53" y="43"/>
                  </a:moveTo>
                  <a:cubicBezTo>
                    <a:pt x="53" y="75"/>
                    <a:pt x="40" y="85"/>
                    <a:pt x="27" y="85"/>
                  </a:cubicBezTo>
                  <a:cubicBezTo>
                    <a:pt x="14" y="85"/>
                    <a:pt x="0" y="72"/>
                    <a:pt x="0" y="43"/>
                  </a:cubicBezTo>
                  <a:cubicBezTo>
                    <a:pt x="0" y="14"/>
                    <a:pt x="14" y="0"/>
                    <a:pt x="27" y="0"/>
                  </a:cubicBezTo>
                  <a:cubicBezTo>
                    <a:pt x="40" y="0"/>
                    <a:pt x="53" y="14"/>
                    <a:pt x="53" y="43"/>
                  </a:cubicBezTo>
                  <a:close/>
                  <a:moveTo>
                    <a:pt x="40" y="43"/>
                  </a:moveTo>
                  <a:cubicBezTo>
                    <a:pt x="40" y="19"/>
                    <a:pt x="35" y="11"/>
                    <a:pt x="27" y="11"/>
                  </a:cubicBezTo>
                  <a:cubicBezTo>
                    <a:pt x="19" y="11"/>
                    <a:pt x="14" y="19"/>
                    <a:pt x="14" y="43"/>
                  </a:cubicBezTo>
                  <a:cubicBezTo>
                    <a:pt x="14" y="67"/>
                    <a:pt x="19" y="75"/>
                    <a:pt x="27" y="75"/>
                  </a:cubicBezTo>
                  <a:cubicBezTo>
                    <a:pt x="35" y="75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7" name="Freeform 26">
              <a:extLst>
                <a:ext uri="{FF2B5EF4-FFF2-40B4-BE49-F238E27FC236}">
                  <a16:creationId xmlns:a16="http://schemas.microsoft.com/office/drawing/2014/main" id="{32E60BD4-B442-7F48-ACA9-71CEB33D38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0463" y="2371725"/>
              <a:ext cx="17462" cy="31750"/>
            </a:xfrm>
            <a:custGeom>
              <a:avLst/>
              <a:gdLst>
                <a:gd name="T0" fmla="*/ 2 w 48"/>
                <a:gd name="T1" fmla="*/ 0 h 89"/>
                <a:gd name="T2" fmla="*/ 23 w 48"/>
                <a:gd name="T3" fmla="*/ 0 h 89"/>
                <a:gd name="T4" fmla="*/ 45 w 48"/>
                <a:gd name="T5" fmla="*/ 22 h 89"/>
                <a:gd name="T6" fmla="*/ 31 w 48"/>
                <a:gd name="T7" fmla="*/ 43 h 89"/>
                <a:gd name="T8" fmla="*/ 31 w 48"/>
                <a:gd name="T9" fmla="*/ 43 h 89"/>
                <a:gd name="T10" fmla="*/ 39 w 48"/>
                <a:gd name="T11" fmla="*/ 53 h 89"/>
                <a:gd name="T12" fmla="*/ 47 w 48"/>
                <a:gd name="T13" fmla="*/ 85 h 89"/>
                <a:gd name="T14" fmla="*/ 34 w 48"/>
                <a:gd name="T15" fmla="*/ 85 h 89"/>
                <a:gd name="T16" fmla="*/ 26 w 48"/>
                <a:gd name="T17" fmla="*/ 59 h 89"/>
                <a:gd name="T18" fmla="*/ 15 w 48"/>
                <a:gd name="T19" fmla="*/ 51 h 89"/>
                <a:gd name="T20" fmla="*/ 13 w 48"/>
                <a:gd name="T21" fmla="*/ 51 h 89"/>
                <a:gd name="T22" fmla="*/ 13 w 48"/>
                <a:gd name="T23" fmla="*/ 88 h 89"/>
                <a:gd name="T24" fmla="*/ 0 w 48"/>
                <a:gd name="T25" fmla="*/ 88 h 89"/>
                <a:gd name="T26" fmla="*/ 2 w 48"/>
                <a:gd name="T27" fmla="*/ 0 h 89"/>
                <a:gd name="T28" fmla="*/ 18 w 48"/>
                <a:gd name="T29" fmla="*/ 37 h 89"/>
                <a:gd name="T30" fmla="*/ 29 w 48"/>
                <a:gd name="T31" fmla="*/ 24 h 89"/>
                <a:gd name="T32" fmla="*/ 18 w 48"/>
                <a:gd name="T33" fmla="*/ 11 h 89"/>
                <a:gd name="T34" fmla="*/ 13 w 48"/>
                <a:gd name="T35" fmla="*/ 11 h 89"/>
                <a:gd name="T36" fmla="*/ 13 w 48"/>
                <a:gd name="T37" fmla="*/ 35 h 89"/>
                <a:gd name="T38" fmla="*/ 18 w 48"/>
                <a:gd name="T39" fmla="*/ 35 h 89"/>
                <a:gd name="T40" fmla="*/ 18 w 48"/>
                <a:gd name="T41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89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2"/>
                  </a:cubicBezTo>
                  <a:cubicBezTo>
                    <a:pt x="45" y="32"/>
                    <a:pt x="39" y="40"/>
                    <a:pt x="31" y="43"/>
                  </a:cubicBezTo>
                  <a:lnTo>
                    <a:pt x="31" y="43"/>
                  </a:lnTo>
                  <a:cubicBezTo>
                    <a:pt x="34" y="43"/>
                    <a:pt x="37" y="45"/>
                    <a:pt x="39" y="53"/>
                  </a:cubicBezTo>
                  <a:lnTo>
                    <a:pt x="47" y="85"/>
                  </a:lnTo>
                  <a:lnTo>
                    <a:pt x="34" y="85"/>
                  </a:lnTo>
                  <a:lnTo>
                    <a:pt x="26" y="59"/>
                  </a:lnTo>
                  <a:cubicBezTo>
                    <a:pt x="23" y="51"/>
                    <a:pt x="21" y="51"/>
                    <a:pt x="15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2" y="0"/>
                  </a:lnTo>
                  <a:close/>
                  <a:moveTo>
                    <a:pt x="18" y="37"/>
                  </a:moveTo>
                  <a:cubicBezTo>
                    <a:pt x="26" y="37"/>
                    <a:pt x="29" y="32"/>
                    <a:pt x="29" y="24"/>
                  </a:cubicBezTo>
                  <a:cubicBezTo>
                    <a:pt x="29" y="14"/>
                    <a:pt x="23" y="11"/>
                    <a:pt x="18" y="11"/>
                  </a:cubicBezTo>
                  <a:lnTo>
                    <a:pt x="13" y="11"/>
                  </a:lnTo>
                  <a:lnTo>
                    <a:pt x="13" y="35"/>
                  </a:lnTo>
                  <a:lnTo>
                    <a:pt x="18" y="35"/>
                  </a:lnTo>
                  <a:lnTo>
                    <a:pt x="18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8" name="Freeform 27">
              <a:extLst>
                <a:ext uri="{FF2B5EF4-FFF2-40B4-BE49-F238E27FC236}">
                  <a16:creationId xmlns:a16="http://schemas.microsoft.com/office/drawing/2014/main" id="{0F82181D-9025-8348-8324-E4E89B372B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1100" y="2371725"/>
              <a:ext cx="15875" cy="31750"/>
            </a:xfrm>
            <a:custGeom>
              <a:avLst/>
              <a:gdLst>
                <a:gd name="T0" fmla="*/ 16 w 46"/>
                <a:gd name="T1" fmla="*/ 14 h 86"/>
                <a:gd name="T2" fmla="*/ 0 w 46"/>
                <a:gd name="T3" fmla="*/ 14 h 86"/>
                <a:gd name="T4" fmla="*/ 0 w 46"/>
                <a:gd name="T5" fmla="*/ 0 h 86"/>
                <a:gd name="T6" fmla="*/ 45 w 46"/>
                <a:gd name="T7" fmla="*/ 0 h 86"/>
                <a:gd name="T8" fmla="*/ 45 w 46"/>
                <a:gd name="T9" fmla="*/ 14 h 86"/>
                <a:gd name="T10" fmla="*/ 30 w 46"/>
                <a:gd name="T11" fmla="*/ 14 h 86"/>
                <a:gd name="T12" fmla="*/ 30 w 46"/>
                <a:gd name="T13" fmla="*/ 85 h 86"/>
                <a:gd name="T14" fmla="*/ 16 w 46"/>
                <a:gd name="T15" fmla="*/ 85 h 86"/>
                <a:gd name="T16" fmla="*/ 16 w 46"/>
                <a:gd name="T17" fmla="*/ 1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86">
                  <a:moveTo>
                    <a:pt x="16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14"/>
                  </a:lnTo>
                  <a:lnTo>
                    <a:pt x="30" y="14"/>
                  </a:lnTo>
                  <a:lnTo>
                    <a:pt x="30" y="85"/>
                  </a:lnTo>
                  <a:lnTo>
                    <a:pt x="16" y="85"/>
                  </a:lnTo>
                  <a:lnTo>
                    <a:pt x="16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9" name="Freeform 28">
              <a:extLst>
                <a:ext uri="{FF2B5EF4-FFF2-40B4-BE49-F238E27FC236}">
                  <a16:creationId xmlns:a16="http://schemas.microsoft.com/office/drawing/2014/main" id="{8A610127-25A0-724F-AFBA-88C76474F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8563" y="2371725"/>
              <a:ext cx="15875" cy="31750"/>
            </a:xfrm>
            <a:custGeom>
              <a:avLst/>
              <a:gdLst>
                <a:gd name="T0" fmla="*/ 0 w 46"/>
                <a:gd name="T1" fmla="*/ 0 h 86"/>
                <a:gd name="T2" fmla="*/ 13 w 46"/>
                <a:gd name="T3" fmla="*/ 0 h 86"/>
                <a:gd name="T4" fmla="*/ 13 w 46"/>
                <a:gd name="T5" fmla="*/ 35 h 86"/>
                <a:gd name="T6" fmla="*/ 35 w 46"/>
                <a:gd name="T7" fmla="*/ 35 h 86"/>
                <a:gd name="T8" fmla="*/ 35 w 46"/>
                <a:gd name="T9" fmla="*/ 0 h 86"/>
                <a:gd name="T10" fmla="*/ 45 w 46"/>
                <a:gd name="T11" fmla="*/ 0 h 86"/>
                <a:gd name="T12" fmla="*/ 45 w 46"/>
                <a:gd name="T13" fmla="*/ 85 h 86"/>
                <a:gd name="T14" fmla="*/ 35 w 46"/>
                <a:gd name="T15" fmla="*/ 85 h 86"/>
                <a:gd name="T16" fmla="*/ 35 w 46"/>
                <a:gd name="T17" fmla="*/ 48 h 86"/>
                <a:gd name="T18" fmla="*/ 13 w 46"/>
                <a:gd name="T19" fmla="*/ 48 h 86"/>
                <a:gd name="T20" fmla="*/ 13 w 46"/>
                <a:gd name="T21" fmla="*/ 85 h 86"/>
                <a:gd name="T22" fmla="*/ 0 w 46"/>
                <a:gd name="T23" fmla="*/ 85 h 86"/>
                <a:gd name="T24" fmla="*/ 0 w 46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86">
                  <a:moveTo>
                    <a:pt x="0" y="0"/>
                  </a:moveTo>
                  <a:lnTo>
                    <a:pt x="13" y="0"/>
                  </a:lnTo>
                  <a:lnTo>
                    <a:pt x="13" y="35"/>
                  </a:lnTo>
                  <a:lnTo>
                    <a:pt x="35" y="35"/>
                  </a:lnTo>
                  <a:lnTo>
                    <a:pt x="35" y="0"/>
                  </a:lnTo>
                  <a:lnTo>
                    <a:pt x="45" y="0"/>
                  </a:lnTo>
                  <a:lnTo>
                    <a:pt x="45" y="85"/>
                  </a:lnTo>
                  <a:lnTo>
                    <a:pt x="35" y="85"/>
                  </a:lnTo>
                  <a:lnTo>
                    <a:pt x="35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0" name="Freeform 29">
              <a:extLst>
                <a:ext uri="{FF2B5EF4-FFF2-40B4-BE49-F238E27FC236}">
                  <a16:creationId xmlns:a16="http://schemas.microsoft.com/office/drawing/2014/main" id="{D7F2A3D6-57CC-2743-BF0D-5E7D4387E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9200" y="2371725"/>
              <a:ext cx="14288" cy="31750"/>
            </a:xfrm>
            <a:custGeom>
              <a:avLst/>
              <a:gdLst>
                <a:gd name="T0" fmla="*/ 0 w 38"/>
                <a:gd name="T1" fmla="*/ 0 h 86"/>
                <a:gd name="T2" fmla="*/ 37 w 38"/>
                <a:gd name="T3" fmla="*/ 0 h 86"/>
                <a:gd name="T4" fmla="*/ 37 w 38"/>
                <a:gd name="T5" fmla="*/ 14 h 86"/>
                <a:gd name="T6" fmla="*/ 13 w 38"/>
                <a:gd name="T7" fmla="*/ 14 h 86"/>
                <a:gd name="T8" fmla="*/ 13 w 38"/>
                <a:gd name="T9" fmla="*/ 35 h 86"/>
                <a:gd name="T10" fmla="*/ 34 w 38"/>
                <a:gd name="T11" fmla="*/ 35 h 86"/>
                <a:gd name="T12" fmla="*/ 34 w 38"/>
                <a:gd name="T13" fmla="*/ 48 h 86"/>
                <a:gd name="T14" fmla="*/ 13 w 38"/>
                <a:gd name="T15" fmla="*/ 48 h 86"/>
                <a:gd name="T16" fmla="*/ 13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4"/>
                  </a:lnTo>
                  <a:lnTo>
                    <a:pt x="13" y="14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1" name="Freeform 30">
              <a:extLst>
                <a:ext uri="{FF2B5EF4-FFF2-40B4-BE49-F238E27FC236}">
                  <a16:creationId xmlns:a16="http://schemas.microsoft.com/office/drawing/2014/main" id="{9F2F76EC-0FEA-9E40-BFF9-EC0A1ABDC7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3125" y="2038350"/>
              <a:ext cx="355600" cy="273050"/>
            </a:xfrm>
            <a:custGeom>
              <a:avLst/>
              <a:gdLst>
                <a:gd name="T0" fmla="*/ 177 w 986"/>
                <a:gd name="T1" fmla="*/ 582 h 758"/>
                <a:gd name="T2" fmla="*/ 209 w 986"/>
                <a:gd name="T3" fmla="*/ 537 h 758"/>
                <a:gd name="T4" fmla="*/ 820 w 986"/>
                <a:gd name="T5" fmla="*/ 452 h 758"/>
                <a:gd name="T6" fmla="*/ 320 w 986"/>
                <a:gd name="T7" fmla="*/ 725 h 758"/>
                <a:gd name="T8" fmla="*/ 664 w 986"/>
                <a:gd name="T9" fmla="*/ 725 h 758"/>
                <a:gd name="T10" fmla="*/ 79 w 986"/>
                <a:gd name="T11" fmla="*/ 299 h 758"/>
                <a:gd name="T12" fmla="*/ 847 w 986"/>
                <a:gd name="T13" fmla="*/ 206 h 758"/>
                <a:gd name="T14" fmla="*/ 881 w 986"/>
                <a:gd name="T15" fmla="*/ 442 h 758"/>
                <a:gd name="T16" fmla="*/ 519 w 986"/>
                <a:gd name="T17" fmla="*/ 129 h 758"/>
                <a:gd name="T18" fmla="*/ 519 w 986"/>
                <a:gd name="T19" fmla="*/ 37 h 758"/>
                <a:gd name="T20" fmla="*/ 338 w 986"/>
                <a:gd name="T21" fmla="*/ 174 h 758"/>
                <a:gd name="T22" fmla="*/ 669 w 986"/>
                <a:gd name="T23" fmla="*/ 127 h 758"/>
                <a:gd name="T24" fmla="*/ 646 w 986"/>
                <a:gd name="T25" fmla="*/ 156 h 758"/>
                <a:gd name="T26" fmla="*/ 566 w 986"/>
                <a:gd name="T27" fmla="*/ 227 h 758"/>
                <a:gd name="T28" fmla="*/ 537 w 986"/>
                <a:gd name="T29" fmla="*/ 256 h 758"/>
                <a:gd name="T30" fmla="*/ 561 w 986"/>
                <a:gd name="T31" fmla="*/ 545 h 758"/>
                <a:gd name="T32" fmla="*/ 474 w 986"/>
                <a:gd name="T33" fmla="*/ 566 h 758"/>
                <a:gd name="T34" fmla="*/ 365 w 986"/>
                <a:gd name="T35" fmla="*/ 455 h 758"/>
                <a:gd name="T36" fmla="*/ 455 w 986"/>
                <a:gd name="T37" fmla="*/ 352 h 758"/>
                <a:gd name="T38" fmla="*/ 352 w 986"/>
                <a:gd name="T39" fmla="*/ 174 h 758"/>
                <a:gd name="T40" fmla="*/ 360 w 986"/>
                <a:gd name="T41" fmla="*/ 113 h 758"/>
                <a:gd name="T42" fmla="*/ 815 w 986"/>
                <a:gd name="T43" fmla="*/ 323 h 758"/>
                <a:gd name="T44" fmla="*/ 553 w 986"/>
                <a:gd name="T45" fmla="*/ 235 h 758"/>
                <a:gd name="T46" fmla="*/ 542 w 986"/>
                <a:gd name="T47" fmla="*/ 241 h 758"/>
                <a:gd name="T48" fmla="*/ 717 w 986"/>
                <a:gd name="T49" fmla="*/ 190 h 758"/>
                <a:gd name="T50" fmla="*/ 685 w 986"/>
                <a:gd name="T51" fmla="*/ 193 h 758"/>
                <a:gd name="T52" fmla="*/ 680 w 986"/>
                <a:gd name="T53" fmla="*/ 246 h 758"/>
                <a:gd name="T54" fmla="*/ 656 w 986"/>
                <a:gd name="T55" fmla="*/ 209 h 758"/>
                <a:gd name="T56" fmla="*/ 683 w 986"/>
                <a:gd name="T57" fmla="*/ 219 h 758"/>
                <a:gd name="T58" fmla="*/ 690 w 986"/>
                <a:gd name="T59" fmla="*/ 260 h 758"/>
                <a:gd name="T60" fmla="*/ 672 w 986"/>
                <a:gd name="T61" fmla="*/ 294 h 758"/>
                <a:gd name="T62" fmla="*/ 648 w 986"/>
                <a:gd name="T63" fmla="*/ 299 h 758"/>
                <a:gd name="T64" fmla="*/ 582 w 986"/>
                <a:gd name="T65" fmla="*/ 262 h 758"/>
                <a:gd name="T66" fmla="*/ 571 w 986"/>
                <a:gd name="T67" fmla="*/ 429 h 758"/>
                <a:gd name="T68" fmla="*/ 667 w 986"/>
                <a:gd name="T69" fmla="*/ 270 h 758"/>
                <a:gd name="T70" fmla="*/ 654 w 986"/>
                <a:gd name="T71" fmla="*/ 270 h 758"/>
                <a:gd name="T72" fmla="*/ 627 w 986"/>
                <a:gd name="T73" fmla="*/ 259 h 758"/>
                <a:gd name="T74" fmla="*/ 590 w 986"/>
                <a:gd name="T75" fmla="*/ 235 h 758"/>
                <a:gd name="T76" fmla="*/ 603 w 986"/>
                <a:gd name="T77" fmla="*/ 384 h 758"/>
                <a:gd name="T78" fmla="*/ 624 w 986"/>
                <a:gd name="T79" fmla="*/ 362 h 758"/>
                <a:gd name="T80" fmla="*/ 640 w 986"/>
                <a:gd name="T81" fmla="*/ 341 h 758"/>
                <a:gd name="T82" fmla="*/ 627 w 986"/>
                <a:gd name="T83" fmla="*/ 516 h 758"/>
                <a:gd name="T84" fmla="*/ 617 w 986"/>
                <a:gd name="T85" fmla="*/ 537 h 758"/>
                <a:gd name="T86" fmla="*/ 654 w 986"/>
                <a:gd name="T87" fmla="*/ 479 h 758"/>
                <a:gd name="T88" fmla="*/ 680 w 986"/>
                <a:gd name="T89" fmla="*/ 503 h 758"/>
                <a:gd name="T90" fmla="*/ 328 w 986"/>
                <a:gd name="T91" fmla="*/ 346 h 758"/>
                <a:gd name="T92" fmla="*/ 352 w 986"/>
                <a:gd name="T93" fmla="*/ 360 h 758"/>
                <a:gd name="T94" fmla="*/ 354 w 986"/>
                <a:gd name="T95" fmla="*/ 328 h 758"/>
                <a:gd name="T96" fmla="*/ 320 w 986"/>
                <a:gd name="T97" fmla="*/ 349 h 758"/>
                <a:gd name="T98" fmla="*/ 394 w 986"/>
                <a:gd name="T99" fmla="*/ 352 h 758"/>
                <a:gd name="T100" fmla="*/ 423 w 986"/>
                <a:gd name="T101" fmla="*/ 370 h 758"/>
                <a:gd name="T102" fmla="*/ 391 w 986"/>
                <a:gd name="T103" fmla="*/ 233 h 758"/>
                <a:gd name="T104" fmla="*/ 360 w 986"/>
                <a:gd name="T105" fmla="*/ 272 h 758"/>
                <a:gd name="T106" fmla="*/ 304 w 986"/>
                <a:gd name="T107" fmla="*/ 479 h 758"/>
                <a:gd name="T108" fmla="*/ 272 w 986"/>
                <a:gd name="T109" fmla="*/ 394 h 758"/>
                <a:gd name="T110" fmla="*/ 211 w 986"/>
                <a:gd name="T111" fmla="*/ 399 h 758"/>
                <a:gd name="T112" fmla="*/ 209 w 986"/>
                <a:gd name="T113" fmla="*/ 434 h 758"/>
                <a:gd name="T114" fmla="*/ 240 w 986"/>
                <a:gd name="T115" fmla="*/ 439 h 758"/>
                <a:gd name="T116" fmla="*/ 230 w 986"/>
                <a:gd name="T117" fmla="*/ 333 h 758"/>
                <a:gd name="T118" fmla="*/ 640 w 986"/>
                <a:gd name="T119" fmla="*/ 79 h 758"/>
                <a:gd name="T120" fmla="*/ 630 w 986"/>
                <a:gd name="T121" fmla="*/ 222 h 758"/>
                <a:gd name="T122" fmla="*/ 619 w 986"/>
                <a:gd name="T123" fmla="*/ 238 h 758"/>
                <a:gd name="T124" fmla="*/ 466 w 986"/>
                <a:gd name="T125" fmla="*/ 259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86" h="758">
                  <a:moveTo>
                    <a:pt x="855" y="140"/>
                  </a:moveTo>
                  <a:cubicBezTo>
                    <a:pt x="842" y="76"/>
                    <a:pt x="791" y="26"/>
                    <a:pt x="733" y="13"/>
                  </a:cubicBezTo>
                  <a:cubicBezTo>
                    <a:pt x="762" y="34"/>
                    <a:pt x="767" y="62"/>
                    <a:pt x="786" y="84"/>
                  </a:cubicBezTo>
                  <a:cubicBezTo>
                    <a:pt x="805" y="105"/>
                    <a:pt x="836" y="119"/>
                    <a:pt x="855" y="140"/>
                  </a:cubicBezTo>
                  <a:close/>
                  <a:moveTo>
                    <a:pt x="209" y="95"/>
                  </a:moveTo>
                  <a:cubicBezTo>
                    <a:pt x="195" y="121"/>
                    <a:pt x="129" y="132"/>
                    <a:pt x="98" y="196"/>
                  </a:cubicBezTo>
                  <a:cubicBezTo>
                    <a:pt x="113" y="156"/>
                    <a:pt x="105" y="98"/>
                    <a:pt x="132" y="66"/>
                  </a:cubicBezTo>
                  <a:cubicBezTo>
                    <a:pt x="55" y="124"/>
                    <a:pt x="90" y="217"/>
                    <a:pt x="84" y="246"/>
                  </a:cubicBezTo>
                  <a:cubicBezTo>
                    <a:pt x="124" y="158"/>
                    <a:pt x="185" y="177"/>
                    <a:pt x="209" y="95"/>
                  </a:cubicBezTo>
                  <a:close/>
                  <a:moveTo>
                    <a:pt x="177" y="582"/>
                  </a:moveTo>
                  <a:cubicBezTo>
                    <a:pt x="143" y="542"/>
                    <a:pt x="68" y="534"/>
                    <a:pt x="39" y="476"/>
                  </a:cubicBezTo>
                  <a:cubicBezTo>
                    <a:pt x="76" y="619"/>
                    <a:pt x="174" y="590"/>
                    <a:pt x="219" y="622"/>
                  </a:cubicBezTo>
                  <a:cubicBezTo>
                    <a:pt x="182" y="566"/>
                    <a:pt x="211" y="532"/>
                    <a:pt x="158" y="452"/>
                  </a:cubicBezTo>
                  <a:cubicBezTo>
                    <a:pt x="166" y="487"/>
                    <a:pt x="145" y="534"/>
                    <a:pt x="177" y="582"/>
                  </a:cubicBezTo>
                  <a:close/>
                  <a:moveTo>
                    <a:pt x="135" y="357"/>
                  </a:moveTo>
                  <a:cubicBezTo>
                    <a:pt x="132" y="399"/>
                    <a:pt x="103" y="421"/>
                    <a:pt x="121" y="500"/>
                  </a:cubicBezTo>
                  <a:cubicBezTo>
                    <a:pt x="87" y="434"/>
                    <a:pt x="34" y="407"/>
                    <a:pt x="18" y="362"/>
                  </a:cubicBezTo>
                  <a:cubicBezTo>
                    <a:pt x="18" y="489"/>
                    <a:pt x="121" y="508"/>
                    <a:pt x="148" y="542"/>
                  </a:cubicBezTo>
                  <a:cubicBezTo>
                    <a:pt x="127" y="463"/>
                    <a:pt x="164" y="434"/>
                    <a:pt x="135" y="357"/>
                  </a:cubicBezTo>
                  <a:close/>
                  <a:moveTo>
                    <a:pt x="209" y="537"/>
                  </a:moveTo>
                  <a:cubicBezTo>
                    <a:pt x="227" y="564"/>
                    <a:pt x="209" y="598"/>
                    <a:pt x="264" y="651"/>
                  </a:cubicBezTo>
                  <a:cubicBezTo>
                    <a:pt x="209" y="619"/>
                    <a:pt x="132" y="632"/>
                    <a:pt x="95" y="590"/>
                  </a:cubicBezTo>
                  <a:cubicBezTo>
                    <a:pt x="161" y="712"/>
                    <a:pt x="272" y="662"/>
                    <a:pt x="304" y="677"/>
                  </a:cubicBezTo>
                  <a:cubicBezTo>
                    <a:pt x="275" y="635"/>
                    <a:pt x="293" y="614"/>
                    <a:pt x="209" y="537"/>
                  </a:cubicBezTo>
                  <a:close/>
                  <a:moveTo>
                    <a:pt x="770" y="540"/>
                  </a:moveTo>
                  <a:cubicBezTo>
                    <a:pt x="685" y="614"/>
                    <a:pt x="707" y="638"/>
                    <a:pt x="675" y="680"/>
                  </a:cubicBezTo>
                  <a:cubicBezTo>
                    <a:pt x="707" y="664"/>
                    <a:pt x="818" y="715"/>
                    <a:pt x="881" y="593"/>
                  </a:cubicBezTo>
                  <a:cubicBezTo>
                    <a:pt x="847" y="635"/>
                    <a:pt x="770" y="619"/>
                    <a:pt x="714" y="654"/>
                  </a:cubicBezTo>
                  <a:cubicBezTo>
                    <a:pt x="773" y="601"/>
                    <a:pt x="754" y="566"/>
                    <a:pt x="770" y="540"/>
                  </a:cubicBezTo>
                  <a:close/>
                  <a:moveTo>
                    <a:pt x="820" y="452"/>
                  </a:moveTo>
                  <a:cubicBezTo>
                    <a:pt x="767" y="532"/>
                    <a:pt x="797" y="566"/>
                    <a:pt x="759" y="619"/>
                  </a:cubicBezTo>
                  <a:cubicBezTo>
                    <a:pt x="805" y="587"/>
                    <a:pt x="902" y="617"/>
                    <a:pt x="940" y="474"/>
                  </a:cubicBezTo>
                  <a:cubicBezTo>
                    <a:pt x="910" y="532"/>
                    <a:pt x="836" y="542"/>
                    <a:pt x="802" y="582"/>
                  </a:cubicBezTo>
                  <a:cubicBezTo>
                    <a:pt x="836" y="534"/>
                    <a:pt x="815" y="487"/>
                    <a:pt x="820" y="452"/>
                  </a:cubicBezTo>
                  <a:close/>
                  <a:moveTo>
                    <a:pt x="574" y="670"/>
                  </a:moveTo>
                  <a:cubicBezTo>
                    <a:pt x="542" y="670"/>
                    <a:pt x="513" y="675"/>
                    <a:pt x="489" y="683"/>
                  </a:cubicBezTo>
                  <a:cubicBezTo>
                    <a:pt x="466" y="675"/>
                    <a:pt x="436" y="667"/>
                    <a:pt x="405" y="670"/>
                  </a:cubicBezTo>
                  <a:cubicBezTo>
                    <a:pt x="378" y="670"/>
                    <a:pt x="346" y="675"/>
                    <a:pt x="312" y="683"/>
                  </a:cubicBezTo>
                  <a:cubicBezTo>
                    <a:pt x="262" y="696"/>
                    <a:pt x="217" y="707"/>
                    <a:pt x="180" y="688"/>
                  </a:cubicBezTo>
                  <a:cubicBezTo>
                    <a:pt x="217" y="720"/>
                    <a:pt x="259" y="733"/>
                    <a:pt x="320" y="725"/>
                  </a:cubicBezTo>
                  <a:cubicBezTo>
                    <a:pt x="370" y="720"/>
                    <a:pt x="413" y="693"/>
                    <a:pt x="463" y="693"/>
                  </a:cubicBezTo>
                  <a:lnTo>
                    <a:pt x="466" y="693"/>
                  </a:lnTo>
                  <a:cubicBezTo>
                    <a:pt x="415" y="720"/>
                    <a:pt x="386" y="754"/>
                    <a:pt x="386" y="754"/>
                  </a:cubicBezTo>
                  <a:lnTo>
                    <a:pt x="410" y="757"/>
                  </a:lnTo>
                  <a:cubicBezTo>
                    <a:pt x="410" y="757"/>
                    <a:pt x="434" y="707"/>
                    <a:pt x="492" y="696"/>
                  </a:cubicBezTo>
                  <a:cubicBezTo>
                    <a:pt x="548" y="709"/>
                    <a:pt x="574" y="757"/>
                    <a:pt x="574" y="757"/>
                  </a:cubicBezTo>
                  <a:lnTo>
                    <a:pt x="598" y="754"/>
                  </a:lnTo>
                  <a:cubicBezTo>
                    <a:pt x="598" y="754"/>
                    <a:pt x="569" y="717"/>
                    <a:pt x="519" y="693"/>
                  </a:cubicBezTo>
                  <a:lnTo>
                    <a:pt x="521" y="693"/>
                  </a:lnTo>
                  <a:cubicBezTo>
                    <a:pt x="569" y="693"/>
                    <a:pt x="611" y="720"/>
                    <a:pt x="664" y="725"/>
                  </a:cubicBezTo>
                  <a:cubicBezTo>
                    <a:pt x="725" y="730"/>
                    <a:pt x="770" y="720"/>
                    <a:pt x="805" y="688"/>
                  </a:cubicBezTo>
                  <a:cubicBezTo>
                    <a:pt x="762" y="707"/>
                    <a:pt x="717" y="696"/>
                    <a:pt x="667" y="683"/>
                  </a:cubicBezTo>
                  <a:cubicBezTo>
                    <a:pt x="632" y="675"/>
                    <a:pt x="601" y="670"/>
                    <a:pt x="574" y="670"/>
                  </a:cubicBezTo>
                  <a:close/>
                  <a:moveTo>
                    <a:pt x="87" y="402"/>
                  </a:moveTo>
                  <a:cubicBezTo>
                    <a:pt x="68" y="328"/>
                    <a:pt x="26" y="301"/>
                    <a:pt x="29" y="256"/>
                  </a:cubicBezTo>
                  <a:cubicBezTo>
                    <a:pt x="0" y="378"/>
                    <a:pt x="76" y="391"/>
                    <a:pt x="98" y="444"/>
                  </a:cubicBezTo>
                  <a:cubicBezTo>
                    <a:pt x="95" y="370"/>
                    <a:pt x="143" y="354"/>
                    <a:pt x="137" y="270"/>
                  </a:cubicBezTo>
                  <a:cubicBezTo>
                    <a:pt x="116" y="309"/>
                    <a:pt x="84" y="317"/>
                    <a:pt x="87" y="402"/>
                  </a:cubicBezTo>
                  <a:close/>
                  <a:moveTo>
                    <a:pt x="135" y="206"/>
                  </a:moveTo>
                  <a:cubicBezTo>
                    <a:pt x="108" y="227"/>
                    <a:pt x="87" y="256"/>
                    <a:pt x="79" y="299"/>
                  </a:cubicBezTo>
                  <a:cubicBezTo>
                    <a:pt x="82" y="254"/>
                    <a:pt x="52" y="190"/>
                    <a:pt x="71" y="143"/>
                  </a:cubicBezTo>
                  <a:cubicBezTo>
                    <a:pt x="0" y="243"/>
                    <a:pt x="76" y="304"/>
                    <a:pt x="79" y="339"/>
                  </a:cubicBezTo>
                  <a:cubicBezTo>
                    <a:pt x="98" y="270"/>
                    <a:pt x="140" y="270"/>
                    <a:pt x="166" y="177"/>
                  </a:cubicBezTo>
                  <a:cubicBezTo>
                    <a:pt x="158" y="188"/>
                    <a:pt x="153" y="190"/>
                    <a:pt x="135" y="206"/>
                  </a:cubicBezTo>
                  <a:close/>
                  <a:moveTo>
                    <a:pt x="847" y="206"/>
                  </a:moveTo>
                  <a:cubicBezTo>
                    <a:pt x="828" y="190"/>
                    <a:pt x="823" y="185"/>
                    <a:pt x="815" y="177"/>
                  </a:cubicBezTo>
                  <a:cubicBezTo>
                    <a:pt x="844" y="270"/>
                    <a:pt x="887" y="270"/>
                    <a:pt x="905" y="341"/>
                  </a:cubicBezTo>
                  <a:cubicBezTo>
                    <a:pt x="908" y="304"/>
                    <a:pt x="985" y="246"/>
                    <a:pt x="913" y="145"/>
                  </a:cubicBezTo>
                  <a:cubicBezTo>
                    <a:pt x="926" y="190"/>
                    <a:pt x="900" y="254"/>
                    <a:pt x="902" y="299"/>
                  </a:cubicBezTo>
                  <a:cubicBezTo>
                    <a:pt x="895" y="256"/>
                    <a:pt x="873" y="230"/>
                    <a:pt x="847" y="206"/>
                  </a:cubicBezTo>
                  <a:close/>
                  <a:moveTo>
                    <a:pt x="860" y="500"/>
                  </a:moveTo>
                  <a:cubicBezTo>
                    <a:pt x="879" y="421"/>
                    <a:pt x="850" y="399"/>
                    <a:pt x="847" y="357"/>
                  </a:cubicBezTo>
                  <a:cubicBezTo>
                    <a:pt x="818" y="434"/>
                    <a:pt x="855" y="463"/>
                    <a:pt x="834" y="542"/>
                  </a:cubicBezTo>
                  <a:cubicBezTo>
                    <a:pt x="860" y="508"/>
                    <a:pt x="961" y="489"/>
                    <a:pt x="963" y="362"/>
                  </a:cubicBezTo>
                  <a:cubicBezTo>
                    <a:pt x="948" y="407"/>
                    <a:pt x="895" y="434"/>
                    <a:pt x="860" y="500"/>
                  </a:cubicBezTo>
                  <a:close/>
                  <a:moveTo>
                    <a:pt x="881" y="442"/>
                  </a:moveTo>
                  <a:cubicBezTo>
                    <a:pt x="902" y="391"/>
                    <a:pt x="979" y="376"/>
                    <a:pt x="950" y="254"/>
                  </a:cubicBezTo>
                  <a:cubicBezTo>
                    <a:pt x="950" y="301"/>
                    <a:pt x="908" y="328"/>
                    <a:pt x="892" y="399"/>
                  </a:cubicBezTo>
                  <a:cubicBezTo>
                    <a:pt x="895" y="320"/>
                    <a:pt x="863" y="309"/>
                    <a:pt x="842" y="270"/>
                  </a:cubicBezTo>
                  <a:cubicBezTo>
                    <a:pt x="836" y="354"/>
                    <a:pt x="884" y="368"/>
                    <a:pt x="881" y="442"/>
                  </a:cubicBezTo>
                  <a:close/>
                  <a:moveTo>
                    <a:pt x="246" y="13"/>
                  </a:moveTo>
                  <a:cubicBezTo>
                    <a:pt x="188" y="26"/>
                    <a:pt x="137" y="76"/>
                    <a:pt x="124" y="140"/>
                  </a:cubicBezTo>
                  <a:cubicBezTo>
                    <a:pt x="145" y="119"/>
                    <a:pt x="177" y="106"/>
                    <a:pt x="193" y="84"/>
                  </a:cubicBezTo>
                  <a:cubicBezTo>
                    <a:pt x="211" y="63"/>
                    <a:pt x="217" y="34"/>
                    <a:pt x="246" y="13"/>
                  </a:cubicBezTo>
                  <a:close/>
                  <a:moveTo>
                    <a:pt x="895" y="246"/>
                  </a:moveTo>
                  <a:cubicBezTo>
                    <a:pt x="889" y="217"/>
                    <a:pt x="924" y="124"/>
                    <a:pt x="844" y="66"/>
                  </a:cubicBezTo>
                  <a:cubicBezTo>
                    <a:pt x="871" y="98"/>
                    <a:pt x="863" y="156"/>
                    <a:pt x="879" y="196"/>
                  </a:cubicBezTo>
                  <a:cubicBezTo>
                    <a:pt x="850" y="132"/>
                    <a:pt x="783" y="121"/>
                    <a:pt x="770" y="95"/>
                  </a:cubicBezTo>
                  <a:cubicBezTo>
                    <a:pt x="797" y="177"/>
                    <a:pt x="855" y="158"/>
                    <a:pt x="895" y="246"/>
                  </a:cubicBezTo>
                  <a:close/>
                  <a:moveTo>
                    <a:pt x="519" y="129"/>
                  </a:moveTo>
                  <a:lnTo>
                    <a:pt x="519" y="140"/>
                  </a:lnTo>
                  <a:cubicBezTo>
                    <a:pt x="534" y="143"/>
                    <a:pt x="548" y="145"/>
                    <a:pt x="564" y="153"/>
                  </a:cubicBezTo>
                  <a:cubicBezTo>
                    <a:pt x="564" y="148"/>
                    <a:pt x="566" y="145"/>
                    <a:pt x="566" y="143"/>
                  </a:cubicBezTo>
                  <a:cubicBezTo>
                    <a:pt x="550" y="137"/>
                    <a:pt x="534" y="132"/>
                    <a:pt x="519" y="129"/>
                  </a:cubicBezTo>
                  <a:close/>
                  <a:moveTo>
                    <a:pt x="553" y="39"/>
                  </a:moveTo>
                  <a:lnTo>
                    <a:pt x="556" y="37"/>
                  </a:lnTo>
                  <a:lnTo>
                    <a:pt x="550" y="34"/>
                  </a:lnTo>
                  <a:lnTo>
                    <a:pt x="534" y="34"/>
                  </a:lnTo>
                  <a:lnTo>
                    <a:pt x="529" y="37"/>
                  </a:lnTo>
                  <a:lnTo>
                    <a:pt x="519" y="37"/>
                  </a:lnTo>
                  <a:lnTo>
                    <a:pt x="519" y="39"/>
                  </a:lnTo>
                  <a:cubicBezTo>
                    <a:pt x="524" y="39"/>
                    <a:pt x="529" y="39"/>
                    <a:pt x="534" y="42"/>
                  </a:cubicBezTo>
                  <a:lnTo>
                    <a:pt x="542" y="42"/>
                  </a:lnTo>
                  <a:lnTo>
                    <a:pt x="553" y="39"/>
                  </a:lnTo>
                  <a:close/>
                  <a:moveTo>
                    <a:pt x="516" y="373"/>
                  </a:moveTo>
                  <a:lnTo>
                    <a:pt x="516" y="391"/>
                  </a:lnTo>
                  <a:cubicBezTo>
                    <a:pt x="519" y="389"/>
                    <a:pt x="524" y="386"/>
                    <a:pt x="524" y="381"/>
                  </a:cubicBezTo>
                  <a:cubicBezTo>
                    <a:pt x="524" y="378"/>
                    <a:pt x="521" y="376"/>
                    <a:pt x="516" y="373"/>
                  </a:cubicBezTo>
                  <a:close/>
                  <a:moveTo>
                    <a:pt x="336" y="180"/>
                  </a:moveTo>
                  <a:cubicBezTo>
                    <a:pt x="336" y="177"/>
                    <a:pt x="336" y="177"/>
                    <a:pt x="338" y="174"/>
                  </a:cubicBezTo>
                  <a:lnTo>
                    <a:pt x="333" y="174"/>
                  </a:lnTo>
                  <a:lnTo>
                    <a:pt x="336" y="180"/>
                  </a:lnTo>
                  <a:close/>
                  <a:moveTo>
                    <a:pt x="815" y="323"/>
                  </a:moveTo>
                  <a:cubicBezTo>
                    <a:pt x="815" y="156"/>
                    <a:pt x="685" y="18"/>
                    <a:pt x="521" y="2"/>
                  </a:cubicBezTo>
                  <a:lnTo>
                    <a:pt x="521" y="5"/>
                  </a:lnTo>
                  <a:cubicBezTo>
                    <a:pt x="521" y="8"/>
                    <a:pt x="521" y="10"/>
                    <a:pt x="519" y="13"/>
                  </a:cubicBezTo>
                  <a:cubicBezTo>
                    <a:pt x="593" y="21"/>
                    <a:pt x="659" y="53"/>
                    <a:pt x="709" y="100"/>
                  </a:cubicBezTo>
                  <a:lnTo>
                    <a:pt x="672" y="135"/>
                  </a:lnTo>
                  <a:lnTo>
                    <a:pt x="675" y="129"/>
                  </a:lnTo>
                  <a:lnTo>
                    <a:pt x="669" y="127"/>
                  </a:lnTo>
                  <a:lnTo>
                    <a:pt x="664" y="127"/>
                  </a:lnTo>
                  <a:lnTo>
                    <a:pt x="667" y="121"/>
                  </a:lnTo>
                  <a:lnTo>
                    <a:pt x="662" y="106"/>
                  </a:lnTo>
                  <a:lnTo>
                    <a:pt x="654" y="95"/>
                  </a:lnTo>
                  <a:lnTo>
                    <a:pt x="624" y="79"/>
                  </a:lnTo>
                  <a:lnTo>
                    <a:pt x="622" y="82"/>
                  </a:lnTo>
                  <a:lnTo>
                    <a:pt x="617" y="84"/>
                  </a:lnTo>
                  <a:cubicBezTo>
                    <a:pt x="627" y="98"/>
                    <a:pt x="632" y="113"/>
                    <a:pt x="632" y="132"/>
                  </a:cubicBezTo>
                  <a:lnTo>
                    <a:pt x="632" y="137"/>
                  </a:lnTo>
                  <a:lnTo>
                    <a:pt x="646" y="156"/>
                  </a:lnTo>
                  <a:lnTo>
                    <a:pt x="640" y="158"/>
                  </a:lnTo>
                  <a:lnTo>
                    <a:pt x="646" y="164"/>
                  </a:lnTo>
                  <a:lnTo>
                    <a:pt x="632" y="177"/>
                  </a:lnTo>
                  <a:lnTo>
                    <a:pt x="627" y="166"/>
                  </a:lnTo>
                  <a:cubicBezTo>
                    <a:pt x="624" y="172"/>
                    <a:pt x="622" y="180"/>
                    <a:pt x="617" y="185"/>
                  </a:cubicBezTo>
                  <a:lnTo>
                    <a:pt x="619" y="188"/>
                  </a:lnTo>
                  <a:lnTo>
                    <a:pt x="582" y="225"/>
                  </a:lnTo>
                  <a:cubicBezTo>
                    <a:pt x="579" y="222"/>
                    <a:pt x="577" y="219"/>
                    <a:pt x="574" y="219"/>
                  </a:cubicBezTo>
                  <a:cubicBezTo>
                    <a:pt x="571" y="222"/>
                    <a:pt x="566" y="222"/>
                    <a:pt x="564" y="225"/>
                  </a:cubicBezTo>
                  <a:lnTo>
                    <a:pt x="566" y="227"/>
                  </a:lnTo>
                  <a:lnTo>
                    <a:pt x="569" y="230"/>
                  </a:lnTo>
                  <a:lnTo>
                    <a:pt x="553" y="246"/>
                  </a:lnTo>
                  <a:lnTo>
                    <a:pt x="553" y="243"/>
                  </a:lnTo>
                  <a:lnTo>
                    <a:pt x="537" y="246"/>
                  </a:lnTo>
                  <a:lnTo>
                    <a:pt x="534" y="248"/>
                  </a:lnTo>
                  <a:lnTo>
                    <a:pt x="533" y="248"/>
                  </a:lnTo>
                  <a:lnTo>
                    <a:pt x="532" y="251"/>
                  </a:lnTo>
                  <a:lnTo>
                    <a:pt x="534" y="251"/>
                  </a:lnTo>
                  <a:lnTo>
                    <a:pt x="534" y="256"/>
                  </a:lnTo>
                  <a:lnTo>
                    <a:pt x="537" y="256"/>
                  </a:lnTo>
                  <a:lnTo>
                    <a:pt x="537" y="262"/>
                  </a:lnTo>
                  <a:lnTo>
                    <a:pt x="532" y="262"/>
                  </a:lnTo>
                  <a:lnTo>
                    <a:pt x="526" y="262"/>
                  </a:lnTo>
                  <a:lnTo>
                    <a:pt x="513" y="254"/>
                  </a:lnTo>
                  <a:lnTo>
                    <a:pt x="513" y="309"/>
                  </a:lnTo>
                  <a:cubicBezTo>
                    <a:pt x="545" y="320"/>
                    <a:pt x="579" y="336"/>
                    <a:pt x="579" y="378"/>
                  </a:cubicBezTo>
                  <a:cubicBezTo>
                    <a:pt x="579" y="397"/>
                    <a:pt x="571" y="410"/>
                    <a:pt x="556" y="421"/>
                  </a:cubicBezTo>
                  <a:cubicBezTo>
                    <a:pt x="542" y="429"/>
                    <a:pt x="526" y="434"/>
                    <a:pt x="511" y="439"/>
                  </a:cubicBezTo>
                  <a:lnTo>
                    <a:pt x="511" y="468"/>
                  </a:lnTo>
                  <a:cubicBezTo>
                    <a:pt x="534" y="479"/>
                    <a:pt x="564" y="497"/>
                    <a:pt x="561" y="545"/>
                  </a:cubicBezTo>
                  <a:cubicBezTo>
                    <a:pt x="561" y="556"/>
                    <a:pt x="556" y="561"/>
                    <a:pt x="553" y="561"/>
                  </a:cubicBezTo>
                  <a:cubicBezTo>
                    <a:pt x="540" y="564"/>
                    <a:pt x="526" y="566"/>
                    <a:pt x="511" y="566"/>
                  </a:cubicBezTo>
                  <a:lnTo>
                    <a:pt x="511" y="577"/>
                  </a:lnTo>
                  <a:cubicBezTo>
                    <a:pt x="574" y="572"/>
                    <a:pt x="630" y="545"/>
                    <a:pt x="675" y="505"/>
                  </a:cubicBezTo>
                  <a:lnTo>
                    <a:pt x="712" y="542"/>
                  </a:lnTo>
                  <a:cubicBezTo>
                    <a:pt x="656" y="595"/>
                    <a:pt x="577" y="630"/>
                    <a:pt x="492" y="630"/>
                  </a:cubicBezTo>
                  <a:cubicBezTo>
                    <a:pt x="407" y="630"/>
                    <a:pt x="331" y="598"/>
                    <a:pt x="275" y="542"/>
                  </a:cubicBezTo>
                  <a:lnTo>
                    <a:pt x="312" y="505"/>
                  </a:lnTo>
                  <a:cubicBezTo>
                    <a:pt x="354" y="545"/>
                    <a:pt x="410" y="572"/>
                    <a:pt x="474" y="577"/>
                  </a:cubicBezTo>
                  <a:lnTo>
                    <a:pt x="474" y="566"/>
                  </a:lnTo>
                  <a:cubicBezTo>
                    <a:pt x="415" y="561"/>
                    <a:pt x="362" y="537"/>
                    <a:pt x="320" y="500"/>
                  </a:cubicBezTo>
                  <a:lnTo>
                    <a:pt x="331" y="489"/>
                  </a:lnTo>
                  <a:lnTo>
                    <a:pt x="344" y="492"/>
                  </a:lnTo>
                  <a:lnTo>
                    <a:pt x="352" y="484"/>
                  </a:lnTo>
                  <a:lnTo>
                    <a:pt x="370" y="484"/>
                  </a:lnTo>
                  <a:lnTo>
                    <a:pt x="373" y="476"/>
                  </a:lnTo>
                  <a:lnTo>
                    <a:pt x="373" y="474"/>
                  </a:lnTo>
                  <a:cubicBezTo>
                    <a:pt x="402" y="495"/>
                    <a:pt x="434" y="508"/>
                    <a:pt x="471" y="513"/>
                  </a:cubicBezTo>
                  <a:lnTo>
                    <a:pt x="471" y="503"/>
                  </a:lnTo>
                  <a:cubicBezTo>
                    <a:pt x="431" y="497"/>
                    <a:pt x="394" y="482"/>
                    <a:pt x="365" y="455"/>
                  </a:cubicBezTo>
                  <a:lnTo>
                    <a:pt x="402" y="418"/>
                  </a:lnTo>
                  <a:cubicBezTo>
                    <a:pt x="410" y="426"/>
                    <a:pt x="421" y="434"/>
                    <a:pt x="434" y="439"/>
                  </a:cubicBezTo>
                  <a:cubicBezTo>
                    <a:pt x="434" y="437"/>
                    <a:pt x="436" y="431"/>
                    <a:pt x="436" y="429"/>
                  </a:cubicBezTo>
                  <a:cubicBezTo>
                    <a:pt x="426" y="423"/>
                    <a:pt x="418" y="418"/>
                    <a:pt x="410" y="410"/>
                  </a:cubicBezTo>
                  <a:lnTo>
                    <a:pt x="447" y="373"/>
                  </a:lnTo>
                  <a:cubicBezTo>
                    <a:pt x="452" y="378"/>
                    <a:pt x="460" y="381"/>
                    <a:pt x="468" y="384"/>
                  </a:cubicBezTo>
                  <a:lnTo>
                    <a:pt x="468" y="373"/>
                  </a:lnTo>
                  <a:cubicBezTo>
                    <a:pt x="463" y="370"/>
                    <a:pt x="460" y="368"/>
                    <a:pt x="455" y="365"/>
                  </a:cubicBezTo>
                  <a:lnTo>
                    <a:pt x="466" y="354"/>
                  </a:lnTo>
                  <a:cubicBezTo>
                    <a:pt x="463" y="354"/>
                    <a:pt x="458" y="352"/>
                    <a:pt x="455" y="352"/>
                  </a:cubicBezTo>
                  <a:lnTo>
                    <a:pt x="447" y="360"/>
                  </a:lnTo>
                  <a:cubicBezTo>
                    <a:pt x="444" y="354"/>
                    <a:pt x="439" y="352"/>
                    <a:pt x="439" y="346"/>
                  </a:cubicBezTo>
                  <a:cubicBezTo>
                    <a:pt x="434" y="344"/>
                    <a:pt x="426" y="341"/>
                    <a:pt x="421" y="336"/>
                  </a:cubicBezTo>
                  <a:cubicBezTo>
                    <a:pt x="397" y="320"/>
                    <a:pt x="386" y="299"/>
                    <a:pt x="386" y="272"/>
                  </a:cubicBezTo>
                  <a:cubicBezTo>
                    <a:pt x="386" y="251"/>
                    <a:pt x="391" y="235"/>
                    <a:pt x="402" y="225"/>
                  </a:cubicBezTo>
                  <a:lnTo>
                    <a:pt x="365" y="188"/>
                  </a:lnTo>
                  <a:cubicBezTo>
                    <a:pt x="391" y="161"/>
                    <a:pt x="429" y="145"/>
                    <a:pt x="466" y="137"/>
                  </a:cubicBezTo>
                  <a:lnTo>
                    <a:pt x="466" y="127"/>
                  </a:lnTo>
                  <a:cubicBezTo>
                    <a:pt x="423" y="132"/>
                    <a:pt x="386" y="151"/>
                    <a:pt x="357" y="180"/>
                  </a:cubicBezTo>
                  <a:lnTo>
                    <a:pt x="352" y="174"/>
                  </a:lnTo>
                  <a:cubicBezTo>
                    <a:pt x="349" y="177"/>
                    <a:pt x="349" y="180"/>
                    <a:pt x="346" y="185"/>
                  </a:cubicBezTo>
                  <a:lnTo>
                    <a:pt x="352" y="190"/>
                  </a:lnTo>
                  <a:cubicBezTo>
                    <a:pt x="320" y="225"/>
                    <a:pt x="299" y="270"/>
                    <a:pt x="299" y="320"/>
                  </a:cubicBezTo>
                  <a:lnTo>
                    <a:pt x="246" y="320"/>
                  </a:lnTo>
                  <a:cubicBezTo>
                    <a:pt x="246" y="254"/>
                    <a:pt x="272" y="196"/>
                    <a:pt x="315" y="151"/>
                  </a:cubicBezTo>
                  <a:lnTo>
                    <a:pt x="331" y="166"/>
                  </a:lnTo>
                  <a:lnTo>
                    <a:pt x="333" y="166"/>
                  </a:lnTo>
                  <a:cubicBezTo>
                    <a:pt x="336" y="166"/>
                    <a:pt x="338" y="166"/>
                    <a:pt x="344" y="164"/>
                  </a:cubicBezTo>
                  <a:lnTo>
                    <a:pt x="323" y="143"/>
                  </a:lnTo>
                  <a:cubicBezTo>
                    <a:pt x="333" y="132"/>
                    <a:pt x="346" y="121"/>
                    <a:pt x="360" y="113"/>
                  </a:cubicBezTo>
                  <a:cubicBezTo>
                    <a:pt x="360" y="111"/>
                    <a:pt x="362" y="106"/>
                    <a:pt x="362" y="106"/>
                  </a:cubicBezTo>
                  <a:cubicBezTo>
                    <a:pt x="362" y="106"/>
                    <a:pt x="368" y="100"/>
                    <a:pt x="370" y="95"/>
                  </a:cubicBezTo>
                  <a:cubicBezTo>
                    <a:pt x="349" y="106"/>
                    <a:pt x="331" y="119"/>
                    <a:pt x="315" y="135"/>
                  </a:cubicBezTo>
                  <a:lnTo>
                    <a:pt x="278" y="98"/>
                  </a:lnTo>
                  <a:cubicBezTo>
                    <a:pt x="328" y="50"/>
                    <a:pt x="394" y="18"/>
                    <a:pt x="466" y="10"/>
                  </a:cubicBezTo>
                  <a:lnTo>
                    <a:pt x="466" y="8"/>
                  </a:lnTo>
                  <a:cubicBezTo>
                    <a:pt x="466" y="5"/>
                    <a:pt x="466" y="2"/>
                    <a:pt x="463" y="0"/>
                  </a:cubicBezTo>
                  <a:cubicBezTo>
                    <a:pt x="299" y="15"/>
                    <a:pt x="169" y="153"/>
                    <a:pt x="169" y="320"/>
                  </a:cubicBezTo>
                  <a:cubicBezTo>
                    <a:pt x="164" y="500"/>
                    <a:pt x="309" y="646"/>
                    <a:pt x="489" y="646"/>
                  </a:cubicBezTo>
                  <a:cubicBezTo>
                    <a:pt x="669" y="646"/>
                    <a:pt x="815" y="500"/>
                    <a:pt x="815" y="323"/>
                  </a:cubicBezTo>
                  <a:close/>
                  <a:moveTo>
                    <a:pt x="564" y="230"/>
                  </a:moveTo>
                  <a:lnTo>
                    <a:pt x="558" y="233"/>
                  </a:lnTo>
                  <a:lnTo>
                    <a:pt x="556" y="238"/>
                  </a:lnTo>
                  <a:lnTo>
                    <a:pt x="556" y="235"/>
                  </a:lnTo>
                  <a:lnTo>
                    <a:pt x="558" y="233"/>
                  </a:lnTo>
                  <a:lnTo>
                    <a:pt x="558" y="230"/>
                  </a:lnTo>
                  <a:lnTo>
                    <a:pt x="564" y="227"/>
                  </a:lnTo>
                  <a:lnTo>
                    <a:pt x="566" y="227"/>
                  </a:lnTo>
                  <a:lnTo>
                    <a:pt x="564" y="230"/>
                  </a:lnTo>
                  <a:close/>
                  <a:moveTo>
                    <a:pt x="553" y="235"/>
                  </a:moveTo>
                  <a:lnTo>
                    <a:pt x="545" y="238"/>
                  </a:lnTo>
                  <a:lnTo>
                    <a:pt x="548" y="241"/>
                  </a:lnTo>
                  <a:lnTo>
                    <a:pt x="553" y="238"/>
                  </a:lnTo>
                  <a:lnTo>
                    <a:pt x="556" y="238"/>
                  </a:lnTo>
                  <a:lnTo>
                    <a:pt x="553" y="235"/>
                  </a:lnTo>
                  <a:close/>
                  <a:moveTo>
                    <a:pt x="532" y="248"/>
                  </a:moveTo>
                  <a:lnTo>
                    <a:pt x="535" y="246"/>
                  </a:lnTo>
                  <a:lnTo>
                    <a:pt x="533" y="248"/>
                  </a:lnTo>
                  <a:lnTo>
                    <a:pt x="532" y="248"/>
                  </a:lnTo>
                  <a:close/>
                  <a:moveTo>
                    <a:pt x="542" y="241"/>
                  </a:moveTo>
                  <a:lnTo>
                    <a:pt x="540" y="238"/>
                  </a:lnTo>
                  <a:lnTo>
                    <a:pt x="535" y="246"/>
                  </a:lnTo>
                  <a:lnTo>
                    <a:pt x="542" y="241"/>
                  </a:lnTo>
                  <a:close/>
                  <a:moveTo>
                    <a:pt x="720" y="108"/>
                  </a:moveTo>
                  <a:cubicBezTo>
                    <a:pt x="773" y="164"/>
                    <a:pt x="807" y="238"/>
                    <a:pt x="807" y="320"/>
                  </a:cubicBezTo>
                  <a:lnTo>
                    <a:pt x="754" y="320"/>
                  </a:lnTo>
                  <a:cubicBezTo>
                    <a:pt x="754" y="280"/>
                    <a:pt x="744" y="241"/>
                    <a:pt x="725" y="206"/>
                  </a:cubicBezTo>
                  <a:lnTo>
                    <a:pt x="728" y="209"/>
                  </a:lnTo>
                  <a:lnTo>
                    <a:pt x="728" y="206"/>
                  </a:lnTo>
                  <a:lnTo>
                    <a:pt x="717" y="190"/>
                  </a:lnTo>
                  <a:lnTo>
                    <a:pt x="707" y="174"/>
                  </a:lnTo>
                  <a:lnTo>
                    <a:pt x="693" y="164"/>
                  </a:lnTo>
                  <a:cubicBezTo>
                    <a:pt x="688" y="158"/>
                    <a:pt x="683" y="153"/>
                    <a:pt x="680" y="148"/>
                  </a:cubicBezTo>
                  <a:lnTo>
                    <a:pt x="720" y="108"/>
                  </a:lnTo>
                  <a:close/>
                  <a:moveTo>
                    <a:pt x="651" y="174"/>
                  </a:moveTo>
                  <a:lnTo>
                    <a:pt x="664" y="174"/>
                  </a:lnTo>
                  <a:lnTo>
                    <a:pt x="667" y="177"/>
                  </a:lnTo>
                  <a:lnTo>
                    <a:pt x="664" y="182"/>
                  </a:lnTo>
                  <a:lnTo>
                    <a:pt x="683" y="193"/>
                  </a:lnTo>
                  <a:lnTo>
                    <a:pt x="685" y="193"/>
                  </a:lnTo>
                  <a:lnTo>
                    <a:pt x="709" y="219"/>
                  </a:lnTo>
                  <a:lnTo>
                    <a:pt x="720" y="217"/>
                  </a:lnTo>
                  <a:cubicBezTo>
                    <a:pt x="733" y="248"/>
                    <a:pt x="744" y="283"/>
                    <a:pt x="744" y="317"/>
                  </a:cubicBezTo>
                  <a:lnTo>
                    <a:pt x="691" y="317"/>
                  </a:lnTo>
                  <a:cubicBezTo>
                    <a:pt x="691" y="304"/>
                    <a:pt x="688" y="291"/>
                    <a:pt x="685" y="278"/>
                  </a:cubicBezTo>
                  <a:lnTo>
                    <a:pt x="688" y="275"/>
                  </a:lnTo>
                  <a:lnTo>
                    <a:pt x="690" y="262"/>
                  </a:lnTo>
                  <a:lnTo>
                    <a:pt x="685" y="262"/>
                  </a:lnTo>
                  <a:cubicBezTo>
                    <a:pt x="685" y="262"/>
                    <a:pt x="680" y="251"/>
                    <a:pt x="677" y="248"/>
                  </a:cubicBezTo>
                  <a:lnTo>
                    <a:pt x="680" y="246"/>
                  </a:lnTo>
                  <a:lnTo>
                    <a:pt x="675" y="241"/>
                  </a:lnTo>
                  <a:lnTo>
                    <a:pt x="675" y="235"/>
                  </a:lnTo>
                  <a:lnTo>
                    <a:pt x="672" y="230"/>
                  </a:lnTo>
                  <a:lnTo>
                    <a:pt x="667" y="230"/>
                  </a:lnTo>
                  <a:cubicBezTo>
                    <a:pt x="664" y="227"/>
                    <a:pt x="664" y="225"/>
                    <a:pt x="662" y="222"/>
                  </a:cubicBezTo>
                  <a:lnTo>
                    <a:pt x="664" y="219"/>
                  </a:lnTo>
                  <a:lnTo>
                    <a:pt x="662" y="217"/>
                  </a:lnTo>
                  <a:lnTo>
                    <a:pt x="656" y="219"/>
                  </a:lnTo>
                  <a:lnTo>
                    <a:pt x="659" y="211"/>
                  </a:lnTo>
                  <a:lnTo>
                    <a:pt x="656" y="209"/>
                  </a:lnTo>
                  <a:lnTo>
                    <a:pt x="654" y="214"/>
                  </a:lnTo>
                  <a:cubicBezTo>
                    <a:pt x="648" y="206"/>
                    <a:pt x="640" y="198"/>
                    <a:pt x="635" y="190"/>
                  </a:cubicBezTo>
                  <a:lnTo>
                    <a:pt x="651" y="174"/>
                  </a:lnTo>
                  <a:close/>
                  <a:moveTo>
                    <a:pt x="690" y="260"/>
                  </a:moveTo>
                  <a:lnTo>
                    <a:pt x="691" y="262"/>
                  </a:lnTo>
                  <a:lnTo>
                    <a:pt x="690" y="262"/>
                  </a:lnTo>
                  <a:lnTo>
                    <a:pt x="690" y="260"/>
                  </a:lnTo>
                  <a:close/>
                  <a:moveTo>
                    <a:pt x="691" y="259"/>
                  </a:moveTo>
                  <a:lnTo>
                    <a:pt x="688" y="241"/>
                  </a:lnTo>
                  <a:lnTo>
                    <a:pt x="683" y="219"/>
                  </a:lnTo>
                  <a:lnTo>
                    <a:pt x="667" y="198"/>
                  </a:lnTo>
                  <a:lnTo>
                    <a:pt x="669" y="201"/>
                  </a:lnTo>
                  <a:lnTo>
                    <a:pt x="672" y="198"/>
                  </a:lnTo>
                  <a:lnTo>
                    <a:pt x="659" y="190"/>
                  </a:lnTo>
                  <a:lnTo>
                    <a:pt x="659" y="193"/>
                  </a:lnTo>
                  <a:lnTo>
                    <a:pt x="672" y="209"/>
                  </a:lnTo>
                  <a:lnTo>
                    <a:pt x="680" y="222"/>
                  </a:lnTo>
                  <a:lnTo>
                    <a:pt x="685" y="235"/>
                  </a:lnTo>
                  <a:lnTo>
                    <a:pt x="688" y="246"/>
                  </a:lnTo>
                  <a:lnTo>
                    <a:pt x="690" y="260"/>
                  </a:lnTo>
                  <a:lnTo>
                    <a:pt x="691" y="259"/>
                  </a:lnTo>
                  <a:close/>
                  <a:moveTo>
                    <a:pt x="640" y="299"/>
                  </a:moveTo>
                  <a:lnTo>
                    <a:pt x="651" y="294"/>
                  </a:lnTo>
                  <a:lnTo>
                    <a:pt x="662" y="291"/>
                  </a:lnTo>
                  <a:lnTo>
                    <a:pt x="664" y="286"/>
                  </a:lnTo>
                  <a:lnTo>
                    <a:pt x="669" y="283"/>
                  </a:lnTo>
                  <a:lnTo>
                    <a:pt x="672" y="278"/>
                  </a:lnTo>
                  <a:lnTo>
                    <a:pt x="675" y="270"/>
                  </a:lnTo>
                  <a:cubicBezTo>
                    <a:pt x="675" y="272"/>
                    <a:pt x="677" y="275"/>
                    <a:pt x="677" y="278"/>
                  </a:cubicBezTo>
                  <a:lnTo>
                    <a:pt x="672" y="294"/>
                  </a:lnTo>
                  <a:lnTo>
                    <a:pt x="672" y="299"/>
                  </a:lnTo>
                  <a:lnTo>
                    <a:pt x="680" y="288"/>
                  </a:lnTo>
                  <a:cubicBezTo>
                    <a:pt x="683" y="296"/>
                    <a:pt x="683" y="307"/>
                    <a:pt x="683" y="317"/>
                  </a:cubicBezTo>
                  <a:lnTo>
                    <a:pt x="635" y="317"/>
                  </a:lnTo>
                  <a:lnTo>
                    <a:pt x="635" y="312"/>
                  </a:lnTo>
                  <a:lnTo>
                    <a:pt x="640" y="307"/>
                  </a:lnTo>
                  <a:lnTo>
                    <a:pt x="640" y="304"/>
                  </a:lnTo>
                  <a:lnTo>
                    <a:pt x="643" y="301"/>
                  </a:lnTo>
                  <a:lnTo>
                    <a:pt x="648" y="301"/>
                  </a:lnTo>
                  <a:lnTo>
                    <a:pt x="648" y="299"/>
                  </a:lnTo>
                  <a:lnTo>
                    <a:pt x="640" y="299"/>
                  </a:lnTo>
                  <a:close/>
                  <a:moveTo>
                    <a:pt x="577" y="264"/>
                  </a:moveTo>
                  <a:lnTo>
                    <a:pt x="582" y="264"/>
                  </a:lnTo>
                  <a:lnTo>
                    <a:pt x="577" y="262"/>
                  </a:lnTo>
                  <a:lnTo>
                    <a:pt x="579" y="251"/>
                  </a:lnTo>
                  <a:lnTo>
                    <a:pt x="585" y="246"/>
                  </a:lnTo>
                  <a:cubicBezTo>
                    <a:pt x="587" y="251"/>
                    <a:pt x="593" y="254"/>
                    <a:pt x="595" y="259"/>
                  </a:cubicBezTo>
                  <a:lnTo>
                    <a:pt x="593" y="264"/>
                  </a:lnTo>
                  <a:lnTo>
                    <a:pt x="587" y="262"/>
                  </a:lnTo>
                  <a:lnTo>
                    <a:pt x="582" y="262"/>
                  </a:lnTo>
                  <a:lnTo>
                    <a:pt x="585" y="264"/>
                  </a:lnTo>
                  <a:lnTo>
                    <a:pt x="587" y="264"/>
                  </a:lnTo>
                  <a:lnTo>
                    <a:pt x="585" y="270"/>
                  </a:lnTo>
                  <a:lnTo>
                    <a:pt x="582" y="267"/>
                  </a:lnTo>
                  <a:lnTo>
                    <a:pt x="577" y="264"/>
                  </a:lnTo>
                  <a:close/>
                  <a:moveTo>
                    <a:pt x="595" y="439"/>
                  </a:moveTo>
                  <a:lnTo>
                    <a:pt x="585" y="437"/>
                  </a:lnTo>
                  <a:lnTo>
                    <a:pt x="582" y="437"/>
                  </a:lnTo>
                  <a:lnTo>
                    <a:pt x="577" y="431"/>
                  </a:lnTo>
                  <a:lnTo>
                    <a:pt x="571" y="429"/>
                  </a:lnTo>
                  <a:lnTo>
                    <a:pt x="579" y="421"/>
                  </a:lnTo>
                  <a:lnTo>
                    <a:pt x="590" y="429"/>
                  </a:lnTo>
                  <a:lnTo>
                    <a:pt x="598" y="431"/>
                  </a:lnTo>
                  <a:lnTo>
                    <a:pt x="595" y="439"/>
                  </a:lnTo>
                  <a:close/>
                  <a:moveTo>
                    <a:pt x="627" y="198"/>
                  </a:moveTo>
                  <a:lnTo>
                    <a:pt x="651" y="230"/>
                  </a:lnTo>
                  <a:lnTo>
                    <a:pt x="646" y="230"/>
                  </a:lnTo>
                  <a:lnTo>
                    <a:pt x="646" y="238"/>
                  </a:lnTo>
                  <a:lnTo>
                    <a:pt x="659" y="246"/>
                  </a:lnTo>
                  <a:lnTo>
                    <a:pt x="667" y="270"/>
                  </a:lnTo>
                  <a:lnTo>
                    <a:pt x="664" y="272"/>
                  </a:lnTo>
                  <a:lnTo>
                    <a:pt x="659" y="275"/>
                  </a:lnTo>
                  <a:lnTo>
                    <a:pt x="659" y="283"/>
                  </a:lnTo>
                  <a:lnTo>
                    <a:pt x="656" y="286"/>
                  </a:lnTo>
                  <a:lnTo>
                    <a:pt x="654" y="288"/>
                  </a:lnTo>
                  <a:lnTo>
                    <a:pt x="651" y="288"/>
                  </a:lnTo>
                  <a:lnTo>
                    <a:pt x="646" y="288"/>
                  </a:lnTo>
                  <a:lnTo>
                    <a:pt x="648" y="283"/>
                  </a:lnTo>
                  <a:lnTo>
                    <a:pt x="651" y="272"/>
                  </a:lnTo>
                  <a:lnTo>
                    <a:pt x="654" y="270"/>
                  </a:lnTo>
                  <a:lnTo>
                    <a:pt x="643" y="259"/>
                  </a:lnTo>
                  <a:lnTo>
                    <a:pt x="635" y="262"/>
                  </a:lnTo>
                  <a:lnTo>
                    <a:pt x="632" y="270"/>
                  </a:lnTo>
                  <a:lnTo>
                    <a:pt x="627" y="275"/>
                  </a:lnTo>
                  <a:lnTo>
                    <a:pt x="622" y="270"/>
                  </a:lnTo>
                  <a:lnTo>
                    <a:pt x="619" y="264"/>
                  </a:lnTo>
                  <a:lnTo>
                    <a:pt x="622" y="262"/>
                  </a:lnTo>
                  <a:lnTo>
                    <a:pt x="624" y="264"/>
                  </a:lnTo>
                  <a:lnTo>
                    <a:pt x="627" y="264"/>
                  </a:lnTo>
                  <a:lnTo>
                    <a:pt x="627" y="259"/>
                  </a:lnTo>
                  <a:lnTo>
                    <a:pt x="624" y="259"/>
                  </a:lnTo>
                  <a:lnTo>
                    <a:pt x="624" y="262"/>
                  </a:lnTo>
                  <a:lnTo>
                    <a:pt x="622" y="262"/>
                  </a:lnTo>
                  <a:lnTo>
                    <a:pt x="611" y="248"/>
                  </a:lnTo>
                  <a:lnTo>
                    <a:pt x="606" y="246"/>
                  </a:lnTo>
                  <a:lnTo>
                    <a:pt x="609" y="243"/>
                  </a:lnTo>
                  <a:lnTo>
                    <a:pt x="603" y="243"/>
                  </a:lnTo>
                  <a:lnTo>
                    <a:pt x="606" y="246"/>
                  </a:lnTo>
                  <a:lnTo>
                    <a:pt x="601" y="246"/>
                  </a:lnTo>
                  <a:cubicBezTo>
                    <a:pt x="598" y="246"/>
                    <a:pt x="595" y="241"/>
                    <a:pt x="590" y="235"/>
                  </a:cubicBezTo>
                  <a:lnTo>
                    <a:pt x="627" y="198"/>
                  </a:lnTo>
                  <a:close/>
                  <a:moveTo>
                    <a:pt x="609" y="434"/>
                  </a:moveTo>
                  <a:lnTo>
                    <a:pt x="603" y="429"/>
                  </a:lnTo>
                  <a:lnTo>
                    <a:pt x="606" y="423"/>
                  </a:lnTo>
                  <a:lnTo>
                    <a:pt x="611" y="413"/>
                  </a:lnTo>
                  <a:lnTo>
                    <a:pt x="609" y="410"/>
                  </a:lnTo>
                  <a:lnTo>
                    <a:pt x="611" y="402"/>
                  </a:lnTo>
                  <a:lnTo>
                    <a:pt x="611" y="394"/>
                  </a:lnTo>
                  <a:lnTo>
                    <a:pt x="609" y="386"/>
                  </a:lnTo>
                  <a:lnTo>
                    <a:pt x="603" y="384"/>
                  </a:lnTo>
                  <a:lnTo>
                    <a:pt x="601" y="386"/>
                  </a:lnTo>
                  <a:lnTo>
                    <a:pt x="598" y="386"/>
                  </a:lnTo>
                  <a:cubicBezTo>
                    <a:pt x="603" y="381"/>
                    <a:pt x="606" y="373"/>
                    <a:pt x="609" y="368"/>
                  </a:cubicBezTo>
                  <a:lnTo>
                    <a:pt x="614" y="365"/>
                  </a:lnTo>
                  <a:lnTo>
                    <a:pt x="617" y="362"/>
                  </a:lnTo>
                  <a:lnTo>
                    <a:pt x="617" y="365"/>
                  </a:lnTo>
                  <a:lnTo>
                    <a:pt x="619" y="362"/>
                  </a:lnTo>
                  <a:lnTo>
                    <a:pt x="617" y="360"/>
                  </a:lnTo>
                  <a:lnTo>
                    <a:pt x="619" y="360"/>
                  </a:lnTo>
                  <a:lnTo>
                    <a:pt x="624" y="362"/>
                  </a:lnTo>
                  <a:lnTo>
                    <a:pt x="632" y="362"/>
                  </a:lnTo>
                  <a:lnTo>
                    <a:pt x="638" y="360"/>
                  </a:lnTo>
                  <a:lnTo>
                    <a:pt x="651" y="357"/>
                  </a:lnTo>
                  <a:lnTo>
                    <a:pt x="648" y="352"/>
                  </a:lnTo>
                  <a:lnTo>
                    <a:pt x="648" y="346"/>
                  </a:lnTo>
                  <a:lnTo>
                    <a:pt x="656" y="349"/>
                  </a:lnTo>
                  <a:lnTo>
                    <a:pt x="659" y="346"/>
                  </a:lnTo>
                  <a:lnTo>
                    <a:pt x="659" y="341"/>
                  </a:lnTo>
                  <a:lnTo>
                    <a:pt x="651" y="344"/>
                  </a:lnTo>
                  <a:lnTo>
                    <a:pt x="640" y="341"/>
                  </a:lnTo>
                  <a:lnTo>
                    <a:pt x="632" y="325"/>
                  </a:lnTo>
                  <a:lnTo>
                    <a:pt x="675" y="325"/>
                  </a:lnTo>
                  <a:cubicBezTo>
                    <a:pt x="672" y="373"/>
                    <a:pt x="654" y="415"/>
                    <a:pt x="622" y="447"/>
                  </a:cubicBezTo>
                  <a:lnTo>
                    <a:pt x="617" y="442"/>
                  </a:lnTo>
                  <a:lnTo>
                    <a:pt x="619" y="434"/>
                  </a:lnTo>
                  <a:lnTo>
                    <a:pt x="614" y="418"/>
                  </a:lnTo>
                  <a:lnTo>
                    <a:pt x="609" y="434"/>
                  </a:lnTo>
                  <a:close/>
                  <a:moveTo>
                    <a:pt x="622" y="527"/>
                  </a:moveTo>
                  <a:lnTo>
                    <a:pt x="619" y="521"/>
                  </a:lnTo>
                  <a:lnTo>
                    <a:pt x="627" y="516"/>
                  </a:lnTo>
                  <a:lnTo>
                    <a:pt x="627" y="513"/>
                  </a:lnTo>
                  <a:lnTo>
                    <a:pt x="622" y="511"/>
                  </a:lnTo>
                  <a:lnTo>
                    <a:pt x="627" y="500"/>
                  </a:lnTo>
                  <a:lnTo>
                    <a:pt x="635" y="489"/>
                  </a:lnTo>
                  <a:lnTo>
                    <a:pt x="627" y="482"/>
                  </a:lnTo>
                  <a:lnTo>
                    <a:pt x="619" y="482"/>
                  </a:lnTo>
                  <a:lnTo>
                    <a:pt x="617" y="476"/>
                  </a:lnTo>
                  <a:cubicBezTo>
                    <a:pt x="619" y="474"/>
                    <a:pt x="622" y="471"/>
                    <a:pt x="627" y="468"/>
                  </a:cubicBezTo>
                  <a:lnTo>
                    <a:pt x="664" y="505"/>
                  </a:lnTo>
                  <a:cubicBezTo>
                    <a:pt x="651" y="516"/>
                    <a:pt x="635" y="529"/>
                    <a:pt x="617" y="537"/>
                  </a:cubicBezTo>
                  <a:lnTo>
                    <a:pt x="622" y="527"/>
                  </a:lnTo>
                  <a:close/>
                  <a:moveTo>
                    <a:pt x="664" y="489"/>
                  </a:moveTo>
                  <a:lnTo>
                    <a:pt x="669" y="484"/>
                  </a:lnTo>
                  <a:lnTo>
                    <a:pt x="667" y="463"/>
                  </a:lnTo>
                  <a:lnTo>
                    <a:pt x="664" y="463"/>
                  </a:lnTo>
                  <a:lnTo>
                    <a:pt x="667" y="460"/>
                  </a:lnTo>
                  <a:lnTo>
                    <a:pt x="659" y="458"/>
                  </a:lnTo>
                  <a:lnTo>
                    <a:pt x="656" y="466"/>
                  </a:lnTo>
                  <a:lnTo>
                    <a:pt x="656" y="476"/>
                  </a:lnTo>
                  <a:lnTo>
                    <a:pt x="654" y="479"/>
                  </a:lnTo>
                  <a:lnTo>
                    <a:pt x="638" y="463"/>
                  </a:lnTo>
                  <a:cubicBezTo>
                    <a:pt x="669" y="429"/>
                    <a:pt x="691" y="384"/>
                    <a:pt x="693" y="336"/>
                  </a:cubicBezTo>
                  <a:lnTo>
                    <a:pt x="746" y="336"/>
                  </a:lnTo>
                  <a:cubicBezTo>
                    <a:pt x="744" y="399"/>
                    <a:pt x="717" y="458"/>
                    <a:pt x="675" y="503"/>
                  </a:cubicBezTo>
                  <a:lnTo>
                    <a:pt x="664" y="489"/>
                  </a:lnTo>
                  <a:close/>
                  <a:moveTo>
                    <a:pt x="680" y="503"/>
                  </a:moveTo>
                  <a:cubicBezTo>
                    <a:pt x="725" y="458"/>
                    <a:pt x="752" y="397"/>
                    <a:pt x="754" y="331"/>
                  </a:cubicBezTo>
                  <a:lnTo>
                    <a:pt x="807" y="331"/>
                  </a:lnTo>
                  <a:cubicBezTo>
                    <a:pt x="805" y="413"/>
                    <a:pt x="773" y="487"/>
                    <a:pt x="717" y="542"/>
                  </a:cubicBezTo>
                  <a:lnTo>
                    <a:pt x="680" y="503"/>
                  </a:lnTo>
                  <a:close/>
                  <a:moveTo>
                    <a:pt x="357" y="452"/>
                  </a:moveTo>
                  <a:cubicBezTo>
                    <a:pt x="354" y="447"/>
                    <a:pt x="349" y="444"/>
                    <a:pt x="346" y="439"/>
                  </a:cubicBezTo>
                  <a:lnTo>
                    <a:pt x="349" y="426"/>
                  </a:lnTo>
                  <a:lnTo>
                    <a:pt x="344" y="413"/>
                  </a:lnTo>
                  <a:lnTo>
                    <a:pt x="344" y="391"/>
                  </a:lnTo>
                  <a:lnTo>
                    <a:pt x="338" y="378"/>
                  </a:lnTo>
                  <a:lnTo>
                    <a:pt x="341" y="370"/>
                  </a:lnTo>
                  <a:lnTo>
                    <a:pt x="333" y="357"/>
                  </a:lnTo>
                  <a:lnTo>
                    <a:pt x="325" y="354"/>
                  </a:lnTo>
                  <a:lnTo>
                    <a:pt x="328" y="346"/>
                  </a:lnTo>
                  <a:lnTo>
                    <a:pt x="325" y="341"/>
                  </a:lnTo>
                  <a:lnTo>
                    <a:pt x="328" y="333"/>
                  </a:lnTo>
                  <a:lnTo>
                    <a:pt x="336" y="333"/>
                  </a:lnTo>
                  <a:lnTo>
                    <a:pt x="338" y="328"/>
                  </a:lnTo>
                  <a:lnTo>
                    <a:pt x="352" y="328"/>
                  </a:lnTo>
                  <a:lnTo>
                    <a:pt x="354" y="331"/>
                  </a:lnTo>
                  <a:lnTo>
                    <a:pt x="352" y="344"/>
                  </a:lnTo>
                  <a:lnTo>
                    <a:pt x="349" y="346"/>
                  </a:lnTo>
                  <a:lnTo>
                    <a:pt x="354" y="357"/>
                  </a:lnTo>
                  <a:lnTo>
                    <a:pt x="352" y="360"/>
                  </a:lnTo>
                  <a:lnTo>
                    <a:pt x="349" y="357"/>
                  </a:lnTo>
                  <a:lnTo>
                    <a:pt x="352" y="362"/>
                  </a:lnTo>
                  <a:lnTo>
                    <a:pt x="354" y="370"/>
                  </a:lnTo>
                  <a:lnTo>
                    <a:pt x="357" y="370"/>
                  </a:lnTo>
                  <a:lnTo>
                    <a:pt x="357" y="365"/>
                  </a:lnTo>
                  <a:lnTo>
                    <a:pt x="354" y="362"/>
                  </a:lnTo>
                  <a:lnTo>
                    <a:pt x="354" y="357"/>
                  </a:lnTo>
                  <a:lnTo>
                    <a:pt x="354" y="349"/>
                  </a:lnTo>
                  <a:lnTo>
                    <a:pt x="357" y="333"/>
                  </a:lnTo>
                  <a:lnTo>
                    <a:pt x="354" y="328"/>
                  </a:lnTo>
                  <a:lnTo>
                    <a:pt x="362" y="328"/>
                  </a:lnTo>
                  <a:cubicBezTo>
                    <a:pt x="365" y="360"/>
                    <a:pt x="378" y="389"/>
                    <a:pt x="399" y="413"/>
                  </a:cubicBezTo>
                  <a:lnTo>
                    <a:pt x="357" y="452"/>
                  </a:lnTo>
                  <a:close/>
                  <a:moveTo>
                    <a:pt x="320" y="349"/>
                  </a:moveTo>
                  <a:lnTo>
                    <a:pt x="315" y="357"/>
                  </a:lnTo>
                  <a:lnTo>
                    <a:pt x="307" y="357"/>
                  </a:lnTo>
                  <a:cubicBezTo>
                    <a:pt x="304" y="349"/>
                    <a:pt x="304" y="341"/>
                    <a:pt x="304" y="331"/>
                  </a:cubicBezTo>
                  <a:lnTo>
                    <a:pt x="320" y="331"/>
                  </a:lnTo>
                  <a:lnTo>
                    <a:pt x="317" y="344"/>
                  </a:lnTo>
                  <a:lnTo>
                    <a:pt x="320" y="349"/>
                  </a:lnTo>
                  <a:close/>
                  <a:moveTo>
                    <a:pt x="338" y="312"/>
                  </a:moveTo>
                  <a:lnTo>
                    <a:pt x="338" y="301"/>
                  </a:lnTo>
                  <a:lnTo>
                    <a:pt x="344" y="299"/>
                  </a:lnTo>
                  <a:lnTo>
                    <a:pt x="354" y="301"/>
                  </a:lnTo>
                  <a:lnTo>
                    <a:pt x="357" y="304"/>
                  </a:lnTo>
                  <a:cubicBezTo>
                    <a:pt x="357" y="309"/>
                    <a:pt x="354" y="317"/>
                    <a:pt x="354" y="323"/>
                  </a:cubicBezTo>
                  <a:lnTo>
                    <a:pt x="341" y="323"/>
                  </a:lnTo>
                  <a:lnTo>
                    <a:pt x="338" y="312"/>
                  </a:lnTo>
                  <a:close/>
                  <a:moveTo>
                    <a:pt x="391" y="352"/>
                  </a:moveTo>
                  <a:lnTo>
                    <a:pt x="394" y="352"/>
                  </a:lnTo>
                  <a:lnTo>
                    <a:pt x="402" y="357"/>
                  </a:lnTo>
                  <a:lnTo>
                    <a:pt x="399" y="360"/>
                  </a:lnTo>
                  <a:lnTo>
                    <a:pt x="407" y="365"/>
                  </a:lnTo>
                  <a:lnTo>
                    <a:pt x="407" y="360"/>
                  </a:lnTo>
                  <a:lnTo>
                    <a:pt x="413" y="352"/>
                  </a:lnTo>
                  <a:lnTo>
                    <a:pt x="418" y="357"/>
                  </a:lnTo>
                  <a:lnTo>
                    <a:pt x="423" y="362"/>
                  </a:lnTo>
                  <a:lnTo>
                    <a:pt x="415" y="365"/>
                  </a:lnTo>
                  <a:lnTo>
                    <a:pt x="418" y="373"/>
                  </a:lnTo>
                  <a:lnTo>
                    <a:pt x="423" y="370"/>
                  </a:lnTo>
                  <a:lnTo>
                    <a:pt x="423" y="368"/>
                  </a:lnTo>
                  <a:lnTo>
                    <a:pt x="429" y="365"/>
                  </a:lnTo>
                  <a:lnTo>
                    <a:pt x="431" y="354"/>
                  </a:lnTo>
                  <a:cubicBezTo>
                    <a:pt x="434" y="362"/>
                    <a:pt x="439" y="368"/>
                    <a:pt x="444" y="373"/>
                  </a:cubicBezTo>
                  <a:lnTo>
                    <a:pt x="407" y="410"/>
                  </a:lnTo>
                  <a:cubicBezTo>
                    <a:pt x="389" y="391"/>
                    <a:pt x="378" y="368"/>
                    <a:pt x="373" y="339"/>
                  </a:cubicBezTo>
                  <a:lnTo>
                    <a:pt x="381" y="346"/>
                  </a:lnTo>
                  <a:lnTo>
                    <a:pt x="389" y="346"/>
                  </a:lnTo>
                  <a:lnTo>
                    <a:pt x="391" y="352"/>
                  </a:lnTo>
                  <a:close/>
                  <a:moveTo>
                    <a:pt x="391" y="233"/>
                  </a:moveTo>
                  <a:cubicBezTo>
                    <a:pt x="383" y="241"/>
                    <a:pt x="376" y="251"/>
                    <a:pt x="370" y="262"/>
                  </a:cubicBezTo>
                  <a:lnTo>
                    <a:pt x="368" y="262"/>
                  </a:lnTo>
                  <a:lnTo>
                    <a:pt x="362" y="264"/>
                  </a:lnTo>
                  <a:lnTo>
                    <a:pt x="360" y="264"/>
                  </a:lnTo>
                  <a:lnTo>
                    <a:pt x="354" y="270"/>
                  </a:lnTo>
                  <a:lnTo>
                    <a:pt x="362" y="270"/>
                  </a:lnTo>
                  <a:lnTo>
                    <a:pt x="368" y="267"/>
                  </a:lnTo>
                  <a:lnTo>
                    <a:pt x="368" y="270"/>
                  </a:lnTo>
                  <a:lnTo>
                    <a:pt x="362" y="272"/>
                  </a:lnTo>
                  <a:lnTo>
                    <a:pt x="360" y="272"/>
                  </a:lnTo>
                  <a:lnTo>
                    <a:pt x="352" y="278"/>
                  </a:lnTo>
                  <a:lnTo>
                    <a:pt x="344" y="278"/>
                  </a:lnTo>
                  <a:lnTo>
                    <a:pt x="333" y="299"/>
                  </a:lnTo>
                  <a:lnTo>
                    <a:pt x="336" y="304"/>
                  </a:lnTo>
                  <a:lnTo>
                    <a:pt x="331" y="312"/>
                  </a:lnTo>
                  <a:lnTo>
                    <a:pt x="331" y="320"/>
                  </a:lnTo>
                  <a:lnTo>
                    <a:pt x="307" y="320"/>
                  </a:lnTo>
                  <a:cubicBezTo>
                    <a:pt x="304" y="272"/>
                    <a:pt x="323" y="230"/>
                    <a:pt x="354" y="196"/>
                  </a:cubicBezTo>
                  <a:lnTo>
                    <a:pt x="391" y="233"/>
                  </a:lnTo>
                  <a:close/>
                  <a:moveTo>
                    <a:pt x="304" y="479"/>
                  </a:moveTo>
                  <a:lnTo>
                    <a:pt x="317" y="487"/>
                  </a:lnTo>
                  <a:lnTo>
                    <a:pt x="320" y="489"/>
                  </a:lnTo>
                  <a:lnTo>
                    <a:pt x="312" y="497"/>
                  </a:lnTo>
                  <a:cubicBezTo>
                    <a:pt x="307" y="492"/>
                    <a:pt x="304" y="489"/>
                    <a:pt x="301" y="484"/>
                  </a:cubicBezTo>
                  <a:lnTo>
                    <a:pt x="304" y="479"/>
                  </a:lnTo>
                  <a:close/>
                  <a:moveTo>
                    <a:pt x="293" y="346"/>
                  </a:moveTo>
                  <a:lnTo>
                    <a:pt x="288" y="349"/>
                  </a:lnTo>
                  <a:lnTo>
                    <a:pt x="286" y="354"/>
                  </a:lnTo>
                  <a:lnTo>
                    <a:pt x="272" y="370"/>
                  </a:lnTo>
                  <a:lnTo>
                    <a:pt x="272" y="394"/>
                  </a:lnTo>
                  <a:lnTo>
                    <a:pt x="259" y="399"/>
                  </a:lnTo>
                  <a:lnTo>
                    <a:pt x="251" y="399"/>
                  </a:lnTo>
                  <a:cubicBezTo>
                    <a:pt x="243" y="378"/>
                    <a:pt x="240" y="354"/>
                    <a:pt x="238" y="331"/>
                  </a:cubicBezTo>
                  <a:lnTo>
                    <a:pt x="293" y="331"/>
                  </a:lnTo>
                  <a:lnTo>
                    <a:pt x="293" y="346"/>
                  </a:lnTo>
                  <a:close/>
                  <a:moveTo>
                    <a:pt x="238" y="399"/>
                  </a:moveTo>
                  <a:lnTo>
                    <a:pt x="235" y="397"/>
                  </a:lnTo>
                  <a:lnTo>
                    <a:pt x="219" y="397"/>
                  </a:lnTo>
                  <a:lnTo>
                    <a:pt x="225" y="402"/>
                  </a:lnTo>
                  <a:lnTo>
                    <a:pt x="211" y="399"/>
                  </a:lnTo>
                  <a:lnTo>
                    <a:pt x="214" y="397"/>
                  </a:lnTo>
                  <a:lnTo>
                    <a:pt x="211" y="394"/>
                  </a:lnTo>
                  <a:lnTo>
                    <a:pt x="201" y="399"/>
                  </a:lnTo>
                  <a:lnTo>
                    <a:pt x="198" y="407"/>
                  </a:lnTo>
                  <a:lnTo>
                    <a:pt x="201" y="423"/>
                  </a:lnTo>
                  <a:lnTo>
                    <a:pt x="211" y="450"/>
                  </a:lnTo>
                  <a:lnTo>
                    <a:pt x="217" y="458"/>
                  </a:lnTo>
                  <a:lnTo>
                    <a:pt x="219" y="458"/>
                  </a:lnTo>
                  <a:lnTo>
                    <a:pt x="211" y="442"/>
                  </a:lnTo>
                  <a:lnTo>
                    <a:pt x="209" y="434"/>
                  </a:lnTo>
                  <a:lnTo>
                    <a:pt x="211" y="431"/>
                  </a:lnTo>
                  <a:lnTo>
                    <a:pt x="211" y="426"/>
                  </a:lnTo>
                  <a:lnTo>
                    <a:pt x="217" y="426"/>
                  </a:lnTo>
                  <a:lnTo>
                    <a:pt x="225" y="439"/>
                  </a:lnTo>
                  <a:lnTo>
                    <a:pt x="227" y="439"/>
                  </a:lnTo>
                  <a:lnTo>
                    <a:pt x="227" y="431"/>
                  </a:lnTo>
                  <a:lnTo>
                    <a:pt x="230" y="434"/>
                  </a:lnTo>
                  <a:lnTo>
                    <a:pt x="230" y="439"/>
                  </a:lnTo>
                  <a:lnTo>
                    <a:pt x="238" y="442"/>
                  </a:lnTo>
                  <a:lnTo>
                    <a:pt x="240" y="439"/>
                  </a:lnTo>
                  <a:lnTo>
                    <a:pt x="240" y="444"/>
                  </a:lnTo>
                  <a:lnTo>
                    <a:pt x="243" y="450"/>
                  </a:lnTo>
                  <a:lnTo>
                    <a:pt x="248" y="450"/>
                  </a:lnTo>
                  <a:lnTo>
                    <a:pt x="259" y="466"/>
                  </a:lnTo>
                  <a:lnTo>
                    <a:pt x="264" y="468"/>
                  </a:lnTo>
                  <a:lnTo>
                    <a:pt x="267" y="460"/>
                  </a:lnTo>
                  <a:cubicBezTo>
                    <a:pt x="278" y="476"/>
                    <a:pt x="291" y="492"/>
                    <a:pt x="304" y="508"/>
                  </a:cubicBezTo>
                  <a:lnTo>
                    <a:pt x="267" y="545"/>
                  </a:lnTo>
                  <a:cubicBezTo>
                    <a:pt x="211" y="489"/>
                    <a:pt x="180" y="415"/>
                    <a:pt x="177" y="333"/>
                  </a:cubicBezTo>
                  <a:lnTo>
                    <a:pt x="230" y="333"/>
                  </a:lnTo>
                  <a:cubicBezTo>
                    <a:pt x="230" y="354"/>
                    <a:pt x="233" y="378"/>
                    <a:pt x="240" y="399"/>
                  </a:cubicBezTo>
                  <a:lnTo>
                    <a:pt x="238" y="399"/>
                  </a:lnTo>
                  <a:close/>
                  <a:moveTo>
                    <a:pt x="299" y="143"/>
                  </a:moveTo>
                  <a:cubicBezTo>
                    <a:pt x="254" y="188"/>
                    <a:pt x="227" y="251"/>
                    <a:pt x="227" y="317"/>
                  </a:cubicBezTo>
                  <a:lnTo>
                    <a:pt x="174" y="317"/>
                  </a:lnTo>
                  <a:cubicBezTo>
                    <a:pt x="174" y="238"/>
                    <a:pt x="209" y="161"/>
                    <a:pt x="262" y="106"/>
                  </a:cubicBezTo>
                  <a:lnTo>
                    <a:pt x="299" y="143"/>
                  </a:lnTo>
                  <a:close/>
                  <a:moveTo>
                    <a:pt x="651" y="87"/>
                  </a:moveTo>
                  <a:lnTo>
                    <a:pt x="648" y="82"/>
                  </a:lnTo>
                  <a:lnTo>
                    <a:pt x="640" y="79"/>
                  </a:lnTo>
                  <a:lnTo>
                    <a:pt x="635" y="84"/>
                  </a:lnTo>
                  <a:lnTo>
                    <a:pt x="643" y="87"/>
                  </a:lnTo>
                  <a:lnTo>
                    <a:pt x="651" y="92"/>
                  </a:lnTo>
                  <a:lnTo>
                    <a:pt x="651" y="87"/>
                  </a:lnTo>
                  <a:close/>
                  <a:moveTo>
                    <a:pt x="619" y="238"/>
                  </a:moveTo>
                  <a:lnTo>
                    <a:pt x="619" y="243"/>
                  </a:lnTo>
                  <a:lnTo>
                    <a:pt x="630" y="241"/>
                  </a:lnTo>
                  <a:lnTo>
                    <a:pt x="632" y="235"/>
                  </a:lnTo>
                  <a:lnTo>
                    <a:pt x="627" y="227"/>
                  </a:lnTo>
                  <a:lnTo>
                    <a:pt x="630" y="222"/>
                  </a:lnTo>
                  <a:lnTo>
                    <a:pt x="638" y="227"/>
                  </a:lnTo>
                  <a:lnTo>
                    <a:pt x="635" y="225"/>
                  </a:lnTo>
                  <a:lnTo>
                    <a:pt x="638" y="222"/>
                  </a:lnTo>
                  <a:lnTo>
                    <a:pt x="635" y="217"/>
                  </a:lnTo>
                  <a:lnTo>
                    <a:pt x="627" y="222"/>
                  </a:lnTo>
                  <a:lnTo>
                    <a:pt x="624" y="227"/>
                  </a:lnTo>
                  <a:lnTo>
                    <a:pt x="622" y="233"/>
                  </a:lnTo>
                  <a:lnTo>
                    <a:pt x="624" y="238"/>
                  </a:lnTo>
                  <a:lnTo>
                    <a:pt x="624" y="241"/>
                  </a:lnTo>
                  <a:lnTo>
                    <a:pt x="619" y="238"/>
                  </a:lnTo>
                  <a:close/>
                  <a:moveTo>
                    <a:pt x="230" y="476"/>
                  </a:moveTo>
                  <a:lnTo>
                    <a:pt x="225" y="463"/>
                  </a:lnTo>
                  <a:lnTo>
                    <a:pt x="219" y="460"/>
                  </a:lnTo>
                  <a:lnTo>
                    <a:pt x="230" y="476"/>
                  </a:lnTo>
                  <a:close/>
                  <a:moveTo>
                    <a:pt x="466" y="296"/>
                  </a:moveTo>
                  <a:lnTo>
                    <a:pt x="466" y="294"/>
                  </a:lnTo>
                  <a:lnTo>
                    <a:pt x="460" y="288"/>
                  </a:lnTo>
                  <a:lnTo>
                    <a:pt x="463" y="283"/>
                  </a:lnTo>
                  <a:lnTo>
                    <a:pt x="466" y="283"/>
                  </a:lnTo>
                  <a:lnTo>
                    <a:pt x="466" y="259"/>
                  </a:lnTo>
                  <a:cubicBezTo>
                    <a:pt x="455" y="262"/>
                    <a:pt x="450" y="267"/>
                    <a:pt x="450" y="275"/>
                  </a:cubicBezTo>
                  <a:cubicBezTo>
                    <a:pt x="450" y="283"/>
                    <a:pt x="455" y="291"/>
                    <a:pt x="466" y="29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2" name="Freeform 31">
              <a:extLst>
                <a:ext uri="{FF2B5EF4-FFF2-40B4-BE49-F238E27FC236}">
                  <a16:creationId xmlns:a16="http://schemas.microsoft.com/office/drawing/2014/main" id="{08E76A4F-93F4-A34E-A1DF-E5F4E4A9C9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7275" y="2212975"/>
              <a:ext cx="15875" cy="23813"/>
            </a:xfrm>
            <a:custGeom>
              <a:avLst/>
              <a:gdLst>
                <a:gd name="T0" fmla="*/ 39 w 43"/>
                <a:gd name="T1" fmla="*/ 64 h 65"/>
                <a:gd name="T2" fmla="*/ 0 w 43"/>
                <a:gd name="T3" fmla="*/ 0 h 65"/>
                <a:gd name="T4" fmla="*/ 0 w 43"/>
                <a:gd name="T5" fmla="*/ 21 h 65"/>
                <a:gd name="T6" fmla="*/ 39 w 43"/>
                <a:gd name="T7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5">
                  <a:moveTo>
                    <a:pt x="39" y="64"/>
                  </a:moveTo>
                  <a:cubicBezTo>
                    <a:pt x="42" y="27"/>
                    <a:pt x="21" y="11"/>
                    <a:pt x="0" y="0"/>
                  </a:cubicBezTo>
                  <a:lnTo>
                    <a:pt x="0" y="21"/>
                  </a:lnTo>
                  <a:cubicBezTo>
                    <a:pt x="15" y="29"/>
                    <a:pt x="31" y="43"/>
                    <a:pt x="39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3" name="Freeform 32">
              <a:extLst>
                <a:ext uri="{FF2B5EF4-FFF2-40B4-BE49-F238E27FC236}">
                  <a16:creationId xmlns:a16="http://schemas.microsoft.com/office/drawing/2014/main" id="{FA1F020C-4916-5849-B42C-01A6A0F68C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4413" y="2055813"/>
              <a:ext cx="82550" cy="106362"/>
            </a:xfrm>
            <a:custGeom>
              <a:avLst/>
              <a:gdLst>
                <a:gd name="T0" fmla="*/ 143 w 229"/>
                <a:gd name="T1" fmla="*/ 3 h 297"/>
                <a:gd name="T2" fmla="*/ 125 w 229"/>
                <a:gd name="T3" fmla="*/ 0 h 297"/>
                <a:gd name="T4" fmla="*/ 125 w 229"/>
                <a:gd name="T5" fmla="*/ 16 h 297"/>
                <a:gd name="T6" fmla="*/ 125 w 229"/>
                <a:gd name="T7" fmla="*/ 34 h 297"/>
                <a:gd name="T8" fmla="*/ 135 w 229"/>
                <a:gd name="T9" fmla="*/ 37 h 297"/>
                <a:gd name="T10" fmla="*/ 183 w 229"/>
                <a:gd name="T11" fmla="*/ 85 h 297"/>
                <a:gd name="T12" fmla="*/ 122 w 229"/>
                <a:gd name="T13" fmla="*/ 138 h 297"/>
                <a:gd name="T14" fmla="*/ 111 w 229"/>
                <a:gd name="T15" fmla="*/ 140 h 297"/>
                <a:gd name="T16" fmla="*/ 80 w 229"/>
                <a:gd name="T17" fmla="*/ 148 h 297"/>
                <a:gd name="T18" fmla="*/ 69 w 229"/>
                <a:gd name="T19" fmla="*/ 151 h 297"/>
                <a:gd name="T20" fmla="*/ 0 w 229"/>
                <a:gd name="T21" fmla="*/ 225 h 297"/>
                <a:gd name="T22" fmla="*/ 72 w 229"/>
                <a:gd name="T23" fmla="*/ 296 h 297"/>
                <a:gd name="T24" fmla="*/ 72 w 229"/>
                <a:gd name="T25" fmla="*/ 257 h 297"/>
                <a:gd name="T26" fmla="*/ 45 w 229"/>
                <a:gd name="T27" fmla="*/ 225 h 297"/>
                <a:gd name="T28" fmla="*/ 72 w 229"/>
                <a:gd name="T29" fmla="*/ 193 h 297"/>
                <a:gd name="T30" fmla="*/ 82 w 229"/>
                <a:gd name="T31" fmla="*/ 188 h 297"/>
                <a:gd name="T32" fmla="*/ 111 w 229"/>
                <a:gd name="T33" fmla="*/ 180 h 297"/>
                <a:gd name="T34" fmla="*/ 122 w 229"/>
                <a:gd name="T35" fmla="*/ 177 h 297"/>
                <a:gd name="T36" fmla="*/ 228 w 229"/>
                <a:gd name="T37" fmla="*/ 85 h 297"/>
                <a:gd name="T38" fmla="*/ 143 w 229"/>
                <a:gd name="T39" fmla="*/ 3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9" h="297">
                  <a:moveTo>
                    <a:pt x="143" y="3"/>
                  </a:moveTo>
                  <a:cubicBezTo>
                    <a:pt x="138" y="3"/>
                    <a:pt x="132" y="0"/>
                    <a:pt x="125" y="0"/>
                  </a:cubicBezTo>
                  <a:lnTo>
                    <a:pt x="125" y="16"/>
                  </a:lnTo>
                  <a:lnTo>
                    <a:pt x="125" y="34"/>
                  </a:lnTo>
                  <a:cubicBezTo>
                    <a:pt x="130" y="34"/>
                    <a:pt x="135" y="34"/>
                    <a:pt x="135" y="37"/>
                  </a:cubicBezTo>
                  <a:cubicBezTo>
                    <a:pt x="170" y="45"/>
                    <a:pt x="183" y="66"/>
                    <a:pt x="183" y="85"/>
                  </a:cubicBezTo>
                  <a:cubicBezTo>
                    <a:pt x="183" y="116"/>
                    <a:pt x="156" y="127"/>
                    <a:pt x="122" y="138"/>
                  </a:cubicBezTo>
                  <a:cubicBezTo>
                    <a:pt x="119" y="138"/>
                    <a:pt x="114" y="140"/>
                    <a:pt x="111" y="140"/>
                  </a:cubicBezTo>
                  <a:lnTo>
                    <a:pt x="80" y="148"/>
                  </a:lnTo>
                  <a:cubicBezTo>
                    <a:pt x="77" y="148"/>
                    <a:pt x="72" y="151"/>
                    <a:pt x="69" y="151"/>
                  </a:cubicBezTo>
                  <a:cubicBezTo>
                    <a:pt x="32" y="161"/>
                    <a:pt x="0" y="180"/>
                    <a:pt x="0" y="225"/>
                  </a:cubicBezTo>
                  <a:cubicBezTo>
                    <a:pt x="0" y="270"/>
                    <a:pt x="37" y="286"/>
                    <a:pt x="72" y="296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198"/>
                    <a:pt x="72" y="193"/>
                  </a:cubicBezTo>
                  <a:cubicBezTo>
                    <a:pt x="74" y="191"/>
                    <a:pt x="80" y="191"/>
                    <a:pt x="82" y="188"/>
                  </a:cubicBezTo>
                  <a:cubicBezTo>
                    <a:pt x="90" y="185"/>
                    <a:pt x="101" y="183"/>
                    <a:pt x="111" y="180"/>
                  </a:cubicBezTo>
                  <a:cubicBezTo>
                    <a:pt x="114" y="180"/>
                    <a:pt x="119" y="177"/>
                    <a:pt x="122" y="177"/>
                  </a:cubicBezTo>
                  <a:cubicBezTo>
                    <a:pt x="172" y="167"/>
                    <a:pt x="228" y="151"/>
                    <a:pt x="228" y="85"/>
                  </a:cubicBezTo>
                  <a:cubicBezTo>
                    <a:pt x="228" y="50"/>
                    <a:pt x="204" y="16"/>
                    <a:pt x="143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4" name="Freeform 33">
              <a:extLst>
                <a:ext uri="{FF2B5EF4-FFF2-40B4-BE49-F238E27FC236}">
                  <a16:creationId xmlns:a16="http://schemas.microsoft.com/office/drawing/2014/main" id="{EE2005D3-8DF7-4A40-B93F-D4D63A06F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1875" y="2155825"/>
              <a:ext cx="46038" cy="57150"/>
            </a:xfrm>
            <a:custGeom>
              <a:avLst/>
              <a:gdLst>
                <a:gd name="T0" fmla="*/ 26 w 128"/>
                <a:gd name="T1" fmla="*/ 159 h 160"/>
                <a:gd name="T2" fmla="*/ 26 w 128"/>
                <a:gd name="T3" fmla="*/ 127 h 160"/>
                <a:gd name="T4" fmla="*/ 37 w 128"/>
                <a:gd name="T5" fmla="*/ 116 h 160"/>
                <a:gd name="T6" fmla="*/ 58 w 128"/>
                <a:gd name="T7" fmla="*/ 109 h 160"/>
                <a:gd name="T8" fmla="*/ 69 w 128"/>
                <a:gd name="T9" fmla="*/ 106 h 160"/>
                <a:gd name="T10" fmla="*/ 127 w 128"/>
                <a:gd name="T11" fmla="*/ 56 h 160"/>
                <a:gd name="T12" fmla="*/ 71 w 128"/>
                <a:gd name="T13" fmla="*/ 0 h 160"/>
                <a:gd name="T14" fmla="*/ 71 w 128"/>
                <a:gd name="T15" fmla="*/ 37 h 160"/>
                <a:gd name="T16" fmla="*/ 92 w 128"/>
                <a:gd name="T17" fmla="*/ 58 h 160"/>
                <a:gd name="T18" fmla="*/ 71 w 128"/>
                <a:gd name="T19" fmla="*/ 79 h 160"/>
                <a:gd name="T20" fmla="*/ 61 w 128"/>
                <a:gd name="T21" fmla="*/ 82 h 160"/>
                <a:gd name="T22" fmla="*/ 39 w 128"/>
                <a:gd name="T23" fmla="*/ 90 h 160"/>
                <a:gd name="T24" fmla="*/ 29 w 128"/>
                <a:gd name="T25" fmla="*/ 95 h 160"/>
                <a:gd name="T26" fmla="*/ 0 w 128"/>
                <a:gd name="T27" fmla="*/ 124 h 160"/>
                <a:gd name="T28" fmla="*/ 26 w 128"/>
                <a:gd name="T29" fmla="*/ 15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160">
                  <a:moveTo>
                    <a:pt x="26" y="159"/>
                  </a:moveTo>
                  <a:lnTo>
                    <a:pt x="26" y="127"/>
                  </a:lnTo>
                  <a:cubicBezTo>
                    <a:pt x="26" y="122"/>
                    <a:pt x="32" y="118"/>
                    <a:pt x="37" y="116"/>
                  </a:cubicBezTo>
                  <a:cubicBezTo>
                    <a:pt x="42" y="113"/>
                    <a:pt x="50" y="111"/>
                    <a:pt x="58" y="109"/>
                  </a:cubicBezTo>
                  <a:cubicBezTo>
                    <a:pt x="63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6"/>
                  </a:cubicBezTo>
                  <a:cubicBezTo>
                    <a:pt x="127" y="24"/>
                    <a:pt x="100" y="11"/>
                    <a:pt x="71" y="0"/>
                  </a:cubicBezTo>
                  <a:lnTo>
                    <a:pt x="71" y="37"/>
                  </a:lnTo>
                  <a:cubicBezTo>
                    <a:pt x="84" y="42"/>
                    <a:pt x="92" y="47"/>
                    <a:pt x="92" y="58"/>
                  </a:cubicBezTo>
                  <a:cubicBezTo>
                    <a:pt x="92" y="68"/>
                    <a:pt x="79" y="77"/>
                    <a:pt x="71" y="79"/>
                  </a:cubicBezTo>
                  <a:cubicBezTo>
                    <a:pt x="69" y="82"/>
                    <a:pt x="61" y="82"/>
                    <a:pt x="61" y="82"/>
                  </a:cubicBezTo>
                  <a:cubicBezTo>
                    <a:pt x="53" y="85"/>
                    <a:pt x="45" y="87"/>
                    <a:pt x="39" y="90"/>
                  </a:cubicBezTo>
                  <a:cubicBezTo>
                    <a:pt x="37" y="93"/>
                    <a:pt x="32" y="93"/>
                    <a:pt x="29" y="95"/>
                  </a:cubicBezTo>
                  <a:cubicBezTo>
                    <a:pt x="13" y="98"/>
                    <a:pt x="0" y="105"/>
                    <a:pt x="0" y="124"/>
                  </a:cubicBezTo>
                  <a:cubicBezTo>
                    <a:pt x="0" y="142"/>
                    <a:pt x="13" y="154"/>
                    <a:pt x="26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5" name="Freeform 34">
              <a:extLst>
                <a:ext uri="{FF2B5EF4-FFF2-40B4-BE49-F238E27FC236}">
                  <a16:creationId xmlns:a16="http://schemas.microsoft.com/office/drawing/2014/main" id="{09E27A9B-F243-064E-8B7A-7AD530A2E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2057400"/>
              <a:ext cx="47625" cy="47625"/>
            </a:xfrm>
            <a:custGeom>
              <a:avLst/>
              <a:gdLst>
                <a:gd name="T0" fmla="*/ 98 w 133"/>
                <a:gd name="T1" fmla="*/ 13 h 131"/>
                <a:gd name="T2" fmla="*/ 52 w 133"/>
                <a:gd name="T3" fmla="*/ 37 h 131"/>
                <a:gd name="T4" fmla="*/ 37 w 133"/>
                <a:gd name="T5" fmla="*/ 58 h 131"/>
                <a:gd name="T6" fmla="*/ 29 w 133"/>
                <a:gd name="T7" fmla="*/ 85 h 131"/>
                <a:gd name="T8" fmla="*/ 23 w 133"/>
                <a:gd name="T9" fmla="*/ 98 h 131"/>
                <a:gd name="T10" fmla="*/ 18 w 133"/>
                <a:gd name="T11" fmla="*/ 109 h 131"/>
                <a:gd name="T12" fmla="*/ 0 w 133"/>
                <a:gd name="T13" fmla="*/ 117 h 131"/>
                <a:gd name="T14" fmla="*/ 15 w 133"/>
                <a:gd name="T15" fmla="*/ 114 h 131"/>
                <a:gd name="T16" fmla="*/ 10 w 133"/>
                <a:gd name="T17" fmla="*/ 130 h 131"/>
                <a:gd name="T18" fmla="*/ 29 w 133"/>
                <a:gd name="T19" fmla="*/ 101 h 131"/>
                <a:gd name="T20" fmla="*/ 55 w 133"/>
                <a:gd name="T21" fmla="*/ 93 h 131"/>
                <a:gd name="T22" fmla="*/ 103 w 133"/>
                <a:gd name="T23" fmla="*/ 58 h 131"/>
                <a:gd name="T24" fmla="*/ 132 w 133"/>
                <a:gd name="T25" fmla="*/ 37 h 131"/>
                <a:gd name="T26" fmla="*/ 129 w 133"/>
                <a:gd name="T27" fmla="*/ 0 h 131"/>
                <a:gd name="T28" fmla="*/ 98 w 133"/>
                <a:gd name="T29" fmla="*/ 13 h 131"/>
                <a:gd name="T30" fmla="*/ 58 w 133"/>
                <a:gd name="T31" fmla="*/ 64 h 131"/>
                <a:gd name="T32" fmla="*/ 50 w 133"/>
                <a:gd name="T33" fmla="*/ 66 h 131"/>
                <a:gd name="T34" fmla="*/ 63 w 133"/>
                <a:gd name="T35" fmla="*/ 48 h 131"/>
                <a:gd name="T36" fmla="*/ 74 w 133"/>
                <a:gd name="T37" fmla="*/ 48 h 131"/>
                <a:gd name="T38" fmla="*/ 58 w 133"/>
                <a:gd name="T39" fmla="*/ 6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3" h="131">
                  <a:moveTo>
                    <a:pt x="98" y="13"/>
                  </a:moveTo>
                  <a:cubicBezTo>
                    <a:pt x="87" y="16"/>
                    <a:pt x="68" y="19"/>
                    <a:pt x="52" y="37"/>
                  </a:cubicBezTo>
                  <a:cubicBezTo>
                    <a:pt x="50" y="40"/>
                    <a:pt x="42" y="51"/>
                    <a:pt x="37" y="58"/>
                  </a:cubicBezTo>
                  <a:cubicBezTo>
                    <a:pt x="31" y="66"/>
                    <a:pt x="31" y="77"/>
                    <a:pt x="29" y="85"/>
                  </a:cubicBezTo>
                  <a:cubicBezTo>
                    <a:pt x="23" y="93"/>
                    <a:pt x="23" y="98"/>
                    <a:pt x="23" y="98"/>
                  </a:cubicBezTo>
                  <a:cubicBezTo>
                    <a:pt x="23" y="98"/>
                    <a:pt x="23" y="103"/>
                    <a:pt x="18" y="109"/>
                  </a:cubicBezTo>
                  <a:cubicBezTo>
                    <a:pt x="13" y="113"/>
                    <a:pt x="7" y="118"/>
                    <a:pt x="0" y="117"/>
                  </a:cubicBezTo>
                  <a:cubicBezTo>
                    <a:pt x="7" y="118"/>
                    <a:pt x="15" y="114"/>
                    <a:pt x="15" y="114"/>
                  </a:cubicBezTo>
                  <a:cubicBezTo>
                    <a:pt x="15" y="114"/>
                    <a:pt x="13" y="119"/>
                    <a:pt x="10" y="130"/>
                  </a:cubicBezTo>
                  <a:cubicBezTo>
                    <a:pt x="18" y="111"/>
                    <a:pt x="26" y="103"/>
                    <a:pt x="29" y="101"/>
                  </a:cubicBezTo>
                  <a:cubicBezTo>
                    <a:pt x="31" y="101"/>
                    <a:pt x="39" y="101"/>
                    <a:pt x="55" y="93"/>
                  </a:cubicBezTo>
                  <a:cubicBezTo>
                    <a:pt x="71" y="82"/>
                    <a:pt x="95" y="68"/>
                    <a:pt x="103" y="58"/>
                  </a:cubicBezTo>
                  <a:cubicBezTo>
                    <a:pt x="111" y="47"/>
                    <a:pt x="121" y="43"/>
                    <a:pt x="132" y="37"/>
                  </a:cubicBezTo>
                  <a:cubicBezTo>
                    <a:pt x="129" y="24"/>
                    <a:pt x="129" y="11"/>
                    <a:pt x="129" y="0"/>
                  </a:cubicBezTo>
                  <a:cubicBezTo>
                    <a:pt x="111" y="5"/>
                    <a:pt x="100" y="11"/>
                    <a:pt x="98" y="13"/>
                  </a:cubicBezTo>
                  <a:close/>
                  <a:moveTo>
                    <a:pt x="58" y="64"/>
                  </a:moveTo>
                  <a:lnTo>
                    <a:pt x="50" y="66"/>
                  </a:lnTo>
                  <a:lnTo>
                    <a:pt x="63" y="48"/>
                  </a:lnTo>
                  <a:lnTo>
                    <a:pt x="74" y="48"/>
                  </a:lnTo>
                  <a:lnTo>
                    <a:pt x="58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6" name="Freeform 35">
              <a:extLst>
                <a:ext uri="{FF2B5EF4-FFF2-40B4-BE49-F238E27FC236}">
                  <a16:creationId xmlns:a16="http://schemas.microsoft.com/office/drawing/2014/main" id="{96C04F49-0034-8943-90A2-F76D1BE1E6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2198688"/>
              <a:ext cx="7937" cy="66675"/>
            </a:xfrm>
            <a:custGeom>
              <a:avLst/>
              <a:gdLst>
                <a:gd name="T0" fmla="*/ 6 w 23"/>
                <a:gd name="T1" fmla="*/ 8 h 184"/>
                <a:gd name="T2" fmla="*/ 0 w 23"/>
                <a:gd name="T3" fmla="*/ 11 h 184"/>
                <a:gd name="T4" fmla="*/ 3 w 23"/>
                <a:gd name="T5" fmla="*/ 154 h 184"/>
                <a:gd name="T6" fmla="*/ 19 w 23"/>
                <a:gd name="T7" fmla="*/ 154 h 184"/>
                <a:gd name="T8" fmla="*/ 22 w 23"/>
                <a:gd name="T9" fmla="*/ 0 h 184"/>
                <a:gd name="T10" fmla="*/ 14 w 23"/>
                <a:gd name="T11" fmla="*/ 6 h 184"/>
                <a:gd name="T12" fmla="*/ 6 w 23"/>
                <a:gd name="T13" fmla="*/ 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84">
                  <a:moveTo>
                    <a:pt x="6" y="8"/>
                  </a:moveTo>
                  <a:cubicBezTo>
                    <a:pt x="4" y="8"/>
                    <a:pt x="0" y="11"/>
                    <a:pt x="0" y="11"/>
                  </a:cubicBezTo>
                  <a:cubicBezTo>
                    <a:pt x="0" y="11"/>
                    <a:pt x="3" y="151"/>
                    <a:pt x="3" y="154"/>
                  </a:cubicBezTo>
                  <a:cubicBezTo>
                    <a:pt x="3" y="183"/>
                    <a:pt x="19" y="183"/>
                    <a:pt x="19" y="154"/>
                  </a:cubicBezTo>
                  <a:cubicBezTo>
                    <a:pt x="19" y="151"/>
                    <a:pt x="22" y="0"/>
                    <a:pt x="22" y="0"/>
                  </a:cubicBezTo>
                  <a:cubicBezTo>
                    <a:pt x="22" y="0"/>
                    <a:pt x="16" y="6"/>
                    <a:pt x="14" y="6"/>
                  </a:cubicBezTo>
                  <a:cubicBezTo>
                    <a:pt x="11" y="6"/>
                    <a:pt x="9" y="8"/>
                    <a:pt x="6" y="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7" name="Freeform 36">
              <a:extLst>
                <a:ext uri="{FF2B5EF4-FFF2-40B4-BE49-F238E27FC236}">
                  <a16:creationId xmlns:a16="http://schemas.microsoft.com/office/drawing/2014/main" id="{E694ED46-3935-CC40-9084-972F513BB5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2988" y="2125663"/>
              <a:ext cx="11112" cy="58737"/>
            </a:xfrm>
            <a:custGeom>
              <a:avLst/>
              <a:gdLst>
                <a:gd name="T0" fmla="*/ 18 w 30"/>
                <a:gd name="T1" fmla="*/ 156 h 162"/>
                <a:gd name="T2" fmla="*/ 26 w 30"/>
                <a:gd name="T3" fmla="*/ 153 h 162"/>
                <a:gd name="T4" fmla="*/ 29 w 30"/>
                <a:gd name="T5" fmla="*/ 0 h 162"/>
                <a:gd name="T6" fmla="*/ 0 w 30"/>
                <a:gd name="T7" fmla="*/ 7 h 162"/>
                <a:gd name="T8" fmla="*/ 5 w 30"/>
                <a:gd name="T9" fmla="*/ 161 h 162"/>
                <a:gd name="T10" fmla="*/ 18 w 30"/>
                <a:gd name="T11" fmla="*/ 15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62">
                  <a:moveTo>
                    <a:pt x="18" y="156"/>
                  </a:moveTo>
                  <a:cubicBezTo>
                    <a:pt x="21" y="156"/>
                    <a:pt x="23" y="153"/>
                    <a:pt x="26" y="153"/>
                  </a:cubicBezTo>
                  <a:cubicBezTo>
                    <a:pt x="26" y="145"/>
                    <a:pt x="29" y="21"/>
                    <a:pt x="29" y="0"/>
                  </a:cubicBezTo>
                  <a:cubicBezTo>
                    <a:pt x="18" y="2"/>
                    <a:pt x="7" y="5"/>
                    <a:pt x="0" y="7"/>
                  </a:cubicBezTo>
                  <a:cubicBezTo>
                    <a:pt x="2" y="26"/>
                    <a:pt x="5" y="148"/>
                    <a:pt x="5" y="161"/>
                  </a:cubicBezTo>
                  <a:cubicBezTo>
                    <a:pt x="10" y="158"/>
                    <a:pt x="13" y="158"/>
                    <a:pt x="18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8" name="Freeform 37">
              <a:extLst>
                <a:ext uri="{FF2B5EF4-FFF2-40B4-BE49-F238E27FC236}">
                  <a16:creationId xmlns:a16="http://schemas.microsoft.com/office/drawing/2014/main" id="{59CA8B74-D882-5441-8CE9-A4F276B54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5050" y="2014538"/>
              <a:ext cx="30163" cy="90487"/>
            </a:xfrm>
            <a:custGeom>
              <a:avLst/>
              <a:gdLst>
                <a:gd name="T0" fmla="*/ 21 w 85"/>
                <a:gd name="T1" fmla="*/ 82 h 253"/>
                <a:gd name="T2" fmla="*/ 26 w 85"/>
                <a:gd name="T3" fmla="*/ 252 h 253"/>
                <a:gd name="T4" fmla="*/ 45 w 85"/>
                <a:gd name="T5" fmla="*/ 247 h 253"/>
                <a:gd name="T6" fmla="*/ 58 w 85"/>
                <a:gd name="T7" fmla="*/ 244 h 253"/>
                <a:gd name="T8" fmla="*/ 61 w 85"/>
                <a:gd name="T9" fmla="*/ 82 h 253"/>
                <a:gd name="T10" fmla="*/ 42 w 85"/>
                <a:gd name="T11" fmla="*/ 0 h 253"/>
                <a:gd name="T12" fmla="*/ 21 w 85"/>
                <a:gd name="T13" fmla="*/ 8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253">
                  <a:moveTo>
                    <a:pt x="21" y="82"/>
                  </a:moveTo>
                  <a:cubicBezTo>
                    <a:pt x="21" y="82"/>
                    <a:pt x="24" y="220"/>
                    <a:pt x="26" y="252"/>
                  </a:cubicBezTo>
                  <a:cubicBezTo>
                    <a:pt x="31" y="249"/>
                    <a:pt x="39" y="249"/>
                    <a:pt x="45" y="247"/>
                  </a:cubicBezTo>
                  <a:cubicBezTo>
                    <a:pt x="50" y="247"/>
                    <a:pt x="53" y="244"/>
                    <a:pt x="58" y="244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3" y="61"/>
                    <a:pt x="84" y="0"/>
                    <a:pt x="42" y="0"/>
                  </a:cubicBezTo>
                  <a:cubicBezTo>
                    <a:pt x="0" y="0"/>
                    <a:pt x="18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9" name="Freeform 38">
              <a:extLst>
                <a:ext uri="{FF2B5EF4-FFF2-40B4-BE49-F238E27FC236}">
                  <a16:creationId xmlns:a16="http://schemas.microsoft.com/office/drawing/2014/main" id="{36B82F63-EE58-D34A-AEEB-D7B6217978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9363" y="2070100"/>
              <a:ext cx="93662" cy="85725"/>
            </a:xfrm>
            <a:custGeom>
              <a:avLst/>
              <a:gdLst>
                <a:gd name="T0" fmla="*/ 130 w 261"/>
                <a:gd name="T1" fmla="*/ 42 h 237"/>
                <a:gd name="T2" fmla="*/ 130 w 261"/>
                <a:gd name="T3" fmla="*/ 42 h 237"/>
                <a:gd name="T4" fmla="*/ 96 w 261"/>
                <a:gd name="T5" fmla="*/ 236 h 237"/>
                <a:gd name="T6" fmla="*/ 45 w 261"/>
                <a:gd name="T7" fmla="*/ 236 h 237"/>
                <a:gd name="T8" fmla="*/ 0 w 261"/>
                <a:gd name="T9" fmla="*/ 0 h 237"/>
                <a:gd name="T10" fmla="*/ 40 w 261"/>
                <a:gd name="T11" fmla="*/ 0 h 237"/>
                <a:gd name="T12" fmla="*/ 72 w 261"/>
                <a:gd name="T13" fmla="*/ 180 h 237"/>
                <a:gd name="T14" fmla="*/ 72 w 261"/>
                <a:gd name="T15" fmla="*/ 180 h 237"/>
                <a:gd name="T16" fmla="*/ 106 w 261"/>
                <a:gd name="T17" fmla="*/ 0 h 237"/>
                <a:gd name="T18" fmla="*/ 157 w 261"/>
                <a:gd name="T19" fmla="*/ 0 h 237"/>
                <a:gd name="T20" fmla="*/ 188 w 261"/>
                <a:gd name="T21" fmla="*/ 180 h 237"/>
                <a:gd name="T22" fmla="*/ 188 w 261"/>
                <a:gd name="T23" fmla="*/ 180 h 237"/>
                <a:gd name="T24" fmla="*/ 223 w 261"/>
                <a:gd name="T25" fmla="*/ 0 h 237"/>
                <a:gd name="T26" fmla="*/ 260 w 261"/>
                <a:gd name="T27" fmla="*/ 0 h 237"/>
                <a:gd name="T28" fmla="*/ 212 w 261"/>
                <a:gd name="T29" fmla="*/ 236 h 237"/>
                <a:gd name="T30" fmla="*/ 165 w 261"/>
                <a:gd name="T31" fmla="*/ 236 h 237"/>
                <a:gd name="T32" fmla="*/ 130 w 261"/>
                <a:gd name="T33" fmla="*/ 4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1" h="237">
                  <a:moveTo>
                    <a:pt x="130" y="42"/>
                  </a:moveTo>
                  <a:lnTo>
                    <a:pt x="130" y="42"/>
                  </a:lnTo>
                  <a:lnTo>
                    <a:pt x="96" y="236"/>
                  </a:lnTo>
                  <a:lnTo>
                    <a:pt x="45" y="236"/>
                  </a:lnTo>
                  <a:lnTo>
                    <a:pt x="0" y="0"/>
                  </a:lnTo>
                  <a:lnTo>
                    <a:pt x="40" y="0"/>
                  </a:lnTo>
                  <a:lnTo>
                    <a:pt x="72" y="180"/>
                  </a:lnTo>
                  <a:lnTo>
                    <a:pt x="72" y="180"/>
                  </a:lnTo>
                  <a:lnTo>
                    <a:pt x="106" y="0"/>
                  </a:lnTo>
                  <a:lnTo>
                    <a:pt x="157" y="0"/>
                  </a:lnTo>
                  <a:lnTo>
                    <a:pt x="188" y="180"/>
                  </a:lnTo>
                  <a:lnTo>
                    <a:pt x="188" y="180"/>
                  </a:lnTo>
                  <a:lnTo>
                    <a:pt x="223" y="0"/>
                  </a:lnTo>
                  <a:lnTo>
                    <a:pt x="260" y="0"/>
                  </a:lnTo>
                  <a:lnTo>
                    <a:pt x="212" y="236"/>
                  </a:lnTo>
                  <a:lnTo>
                    <a:pt x="165" y="236"/>
                  </a:lnTo>
                  <a:lnTo>
                    <a:pt x="130" y="4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0" name="Freeform 39">
              <a:extLst>
                <a:ext uri="{FF2B5EF4-FFF2-40B4-BE49-F238E27FC236}">
                  <a16:creationId xmlns:a16="http://schemas.microsoft.com/office/drawing/2014/main" id="{38E5F041-4648-1C4C-949C-B3240F9E53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438" y="2092325"/>
              <a:ext cx="53975" cy="65088"/>
            </a:xfrm>
            <a:custGeom>
              <a:avLst/>
              <a:gdLst>
                <a:gd name="T0" fmla="*/ 148 w 149"/>
                <a:gd name="T1" fmla="*/ 90 h 181"/>
                <a:gd name="T2" fmla="*/ 74 w 149"/>
                <a:gd name="T3" fmla="*/ 180 h 181"/>
                <a:gd name="T4" fmla="*/ 0 w 149"/>
                <a:gd name="T5" fmla="*/ 90 h 181"/>
                <a:gd name="T6" fmla="*/ 74 w 149"/>
                <a:gd name="T7" fmla="*/ 0 h 181"/>
                <a:gd name="T8" fmla="*/ 148 w 149"/>
                <a:gd name="T9" fmla="*/ 90 h 181"/>
                <a:gd name="T10" fmla="*/ 106 w 149"/>
                <a:gd name="T11" fmla="*/ 87 h 181"/>
                <a:gd name="T12" fmla="*/ 74 w 149"/>
                <a:gd name="T13" fmla="*/ 29 h 181"/>
                <a:gd name="T14" fmla="*/ 42 w 149"/>
                <a:gd name="T15" fmla="*/ 87 h 181"/>
                <a:gd name="T16" fmla="*/ 74 w 149"/>
                <a:gd name="T17" fmla="*/ 148 h 181"/>
                <a:gd name="T18" fmla="*/ 106 w 149"/>
                <a:gd name="T19" fmla="*/ 8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181">
                  <a:moveTo>
                    <a:pt x="148" y="90"/>
                  </a:moveTo>
                  <a:cubicBezTo>
                    <a:pt x="148" y="161"/>
                    <a:pt x="109" y="180"/>
                    <a:pt x="74" y="180"/>
                  </a:cubicBezTo>
                  <a:cubicBezTo>
                    <a:pt x="40" y="180"/>
                    <a:pt x="0" y="164"/>
                    <a:pt x="0" y="90"/>
                  </a:cubicBezTo>
                  <a:cubicBezTo>
                    <a:pt x="0" y="16"/>
                    <a:pt x="40" y="0"/>
                    <a:pt x="74" y="0"/>
                  </a:cubicBezTo>
                  <a:cubicBezTo>
                    <a:pt x="109" y="0"/>
                    <a:pt x="148" y="18"/>
                    <a:pt x="148" y="90"/>
                  </a:cubicBezTo>
                  <a:close/>
                  <a:moveTo>
                    <a:pt x="106" y="87"/>
                  </a:moveTo>
                  <a:cubicBezTo>
                    <a:pt x="106" y="58"/>
                    <a:pt x="101" y="29"/>
                    <a:pt x="74" y="29"/>
                  </a:cubicBezTo>
                  <a:cubicBezTo>
                    <a:pt x="48" y="29"/>
                    <a:pt x="42" y="58"/>
                    <a:pt x="42" y="87"/>
                  </a:cubicBezTo>
                  <a:cubicBezTo>
                    <a:pt x="42" y="116"/>
                    <a:pt x="48" y="148"/>
                    <a:pt x="74" y="148"/>
                  </a:cubicBezTo>
                  <a:cubicBezTo>
                    <a:pt x="101" y="148"/>
                    <a:pt x="106" y="116"/>
                    <a:pt x="106" y="8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1" name="Freeform 40">
              <a:extLst>
                <a:ext uri="{FF2B5EF4-FFF2-40B4-BE49-F238E27FC236}">
                  <a16:creationId xmlns:a16="http://schemas.microsoft.com/office/drawing/2014/main" id="{486F401E-A81C-3746-B3B2-1FC80A060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3350" y="2090738"/>
              <a:ext cx="31750" cy="63500"/>
            </a:xfrm>
            <a:custGeom>
              <a:avLst/>
              <a:gdLst>
                <a:gd name="T0" fmla="*/ 0 w 88"/>
                <a:gd name="T1" fmla="*/ 32 h 176"/>
                <a:gd name="T2" fmla="*/ 0 w 88"/>
                <a:gd name="T3" fmla="*/ 3 h 176"/>
                <a:gd name="T4" fmla="*/ 37 w 88"/>
                <a:gd name="T5" fmla="*/ 3 h 176"/>
                <a:gd name="T6" fmla="*/ 37 w 88"/>
                <a:gd name="T7" fmla="*/ 35 h 176"/>
                <a:gd name="T8" fmla="*/ 37 w 88"/>
                <a:gd name="T9" fmla="*/ 35 h 176"/>
                <a:gd name="T10" fmla="*/ 79 w 88"/>
                <a:gd name="T11" fmla="*/ 0 h 176"/>
                <a:gd name="T12" fmla="*/ 87 w 88"/>
                <a:gd name="T13" fmla="*/ 0 h 176"/>
                <a:gd name="T14" fmla="*/ 87 w 88"/>
                <a:gd name="T15" fmla="*/ 40 h 176"/>
                <a:gd name="T16" fmla="*/ 77 w 88"/>
                <a:gd name="T17" fmla="*/ 37 h 176"/>
                <a:gd name="T18" fmla="*/ 42 w 88"/>
                <a:gd name="T19" fmla="*/ 80 h 176"/>
                <a:gd name="T20" fmla="*/ 42 w 88"/>
                <a:gd name="T21" fmla="*/ 175 h 176"/>
                <a:gd name="T22" fmla="*/ 2 w 88"/>
                <a:gd name="T23" fmla="*/ 175 h 176"/>
                <a:gd name="T24" fmla="*/ 0 w 88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3"/>
                    <a:pt x="37" y="24"/>
                    <a:pt x="37" y="35"/>
                  </a:cubicBezTo>
                  <a:lnTo>
                    <a:pt x="37" y="35"/>
                  </a:lnTo>
                  <a:cubicBezTo>
                    <a:pt x="42" y="21"/>
                    <a:pt x="55" y="0"/>
                    <a:pt x="79" y="0"/>
                  </a:cubicBezTo>
                  <a:cubicBezTo>
                    <a:pt x="82" y="0"/>
                    <a:pt x="85" y="0"/>
                    <a:pt x="87" y="0"/>
                  </a:cubicBezTo>
                  <a:lnTo>
                    <a:pt x="87" y="40"/>
                  </a:lnTo>
                  <a:cubicBezTo>
                    <a:pt x="85" y="40"/>
                    <a:pt x="79" y="37"/>
                    <a:pt x="77" y="37"/>
                  </a:cubicBezTo>
                  <a:cubicBezTo>
                    <a:pt x="61" y="37"/>
                    <a:pt x="42" y="48"/>
                    <a:pt x="42" y="80"/>
                  </a:cubicBezTo>
                  <a:lnTo>
                    <a:pt x="42" y="175"/>
                  </a:lnTo>
                  <a:lnTo>
                    <a:pt x="2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2" name="Freeform 41">
              <a:extLst>
                <a:ext uri="{FF2B5EF4-FFF2-40B4-BE49-F238E27FC236}">
                  <a16:creationId xmlns:a16="http://schemas.microsoft.com/office/drawing/2014/main" id="{0AEA1B8E-5391-A14A-A307-AF390B9132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3038" y="2063750"/>
              <a:ext cx="14287" cy="90488"/>
            </a:xfrm>
            <a:custGeom>
              <a:avLst/>
              <a:gdLst>
                <a:gd name="T0" fmla="*/ 20 w 41"/>
                <a:gd name="T1" fmla="*/ 252 h 253"/>
                <a:gd name="T2" fmla="*/ 0 w 41"/>
                <a:gd name="T3" fmla="*/ 252 h 253"/>
                <a:gd name="T4" fmla="*/ 0 w 41"/>
                <a:gd name="T5" fmla="*/ 0 h 253"/>
                <a:gd name="T6" fmla="*/ 40 w 41"/>
                <a:gd name="T7" fmla="*/ 0 h 253"/>
                <a:gd name="T8" fmla="*/ 40 w 41"/>
                <a:gd name="T9" fmla="*/ 252 h 253"/>
                <a:gd name="T10" fmla="*/ 20 w 41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3" name="Freeform 42">
              <a:extLst>
                <a:ext uri="{FF2B5EF4-FFF2-40B4-BE49-F238E27FC236}">
                  <a16:creationId xmlns:a16="http://schemas.microsoft.com/office/drawing/2014/main" id="{4BC7488A-9E43-8A4C-84D7-5A68A9E8C3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850" y="2063750"/>
              <a:ext cx="50800" cy="92075"/>
            </a:xfrm>
            <a:custGeom>
              <a:avLst/>
              <a:gdLst>
                <a:gd name="T0" fmla="*/ 141 w 142"/>
                <a:gd name="T1" fmla="*/ 0 h 255"/>
                <a:gd name="T2" fmla="*/ 141 w 142"/>
                <a:gd name="T3" fmla="*/ 223 h 255"/>
                <a:gd name="T4" fmla="*/ 141 w 142"/>
                <a:gd name="T5" fmla="*/ 252 h 255"/>
                <a:gd name="T6" fmla="*/ 103 w 142"/>
                <a:gd name="T7" fmla="*/ 252 h 255"/>
                <a:gd name="T8" fmla="*/ 103 w 142"/>
                <a:gd name="T9" fmla="*/ 225 h 255"/>
                <a:gd name="T10" fmla="*/ 58 w 142"/>
                <a:gd name="T11" fmla="*/ 254 h 255"/>
                <a:gd name="T12" fmla="*/ 0 w 142"/>
                <a:gd name="T13" fmla="*/ 167 h 255"/>
                <a:gd name="T14" fmla="*/ 58 w 142"/>
                <a:gd name="T15" fmla="*/ 77 h 255"/>
                <a:gd name="T16" fmla="*/ 101 w 142"/>
                <a:gd name="T17" fmla="*/ 103 h 255"/>
                <a:gd name="T18" fmla="*/ 101 w 142"/>
                <a:gd name="T19" fmla="*/ 0 h 255"/>
                <a:gd name="T20" fmla="*/ 141 w 142"/>
                <a:gd name="T21" fmla="*/ 0 h 255"/>
                <a:gd name="T22" fmla="*/ 101 w 142"/>
                <a:gd name="T23" fmla="*/ 164 h 255"/>
                <a:gd name="T24" fmla="*/ 69 w 142"/>
                <a:gd name="T25" fmla="*/ 106 h 255"/>
                <a:gd name="T26" fmla="*/ 40 w 142"/>
                <a:gd name="T27" fmla="*/ 164 h 255"/>
                <a:gd name="T28" fmla="*/ 69 w 142"/>
                <a:gd name="T29" fmla="*/ 223 h 255"/>
                <a:gd name="T30" fmla="*/ 101 w 142"/>
                <a:gd name="T31" fmla="*/ 16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" h="255">
                  <a:moveTo>
                    <a:pt x="141" y="0"/>
                  </a:moveTo>
                  <a:lnTo>
                    <a:pt x="141" y="223"/>
                  </a:lnTo>
                  <a:lnTo>
                    <a:pt x="141" y="252"/>
                  </a:lnTo>
                  <a:lnTo>
                    <a:pt x="103" y="252"/>
                  </a:lnTo>
                  <a:lnTo>
                    <a:pt x="103" y="225"/>
                  </a:lnTo>
                  <a:cubicBezTo>
                    <a:pt x="98" y="241"/>
                    <a:pt x="85" y="254"/>
                    <a:pt x="58" y="254"/>
                  </a:cubicBezTo>
                  <a:cubicBezTo>
                    <a:pt x="16" y="254"/>
                    <a:pt x="0" y="215"/>
                    <a:pt x="0" y="167"/>
                  </a:cubicBezTo>
                  <a:cubicBezTo>
                    <a:pt x="0" y="111"/>
                    <a:pt x="21" y="77"/>
                    <a:pt x="58" y="77"/>
                  </a:cubicBezTo>
                  <a:cubicBezTo>
                    <a:pt x="82" y="77"/>
                    <a:pt x="96" y="90"/>
                    <a:pt x="101" y="103"/>
                  </a:cubicBezTo>
                  <a:lnTo>
                    <a:pt x="101" y="0"/>
                  </a:lnTo>
                  <a:lnTo>
                    <a:pt x="141" y="0"/>
                  </a:lnTo>
                  <a:close/>
                  <a:moveTo>
                    <a:pt x="101" y="164"/>
                  </a:moveTo>
                  <a:cubicBezTo>
                    <a:pt x="101" y="130"/>
                    <a:pt x="93" y="106"/>
                    <a:pt x="69" y="106"/>
                  </a:cubicBezTo>
                  <a:cubicBezTo>
                    <a:pt x="48" y="106"/>
                    <a:pt x="40" y="127"/>
                    <a:pt x="40" y="164"/>
                  </a:cubicBezTo>
                  <a:cubicBezTo>
                    <a:pt x="40" y="204"/>
                    <a:pt x="45" y="223"/>
                    <a:pt x="69" y="223"/>
                  </a:cubicBezTo>
                  <a:cubicBezTo>
                    <a:pt x="93" y="223"/>
                    <a:pt x="101" y="196"/>
                    <a:pt x="101" y="16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4" name="Freeform 43">
              <a:extLst>
                <a:ext uri="{FF2B5EF4-FFF2-40B4-BE49-F238E27FC236}">
                  <a16:creationId xmlns:a16="http://schemas.microsoft.com/office/drawing/2014/main" id="{940D6E07-3E89-6C48-958E-F46C9A39B9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275" y="2070100"/>
              <a:ext cx="53975" cy="85725"/>
            </a:xfrm>
            <a:custGeom>
              <a:avLst/>
              <a:gdLst>
                <a:gd name="T0" fmla="*/ 0 w 149"/>
                <a:gd name="T1" fmla="*/ 0 h 237"/>
                <a:gd name="T2" fmla="*/ 40 w 149"/>
                <a:gd name="T3" fmla="*/ 0 h 237"/>
                <a:gd name="T4" fmla="*/ 40 w 149"/>
                <a:gd name="T5" fmla="*/ 95 h 237"/>
                <a:gd name="T6" fmla="*/ 109 w 149"/>
                <a:gd name="T7" fmla="*/ 95 h 237"/>
                <a:gd name="T8" fmla="*/ 109 w 149"/>
                <a:gd name="T9" fmla="*/ 0 h 237"/>
                <a:gd name="T10" fmla="*/ 148 w 149"/>
                <a:gd name="T11" fmla="*/ 0 h 237"/>
                <a:gd name="T12" fmla="*/ 148 w 149"/>
                <a:gd name="T13" fmla="*/ 236 h 237"/>
                <a:gd name="T14" fmla="*/ 109 w 149"/>
                <a:gd name="T15" fmla="*/ 236 h 237"/>
                <a:gd name="T16" fmla="*/ 109 w 149"/>
                <a:gd name="T17" fmla="*/ 132 h 237"/>
                <a:gd name="T18" fmla="*/ 40 w 149"/>
                <a:gd name="T19" fmla="*/ 132 h 237"/>
                <a:gd name="T20" fmla="*/ 40 w 149"/>
                <a:gd name="T21" fmla="*/ 236 h 237"/>
                <a:gd name="T22" fmla="*/ 0 w 149"/>
                <a:gd name="T23" fmla="*/ 236 h 237"/>
                <a:gd name="T24" fmla="*/ 0 w 149"/>
                <a:gd name="T25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9" h="237">
                  <a:moveTo>
                    <a:pt x="0" y="0"/>
                  </a:moveTo>
                  <a:lnTo>
                    <a:pt x="40" y="0"/>
                  </a:lnTo>
                  <a:lnTo>
                    <a:pt x="40" y="95"/>
                  </a:lnTo>
                  <a:lnTo>
                    <a:pt x="109" y="95"/>
                  </a:lnTo>
                  <a:lnTo>
                    <a:pt x="109" y="0"/>
                  </a:lnTo>
                  <a:lnTo>
                    <a:pt x="148" y="0"/>
                  </a:lnTo>
                  <a:lnTo>
                    <a:pt x="148" y="236"/>
                  </a:lnTo>
                  <a:lnTo>
                    <a:pt x="109" y="236"/>
                  </a:lnTo>
                  <a:lnTo>
                    <a:pt x="109" y="132"/>
                  </a:lnTo>
                  <a:lnTo>
                    <a:pt x="40" y="132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5" name="Freeform 44">
              <a:extLst>
                <a:ext uri="{FF2B5EF4-FFF2-40B4-BE49-F238E27FC236}">
                  <a16:creationId xmlns:a16="http://schemas.microsoft.com/office/drawing/2014/main" id="{C9F64B72-1FEB-DF48-93CA-E5EEF75C6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7188" y="2090738"/>
              <a:ext cx="49212" cy="65087"/>
            </a:xfrm>
            <a:custGeom>
              <a:avLst/>
              <a:gdLst>
                <a:gd name="T0" fmla="*/ 127 w 136"/>
                <a:gd name="T1" fmla="*/ 170 h 181"/>
                <a:gd name="T2" fmla="*/ 77 w 136"/>
                <a:gd name="T3" fmla="*/ 180 h 181"/>
                <a:gd name="T4" fmla="*/ 0 w 136"/>
                <a:gd name="T5" fmla="*/ 93 h 181"/>
                <a:gd name="T6" fmla="*/ 69 w 136"/>
                <a:gd name="T7" fmla="*/ 0 h 181"/>
                <a:gd name="T8" fmla="*/ 135 w 136"/>
                <a:gd name="T9" fmla="*/ 93 h 181"/>
                <a:gd name="T10" fmla="*/ 135 w 136"/>
                <a:gd name="T11" fmla="*/ 101 h 181"/>
                <a:gd name="T12" fmla="*/ 39 w 136"/>
                <a:gd name="T13" fmla="*/ 101 h 181"/>
                <a:gd name="T14" fmla="*/ 82 w 136"/>
                <a:gd name="T15" fmla="*/ 149 h 181"/>
                <a:gd name="T16" fmla="*/ 124 w 136"/>
                <a:gd name="T17" fmla="*/ 135 h 181"/>
                <a:gd name="T18" fmla="*/ 127 w 136"/>
                <a:gd name="T19" fmla="*/ 170 h 181"/>
                <a:gd name="T20" fmla="*/ 98 w 136"/>
                <a:gd name="T21" fmla="*/ 74 h 181"/>
                <a:gd name="T22" fmla="*/ 71 w 136"/>
                <a:gd name="T23" fmla="*/ 29 h 181"/>
                <a:gd name="T24" fmla="*/ 42 w 136"/>
                <a:gd name="T25" fmla="*/ 74 h 181"/>
                <a:gd name="T26" fmla="*/ 98 w 136"/>
                <a:gd name="T27" fmla="*/ 7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6" h="181">
                  <a:moveTo>
                    <a:pt x="127" y="170"/>
                  </a:moveTo>
                  <a:cubicBezTo>
                    <a:pt x="119" y="172"/>
                    <a:pt x="100" y="180"/>
                    <a:pt x="77" y="180"/>
                  </a:cubicBezTo>
                  <a:cubicBezTo>
                    <a:pt x="24" y="180"/>
                    <a:pt x="0" y="141"/>
                    <a:pt x="0" y="93"/>
                  </a:cubicBezTo>
                  <a:cubicBezTo>
                    <a:pt x="0" y="43"/>
                    <a:pt x="26" y="0"/>
                    <a:pt x="69" y="0"/>
                  </a:cubicBezTo>
                  <a:cubicBezTo>
                    <a:pt x="106" y="0"/>
                    <a:pt x="135" y="21"/>
                    <a:pt x="135" y="93"/>
                  </a:cubicBezTo>
                  <a:lnTo>
                    <a:pt x="135" y="101"/>
                  </a:lnTo>
                  <a:lnTo>
                    <a:pt x="39" y="101"/>
                  </a:lnTo>
                  <a:cubicBezTo>
                    <a:pt x="39" y="130"/>
                    <a:pt x="50" y="149"/>
                    <a:pt x="82" y="149"/>
                  </a:cubicBezTo>
                  <a:cubicBezTo>
                    <a:pt x="106" y="149"/>
                    <a:pt x="119" y="141"/>
                    <a:pt x="124" y="135"/>
                  </a:cubicBezTo>
                  <a:lnTo>
                    <a:pt x="127" y="170"/>
                  </a:lnTo>
                  <a:close/>
                  <a:moveTo>
                    <a:pt x="98" y="74"/>
                  </a:moveTo>
                  <a:cubicBezTo>
                    <a:pt x="98" y="43"/>
                    <a:pt x="87" y="29"/>
                    <a:pt x="71" y="29"/>
                  </a:cubicBezTo>
                  <a:cubicBezTo>
                    <a:pt x="50" y="29"/>
                    <a:pt x="42" y="53"/>
                    <a:pt x="42" y="74"/>
                  </a:cubicBezTo>
                  <a:lnTo>
                    <a:pt x="98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6" name="Freeform 45">
              <a:extLst>
                <a:ext uri="{FF2B5EF4-FFF2-40B4-BE49-F238E27FC236}">
                  <a16:creationId xmlns:a16="http://schemas.microsoft.com/office/drawing/2014/main" id="{B0ECF2AF-F762-A345-886A-CB39EFA3F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2750" y="2090738"/>
              <a:ext cx="50800" cy="65087"/>
            </a:xfrm>
            <a:custGeom>
              <a:avLst/>
              <a:gdLst>
                <a:gd name="T0" fmla="*/ 19 w 139"/>
                <a:gd name="T1" fmla="*/ 13 h 179"/>
                <a:gd name="T2" fmla="*/ 72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1 w 139"/>
                <a:gd name="T11" fmla="*/ 175 h 179"/>
                <a:gd name="T12" fmla="*/ 98 w 139"/>
                <a:gd name="T13" fmla="*/ 151 h 179"/>
                <a:gd name="T14" fmla="*/ 51 w 139"/>
                <a:gd name="T15" fmla="*/ 178 h 179"/>
                <a:gd name="T16" fmla="*/ 0 w 139"/>
                <a:gd name="T17" fmla="*/ 127 h 179"/>
                <a:gd name="T18" fmla="*/ 88 w 139"/>
                <a:gd name="T19" fmla="*/ 69 h 179"/>
                <a:gd name="T20" fmla="*/ 96 w 139"/>
                <a:gd name="T21" fmla="*/ 69 h 179"/>
                <a:gd name="T22" fmla="*/ 96 w 139"/>
                <a:gd name="T23" fmla="*/ 64 h 179"/>
                <a:gd name="T24" fmla="*/ 64 w 139"/>
                <a:gd name="T25" fmla="*/ 32 h 179"/>
                <a:gd name="T26" fmla="*/ 19 w 139"/>
                <a:gd name="T27" fmla="*/ 48 h 179"/>
                <a:gd name="T28" fmla="*/ 19 w 139"/>
                <a:gd name="T29" fmla="*/ 13 h 179"/>
                <a:gd name="T30" fmla="*/ 93 w 139"/>
                <a:gd name="T31" fmla="*/ 93 h 179"/>
                <a:gd name="T32" fmla="*/ 37 w 139"/>
                <a:gd name="T33" fmla="*/ 125 h 179"/>
                <a:gd name="T34" fmla="*/ 64 w 139"/>
                <a:gd name="T35" fmla="*/ 151 h 179"/>
                <a:gd name="T36" fmla="*/ 96 w 139"/>
                <a:gd name="T37" fmla="*/ 101 h 179"/>
                <a:gd name="T38" fmla="*/ 96 w 139"/>
                <a:gd name="T39" fmla="*/ 93 h 179"/>
                <a:gd name="T40" fmla="*/ 93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9" y="13"/>
                  </a:moveTo>
                  <a:cubicBezTo>
                    <a:pt x="29" y="8"/>
                    <a:pt x="45" y="0"/>
                    <a:pt x="72" y="0"/>
                  </a:cubicBezTo>
                  <a:cubicBezTo>
                    <a:pt x="122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6"/>
                    <a:pt x="135" y="167"/>
                    <a:pt x="138" y="175"/>
                  </a:cubicBezTo>
                  <a:lnTo>
                    <a:pt x="101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8" y="164"/>
                    <a:pt x="74" y="178"/>
                    <a:pt x="51" y="178"/>
                  </a:cubicBezTo>
                  <a:cubicBezTo>
                    <a:pt x="24" y="178"/>
                    <a:pt x="0" y="159"/>
                    <a:pt x="0" y="127"/>
                  </a:cubicBezTo>
                  <a:cubicBezTo>
                    <a:pt x="0" y="80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4"/>
                  </a:lnTo>
                  <a:cubicBezTo>
                    <a:pt x="96" y="48"/>
                    <a:pt x="88" y="32"/>
                    <a:pt x="64" y="32"/>
                  </a:cubicBezTo>
                  <a:cubicBezTo>
                    <a:pt x="43" y="32"/>
                    <a:pt x="27" y="43"/>
                    <a:pt x="19" y="48"/>
                  </a:cubicBezTo>
                  <a:lnTo>
                    <a:pt x="19" y="13"/>
                  </a:lnTo>
                  <a:close/>
                  <a:moveTo>
                    <a:pt x="93" y="93"/>
                  </a:moveTo>
                  <a:cubicBezTo>
                    <a:pt x="59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4" y="151"/>
                  </a:cubicBezTo>
                  <a:cubicBezTo>
                    <a:pt x="88" y="151"/>
                    <a:pt x="96" y="133"/>
                    <a:pt x="96" y="101"/>
                  </a:cubicBezTo>
                  <a:lnTo>
                    <a:pt x="96" y="93"/>
                  </a:lnTo>
                  <a:lnTo>
                    <a:pt x="93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7" name="Freeform 46">
              <a:extLst>
                <a:ext uri="{FF2B5EF4-FFF2-40B4-BE49-F238E27FC236}">
                  <a16:creationId xmlns:a16="http://schemas.microsoft.com/office/drawing/2014/main" id="{880A0CA5-07F0-8344-AFAA-B2564BF9B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4663" y="2063750"/>
              <a:ext cx="14287" cy="90488"/>
            </a:xfrm>
            <a:custGeom>
              <a:avLst/>
              <a:gdLst>
                <a:gd name="T0" fmla="*/ 20 w 41"/>
                <a:gd name="T1" fmla="*/ 252 h 253"/>
                <a:gd name="T2" fmla="*/ 0 w 41"/>
                <a:gd name="T3" fmla="*/ 252 h 253"/>
                <a:gd name="T4" fmla="*/ 0 w 41"/>
                <a:gd name="T5" fmla="*/ 0 h 253"/>
                <a:gd name="T6" fmla="*/ 40 w 41"/>
                <a:gd name="T7" fmla="*/ 0 h 253"/>
                <a:gd name="T8" fmla="*/ 40 w 41"/>
                <a:gd name="T9" fmla="*/ 252 h 253"/>
                <a:gd name="T10" fmla="*/ 20 w 41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8" name="Freeform 47">
              <a:extLst>
                <a:ext uri="{FF2B5EF4-FFF2-40B4-BE49-F238E27FC236}">
                  <a16:creationId xmlns:a16="http://schemas.microsoft.com/office/drawing/2014/main" id="{099C18D4-6A2B-DA43-889E-FA41F9EF3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8475" y="2074863"/>
              <a:ext cx="36513" cy="80962"/>
            </a:xfrm>
            <a:custGeom>
              <a:avLst/>
              <a:gdLst>
                <a:gd name="T0" fmla="*/ 26 w 102"/>
                <a:gd name="T1" fmla="*/ 13 h 226"/>
                <a:gd name="T2" fmla="*/ 66 w 102"/>
                <a:gd name="T3" fmla="*/ 0 h 226"/>
                <a:gd name="T4" fmla="*/ 66 w 102"/>
                <a:gd name="T5" fmla="*/ 48 h 226"/>
                <a:gd name="T6" fmla="*/ 101 w 102"/>
                <a:gd name="T7" fmla="*/ 48 h 226"/>
                <a:gd name="T8" fmla="*/ 101 w 102"/>
                <a:gd name="T9" fmla="*/ 80 h 226"/>
                <a:gd name="T10" fmla="*/ 66 w 102"/>
                <a:gd name="T11" fmla="*/ 80 h 226"/>
                <a:gd name="T12" fmla="*/ 66 w 102"/>
                <a:gd name="T13" fmla="*/ 170 h 226"/>
                <a:gd name="T14" fmla="*/ 85 w 102"/>
                <a:gd name="T15" fmla="*/ 194 h 226"/>
                <a:gd name="T16" fmla="*/ 101 w 102"/>
                <a:gd name="T17" fmla="*/ 191 h 226"/>
                <a:gd name="T18" fmla="*/ 101 w 102"/>
                <a:gd name="T19" fmla="*/ 220 h 226"/>
                <a:gd name="T20" fmla="*/ 74 w 102"/>
                <a:gd name="T21" fmla="*/ 225 h 226"/>
                <a:gd name="T22" fmla="*/ 26 w 102"/>
                <a:gd name="T23" fmla="*/ 175 h 226"/>
                <a:gd name="T24" fmla="*/ 26 w 102"/>
                <a:gd name="T25" fmla="*/ 80 h 226"/>
                <a:gd name="T26" fmla="*/ 0 w 102"/>
                <a:gd name="T27" fmla="*/ 80 h 226"/>
                <a:gd name="T28" fmla="*/ 0 w 102"/>
                <a:gd name="T29" fmla="*/ 48 h 226"/>
                <a:gd name="T30" fmla="*/ 26 w 102"/>
                <a:gd name="T31" fmla="*/ 48 h 226"/>
                <a:gd name="T32" fmla="*/ 26 w 102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" h="226">
                  <a:moveTo>
                    <a:pt x="26" y="13"/>
                  </a:moveTo>
                  <a:lnTo>
                    <a:pt x="66" y="0"/>
                  </a:lnTo>
                  <a:lnTo>
                    <a:pt x="66" y="48"/>
                  </a:lnTo>
                  <a:lnTo>
                    <a:pt x="101" y="48"/>
                  </a:lnTo>
                  <a:lnTo>
                    <a:pt x="101" y="80"/>
                  </a:lnTo>
                  <a:lnTo>
                    <a:pt x="66" y="80"/>
                  </a:lnTo>
                  <a:lnTo>
                    <a:pt x="66" y="170"/>
                  </a:lnTo>
                  <a:cubicBezTo>
                    <a:pt x="66" y="188"/>
                    <a:pt x="71" y="194"/>
                    <a:pt x="85" y="194"/>
                  </a:cubicBezTo>
                  <a:cubicBezTo>
                    <a:pt x="93" y="194"/>
                    <a:pt x="98" y="191"/>
                    <a:pt x="101" y="191"/>
                  </a:cubicBezTo>
                  <a:lnTo>
                    <a:pt x="101" y="220"/>
                  </a:lnTo>
                  <a:cubicBezTo>
                    <a:pt x="95" y="223"/>
                    <a:pt x="85" y="225"/>
                    <a:pt x="74" y="225"/>
                  </a:cubicBezTo>
                  <a:cubicBezTo>
                    <a:pt x="45" y="225"/>
                    <a:pt x="26" y="212"/>
                    <a:pt x="26" y="175"/>
                  </a:cubicBezTo>
                  <a:lnTo>
                    <a:pt x="26" y="80"/>
                  </a:lnTo>
                  <a:lnTo>
                    <a:pt x="0" y="80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6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9" name="Freeform 48">
              <a:extLst>
                <a:ext uri="{FF2B5EF4-FFF2-40B4-BE49-F238E27FC236}">
                  <a16:creationId xmlns:a16="http://schemas.microsoft.com/office/drawing/2014/main" id="{CD4AD4F8-3587-F447-A30F-498437010C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8" y="2063750"/>
              <a:ext cx="47625" cy="90488"/>
            </a:xfrm>
            <a:custGeom>
              <a:avLst/>
              <a:gdLst>
                <a:gd name="T0" fmla="*/ 0 w 133"/>
                <a:gd name="T1" fmla="*/ 0 h 253"/>
                <a:gd name="T2" fmla="*/ 39 w 133"/>
                <a:gd name="T3" fmla="*/ 0 h 253"/>
                <a:gd name="T4" fmla="*/ 39 w 133"/>
                <a:gd name="T5" fmla="*/ 101 h 253"/>
                <a:gd name="T6" fmla="*/ 39 w 133"/>
                <a:gd name="T7" fmla="*/ 101 h 253"/>
                <a:gd name="T8" fmla="*/ 82 w 133"/>
                <a:gd name="T9" fmla="*/ 77 h 253"/>
                <a:gd name="T10" fmla="*/ 132 w 133"/>
                <a:gd name="T11" fmla="*/ 140 h 253"/>
                <a:gd name="T12" fmla="*/ 132 w 133"/>
                <a:gd name="T13" fmla="*/ 252 h 253"/>
                <a:gd name="T14" fmla="*/ 92 w 133"/>
                <a:gd name="T15" fmla="*/ 252 h 253"/>
                <a:gd name="T16" fmla="*/ 92 w 133"/>
                <a:gd name="T17" fmla="*/ 148 h 253"/>
                <a:gd name="T18" fmla="*/ 69 w 133"/>
                <a:gd name="T19" fmla="*/ 111 h 253"/>
                <a:gd name="T20" fmla="*/ 39 w 133"/>
                <a:gd name="T21" fmla="*/ 151 h 253"/>
                <a:gd name="T22" fmla="*/ 39 w 133"/>
                <a:gd name="T23" fmla="*/ 252 h 253"/>
                <a:gd name="T24" fmla="*/ 0 w 133"/>
                <a:gd name="T25" fmla="*/ 252 h 253"/>
                <a:gd name="T26" fmla="*/ 0 w 133"/>
                <a:gd name="T2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253">
                  <a:moveTo>
                    <a:pt x="0" y="0"/>
                  </a:moveTo>
                  <a:lnTo>
                    <a:pt x="39" y="0"/>
                  </a:lnTo>
                  <a:lnTo>
                    <a:pt x="39" y="101"/>
                  </a:lnTo>
                  <a:lnTo>
                    <a:pt x="39" y="101"/>
                  </a:lnTo>
                  <a:cubicBezTo>
                    <a:pt x="47" y="90"/>
                    <a:pt x="55" y="77"/>
                    <a:pt x="82" y="77"/>
                  </a:cubicBezTo>
                  <a:cubicBezTo>
                    <a:pt x="119" y="77"/>
                    <a:pt x="132" y="106"/>
                    <a:pt x="132" y="140"/>
                  </a:cubicBezTo>
                  <a:lnTo>
                    <a:pt x="132" y="252"/>
                  </a:lnTo>
                  <a:lnTo>
                    <a:pt x="92" y="252"/>
                  </a:lnTo>
                  <a:lnTo>
                    <a:pt x="92" y="148"/>
                  </a:lnTo>
                  <a:cubicBezTo>
                    <a:pt x="92" y="122"/>
                    <a:pt x="87" y="111"/>
                    <a:pt x="69" y="111"/>
                  </a:cubicBezTo>
                  <a:cubicBezTo>
                    <a:pt x="47" y="111"/>
                    <a:pt x="39" y="130"/>
                    <a:pt x="39" y="151"/>
                  </a:cubicBezTo>
                  <a:lnTo>
                    <a:pt x="39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0" name="Freeform 49">
              <a:extLst>
                <a:ext uri="{FF2B5EF4-FFF2-40B4-BE49-F238E27FC236}">
                  <a16:creationId xmlns:a16="http://schemas.microsoft.com/office/drawing/2014/main" id="{1B51F9EF-9731-AE4E-8550-2C1D6BA79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176463"/>
              <a:ext cx="65088" cy="85725"/>
            </a:xfrm>
            <a:custGeom>
              <a:avLst/>
              <a:gdLst>
                <a:gd name="T0" fmla="*/ 180 w 181"/>
                <a:gd name="T1" fmla="*/ 119 h 239"/>
                <a:gd name="T2" fmla="*/ 90 w 181"/>
                <a:gd name="T3" fmla="*/ 238 h 239"/>
                <a:gd name="T4" fmla="*/ 0 w 181"/>
                <a:gd name="T5" fmla="*/ 119 h 239"/>
                <a:gd name="T6" fmla="*/ 90 w 181"/>
                <a:gd name="T7" fmla="*/ 0 h 239"/>
                <a:gd name="T8" fmla="*/ 180 w 181"/>
                <a:gd name="T9" fmla="*/ 119 h 239"/>
                <a:gd name="T10" fmla="*/ 138 w 181"/>
                <a:gd name="T11" fmla="*/ 121 h 239"/>
                <a:gd name="T12" fmla="*/ 90 w 181"/>
                <a:gd name="T13" fmla="*/ 34 h 239"/>
                <a:gd name="T14" fmla="*/ 42 w 181"/>
                <a:gd name="T15" fmla="*/ 121 h 239"/>
                <a:gd name="T16" fmla="*/ 90 w 181"/>
                <a:gd name="T17" fmla="*/ 209 h 239"/>
                <a:gd name="T18" fmla="*/ 138 w 181"/>
                <a:gd name="T19" fmla="*/ 121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239">
                  <a:moveTo>
                    <a:pt x="180" y="119"/>
                  </a:moveTo>
                  <a:cubicBezTo>
                    <a:pt x="180" y="203"/>
                    <a:pt x="138" y="238"/>
                    <a:pt x="90" y="238"/>
                  </a:cubicBezTo>
                  <a:cubicBezTo>
                    <a:pt x="42" y="238"/>
                    <a:pt x="0" y="201"/>
                    <a:pt x="0" y="119"/>
                  </a:cubicBezTo>
                  <a:cubicBezTo>
                    <a:pt x="0" y="37"/>
                    <a:pt x="45" y="0"/>
                    <a:pt x="90" y="0"/>
                  </a:cubicBezTo>
                  <a:cubicBezTo>
                    <a:pt x="138" y="0"/>
                    <a:pt x="180" y="37"/>
                    <a:pt x="180" y="119"/>
                  </a:cubicBezTo>
                  <a:close/>
                  <a:moveTo>
                    <a:pt x="138" y="121"/>
                  </a:moveTo>
                  <a:cubicBezTo>
                    <a:pt x="138" y="57"/>
                    <a:pt x="117" y="34"/>
                    <a:pt x="90" y="34"/>
                  </a:cubicBezTo>
                  <a:cubicBezTo>
                    <a:pt x="64" y="34"/>
                    <a:pt x="42" y="58"/>
                    <a:pt x="42" y="121"/>
                  </a:cubicBezTo>
                  <a:cubicBezTo>
                    <a:pt x="42" y="185"/>
                    <a:pt x="64" y="209"/>
                    <a:pt x="90" y="209"/>
                  </a:cubicBezTo>
                  <a:cubicBezTo>
                    <a:pt x="117" y="209"/>
                    <a:pt x="138" y="184"/>
                    <a:pt x="138" y="12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1" name="Freeform 50">
              <a:extLst>
                <a:ext uri="{FF2B5EF4-FFF2-40B4-BE49-F238E27FC236}">
                  <a16:creationId xmlns:a16="http://schemas.microsoft.com/office/drawing/2014/main" id="{0FA6D5EB-B905-624C-9AA6-081555EDE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388" y="2198688"/>
              <a:ext cx="31750" cy="63500"/>
            </a:xfrm>
            <a:custGeom>
              <a:avLst/>
              <a:gdLst>
                <a:gd name="T0" fmla="*/ 0 w 89"/>
                <a:gd name="T1" fmla="*/ 32 h 176"/>
                <a:gd name="T2" fmla="*/ 0 w 89"/>
                <a:gd name="T3" fmla="*/ 3 h 176"/>
                <a:gd name="T4" fmla="*/ 37 w 89"/>
                <a:gd name="T5" fmla="*/ 3 h 176"/>
                <a:gd name="T6" fmla="*/ 37 w 89"/>
                <a:gd name="T7" fmla="*/ 35 h 176"/>
                <a:gd name="T8" fmla="*/ 37 w 89"/>
                <a:gd name="T9" fmla="*/ 35 h 176"/>
                <a:gd name="T10" fmla="*/ 80 w 89"/>
                <a:gd name="T11" fmla="*/ 0 h 176"/>
                <a:gd name="T12" fmla="*/ 88 w 89"/>
                <a:gd name="T13" fmla="*/ 0 h 176"/>
                <a:gd name="T14" fmla="*/ 88 w 89"/>
                <a:gd name="T15" fmla="*/ 40 h 176"/>
                <a:gd name="T16" fmla="*/ 77 w 89"/>
                <a:gd name="T17" fmla="*/ 38 h 176"/>
                <a:gd name="T18" fmla="*/ 43 w 89"/>
                <a:gd name="T19" fmla="*/ 80 h 176"/>
                <a:gd name="T20" fmla="*/ 43 w 89"/>
                <a:gd name="T21" fmla="*/ 175 h 176"/>
                <a:gd name="T22" fmla="*/ 3 w 89"/>
                <a:gd name="T23" fmla="*/ 175 h 176"/>
                <a:gd name="T24" fmla="*/ 0 w 89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4"/>
                    <a:pt x="37" y="24"/>
                    <a:pt x="37" y="35"/>
                  </a:cubicBezTo>
                  <a:lnTo>
                    <a:pt x="37" y="35"/>
                  </a:lnTo>
                  <a:cubicBezTo>
                    <a:pt x="43" y="22"/>
                    <a:pt x="56" y="0"/>
                    <a:pt x="80" y="0"/>
                  </a:cubicBezTo>
                  <a:cubicBezTo>
                    <a:pt x="82" y="0"/>
                    <a:pt x="85" y="0"/>
                    <a:pt x="88" y="0"/>
                  </a:cubicBezTo>
                  <a:lnTo>
                    <a:pt x="88" y="40"/>
                  </a:lnTo>
                  <a:cubicBezTo>
                    <a:pt x="85" y="40"/>
                    <a:pt x="80" y="38"/>
                    <a:pt x="77" y="38"/>
                  </a:cubicBezTo>
                  <a:cubicBezTo>
                    <a:pt x="61" y="38"/>
                    <a:pt x="43" y="48"/>
                    <a:pt x="43" y="80"/>
                  </a:cubicBezTo>
                  <a:lnTo>
                    <a:pt x="43" y="175"/>
                  </a:lnTo>
                  <a:lnTo>
                    <a:pt x="3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2" name="Freeform 51">
              <a:extLst>
                <a:ext uri="{FF2B5EF4-FFF2-40B4-BE49-F238E27FC236}">
                  <a16:creationId xmlns:a16="http://schemas.microsoft.com/office/drawing/2014/main" id="{85C0E812-1FB4-CA47-99D9-70A6D4A86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0488" y="2198688"/>
              <a:ext cx="52387" cy="90487"/>
            </a:xfrm>
            <a:custGeom>
              <a:avLst/>
              <a:gdLst>
                <a:gd name="T0" fmla="*/ 8 w 144"/>
                <a:gd name="T1" fmla="*/ 201 h 250"/>
                <a:gd name="T2" fmla="*/ 58 w 144"/>
                <a:gd name="T3" fmla="*/ 217 h 250"/>
                <a:gd name="T4" fmla="*/ 103 w 144"/>
                <a:gd name="T5" fmla="*/ 164 h 250"/>
                <a:gd name="T6" fmla="*/ 103 w 144"/>
                <a:gd name="T7" fmla="*/ 146 h 250"/>
                <a:gd name="T8" fmla="*/ 58 w 144"/>
                <a:gd name="T9" fmla="*/ 175 h 250"/>
                <a:gd name="T10" fmla="*/ 0 w 144"/>
                <a:gd name="T11" fmla="*/ 90 h 250"/>
                <a:gd name="T12" fmla="*/ 61 w 144"/>
                <a:gd name="T13" fmla="*/ 0 h 250"/>
                <a:gd name="T14" fmla="*/ 106 w 144"/>
                <a:gd name="T15" fmla="*/ 29 h 250"/>
                <a:gd name="T16" fmla="*/ 106 w 144"/>
                <a:gd name="T17" fmla="*/ 3 h 250"/>
                <a:gd name="T18" fmla="*/ 143 w 144"/>
                <a:gd name="T19" fmla="*/ 3 h 250"/>
                <a:gd name="T20" fmla="*/ 143 w 144"/>
                <a:gd name="T21" fmla="*/ 29 h 250"/>
                <a:gd name="T22" fmla="*/ 143 w 144"/>
                <a:gd name="T23" fmla="*/ 156 h 250"/>
                <a:gd name="T24" fmla="*/ 66 w 144"/>
                <a:gd name="T25" fmla="*/ 249 h 250"/>
                <a:gd name="T26" fmla="*/ 8 w 144"/>
                <a:gd name="T27" fmla="*/ 238 h 250"/>
                <a:gd name="T28" fmla="*/ 8 w 144"/>
                <a:gd name="T29" fmla="*/ 201 h 250"/>
                <a:gd name="T30" fmla="*/ 106 w 144"/>
                <a:gd name="T31" fmla="*/ 85 h 250"/>
                <a:gd name="T32" fmla="*/ 74 w 144"/>
                <a:gd name="T33" fmla="*/ 29 h 250"/>
                <a:gd name="T34" fmla="*/ 45 w 144"/>
                <a:gd name="T35" fmla="*/ 85 h 250"/>
                <a:gd name="T36" fmla="*/ 71 w 144"/>
                <a:gd name="T37" fmla="*/ 143 h 250"/>
                <a:gd name="T38" fmla="*/ 106 w 144"/>
                <a:gd name="T39" fmla="*/ 8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250">
                  <a:moveTo>
                    <a:pt x="8" y="201"/>
                  </a:moveTo>
                  <a:cubicBezTo>
                    <a:pt x="18" y="207"/>
                    <a:pt x="37" y="217"/>
                    <a:pt x="58" y="217"/>
                  </a:cubicBezTo>
                  <a:cubicBezTo>
                    <a:pt x="95" y="217"/>
                    <a:pt x="103" y="191"/>
                    <a:pt x="103" y="164"/>
                  </a:cubicBezTo>
                  <a:lnTo>
                    <a:pt x="103" y="146"/>
                  </a:lnTo>
                  <a:cubicBezTo>
                    <a:pt x="98" y="159"/>
                    <a:pt x="84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2"/>
                    <a:pt x="16" y="0"/>
                    <a:pt x="61" y="0"/>
                  </a:cubicBezTo>
                  <a:cubicBezTo>
                    <a:pt x="84" y="0"/>
                    <a:pt x="95" y="13"/>
                    <a:pt x="106" y="29"/>
                  </a:cubicBezTo>
                  <a:lnTo>
                    <a:pt x="106" y="3"/>
                  </a:lnTo>
                  <a:lnTo>
                    <a:pt x="143" y="3"/>
                  </a:lnTo>
                  <a:lnTo>
                    <a:pt x="143" y="29"/>
                  </a:lnTo>
                  <a:lnTo>
                    <a:pt x="143" y="156"/>
                  </a:lnTo>
                  <a:cubicBezTo>
                    <a:pt x="143" y="209"/>
                    <a:pt x="127" y="249"/>
                    <a:pt x="66" y="249"/>
                  </a:cubicBezTo>
                  <a:cubicBezTo>
                    <a:pt x="39" y="249"/>
                    <a:pt x="18" y="241"/>
                    <a:pt x="8" y="238"/>
                  </a:cubicBezTo>
                  <a:lnTo>
                    <a:pt x="8" y="201"/>
                  </a:lnTo>
                  <a:close/>
                  <a:moveTo>
                    <a:pt x="106" y="85"/>
                  </a:moveTo>
                  <a:cubicBezTo>
                    <a:pt x="106" y="48"/>
                    <a:pt x="92" y="29"/>
                    <a:pt x="74" y="29"/>
                  </a:cubicBezTo>
                  <a:cubicBezTo>
                    <a:pt x="53" y="29"/>
                    <a:pt x="45" y="50"/>
                    <a:pt x="45" y="85"/>
                  </a:cubicBezTo>
                  <a:cubicBezTo>
                    <a:pt x="45" y="127"/>
                    <a:pt x="55" y="143"/>
                    <a:pt x="71" y="143"/>
                  </a:cubicBezTo>
                  <a:cubicBezTo>
                    <a:pt x="98" y="143"/>
                    <a:pt x="106" y="125"/>
                    <a:pt x="106" y="8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3" name="Freeform 52">
              <a:extLst>
                <a:ext uri="{FF2B5EF4-FFF2-40B4-BE49-F238E27FC236}">
                  <a16:creationId xmlns:a16="http://schemas.microsoft.com/office/drawing/2014/main" id="{F54B46A6-19A7-9943-821F-279826CE4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5" y="2198688"/>
              <a:ext cx="50800" cy="65087"/>
            </a:xfrm>
            <a:custGeom>
              <a:avLst/>
              <a:gdLst>
                <a:gd name="T0" fmla="*/ 18 w 139"/>
                <a:gd name="T1" fmla="*/ 14 h 179"/>
                <a:gd name="T2" fmla="*/ 71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0 w 139"/>
                <a:gd name="T11" fmla="*/ 175 h 179"/>
                <a:gd name="T12" fmla="*/ 98 w 139"/>
                <a:gd name="T13" fmla="*/ 151 h 179"/>
                <a:gd name="T14" fmla="*/ 50 w 139"/>
                <a:gd name="T15" fmla="*/ 178 h 179"/>
                <a:gd name="T16" fmla="*/ 0 w 139"/>
                <a:gd name="T17" fmla="*/ 128 h 179"/>
                <a:gd name="T18" fmla="*/ 87 w 139"/>
                <a:gd name="T19" fmla="*/ 69 h 179"/>
                <a:gd name="T20" fmla="*/ 95 w 139"/>
                <a:gd name="T21" fmla="*/ 69 h 179"/>
                <a:gd name="T22" fmla="*/ 95 w 139"/>
                <a:gd name="T23" fmla="*/ 64 h 179"/>
                <a:gd name="T24" fmla="*/ 63 w 139"/>
                <a:gd name="T25" fmla="*/ 32 h 179"/>
                <a:gd name="T26" fmla="*/ 18 w 139"/>
                <a:gd name="T27" fmla="*/ 48 h 179"/>
                <a:gd name="T28" fmla="*/ 18 w 139"/>
                <a:gd name="T29" fmla="*/ 14 h 179"/>
                <a:gd name="T30" fmla="*/ 95 w 139"/>
                <a:gd name="T31" fmla="*/ 93 h 179"/>
                <a:gd name="T32" fmla="*/ 40 w 139"/>
                <a:gd name="T33" fmla="*/ 125 h 179"/>
                <a:gd name="T34" fmla="*/ 66 w 139"/>
                <a:gd name="T35" fmla="*/ 151 h 179"/>
                <a:gd name="T36" fmla="*/ 98 w 139"/>
                <a:gd name="T37" fmla="*/ 101 h 179"/>
                <a:gd name="T38" fmla="*/ 98 w 139"/>
                <a:gd name="T39" fmla="*/ 93 h 179"/>
                <a:gd name="T40" fmla="*/ 95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8" y="14"/>
                  </a:moveTo>
                  <a:cubicBezTo>
                    <a:pt x="29" y="8"/>
                    <a:pt x="45" y="0"/>
                    <a:pt x="71" y="0"/>
                  </a:cubicBezTo>
                  <a:cubicBezTo>
                    <a:pt x="124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7"/>
                    <a:pt x="135" y="167"/>
                    <a:pt x="138" y="175"/>
                  </a:cubicBezTo>
                  <a:lnTo>
                    <a:pt x="100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7" y="165"/>
                    <a:pt x="74" y="178"/>
                    <a:pt x="50" y="178"/>
                  </a:cubicBezTo>
                  <a:cubicBezTo>
                    <a:pt x="24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2" y="32"/>
                    <a:pt x="26" y="43"/>
                    <a:pt x="18" y="48"/>
                  </a:cubicBezTo>
                  <a:lnTo>
                    <a:pt x="18" y="14"/>
                  </a:lnTo>
                  <a:close/>
                  <a:moveTo>
                    <a:pt x="95" y="93"/>
                  </a:moveTo>
                  <a:cubicBezTo>
                    <a:pt x="61" y="93"/>
                    <a:pt x="40" y="101"/>
                    <a:pt x="40" y="125"/>
                  </a:cubicBezTo>
                  <a:cubicBezTo>
                    <a:pt x="40" y="141"/>
                    <a:pt x="50" y="151"/>
                    <a:pt x="66" y="151"/>
                  </a:cubicBezTo>
                  <a:cubicBezTo>
                    <a:pt x="90" y="151"/>
                    <a:pt x="98" y="133"/>
                    <a:pt x="98" y="101"/>
                  </a:cubicBezTo>
                  <a:lnTo>
                    <a:pt x="98" y="93"/>
                  </a:lnTo>
                  <a:lnTo>
                    <a:pt x="95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4" name="Freeform 53">
              <a:extLst>
                <a:ext uri="{FF2B5EF4-FFF2-40B4-BE49-F238E27FC236}">
                  <a16:creationId xmlns:a16="http://schemas.microsoft.com/office/drawing/2014/main" id="{A60F0FA5-F435-D543-9FB8-84FCF6222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2725" y="2198688"/>
              <a:ext cx="47625" cy="63500"/>
            </a:xfrm>
            <a:custGeom>
              <a:avLst/>
              <a:gdLst>
                <a:gd name="T0" fmla="*/ 0 w 133"/>
                <a:gd name="T1" fmla="*/ 32 h 176"/>
                <a:gd name="T2" fmla="*/ 0 w 133"/>
                <a:gd name="T3" fmla="*/ 3 h 176"/>
                <a:gd name="T4" fmla="*/ 37 w 133"/>
                <a:gd name="T5" fmla="*/ 3 h 176"/>
                <a:gd name="T6" fmla="*/ 37 w 133"/>
                <a:gd name="T7" fmla="*/ 30 h 176"/>
                <a:gd name="T8" fmla="*/ 37 w 133"/>
                <a:gd name="T9" fmla="*/ 30 h 176"/>
                <a:gd name="T10" fmla="*/ 37 w 133"/>
                <a:gd name="T11" fmla="*/ 30 h 176"/>
                <a:gd name="T12" fmla="*/ 82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0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30"/>
                  </a:cubicBezTo>
                  <a:lnTo>
                    <a:pt x="37" y="30"/>
                  </a:lnTo>
                  <a:lnTo>
                    <a:pt x="37" y="30"/>
                  </a:lnTo>
                  <a:cubicBezTo>
                    <a:pt x="42" y="19"/>
                    <a:pt x="53" y="0"/>
                    <a:pt x="82" y="0"/>
                  </a:cubicBezTo>
                  <a:cubicBezTo>
                    <a:pt x="119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5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5" name="Freeform 54">
              <a:extLst>
                <a:ext uri="{FF2B5EF4-FFF2-40B4-BE49-F238E27FC236}">
                  <a16:creationId xmlns:a16="http://schemas.microsoft.com/office/drawing/2014/main" id="{0040FAF4-6463-D642-879F-6B46003895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1463" y="2173288"/>
              <a:ext cx="15875" cy="88900"/>
            </a:xfrm>
            <a:custGeom>
              <a:avLst/>
              <a:gdLst>
                <a:gd name="T0" fmla="*/ 0 w 44"/>
                <a:gd name="T1" fmla="*/ 0 h 247"/>
                <a:gd name="T2" fmla="*/ 43 w 44"/>
                <a:gd name="T3" fmla="*/ 0 h 247"/>
                <a:gd name="T4" fmla="*/ 43 w 44"/>
                <a:gd name="T5" fmla="*/ 39 h 247"/>
                <a:gd name="T6" fmla="*/ 0 w 44"/>
                <a:gd name="T7" fmla="*/ 39 h 247"/>
                <a:gd name="T8" fmla="*/ 0 w 44"/>
                <a:gd name="T9" fmla="*/ 0 h 247"/>
                <a:gd name="T10" fmla="*/ 3 w 44"/>
                <a:gd name="T11" fmla="*/ 74 h 247"/>
                <a:gd name="T12" fmla="*/ 43 w 44"/>
                <a:gd name="T13" fmla="*/ 74 h 247"/>
                <a:gd name="T14" fmla="*/ 43 w 44"/>
                <a:gd name="T15" fmla="*/ 246 h 247"/>
                <a:gd name="T16" fmla="*/ 3 w 44"/>
                <a:gd name="T17" fmla="*/ 246 h 247"/>
                <a:gd name="T18" fmla="*/ 3 w 44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247">
                  <a:moveTo>
                    <a:pt x="0" y="0"/>
                  </a:moveTo>
                  <a:lnTo>
                    <a:pt x="43" y="0"/>
                  </a:lnTo>
                  <a:lnTo>
                    <a:pt x="43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4"/>
                  </a:moveTo>
                  <a:lnTo>
                    <a:pt x="43" y="74"/>
                  </a:lnTo>
                  <a:lnTo>
                    <a:pt x="43" y="246"/>
                  </a:lnTo>
                  <a:lnTo>
                    <a:pt x="3" y="246"/>
                  </a:lnTo>
                  <a:lnTo>
                    <a:pt x="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6" name="Freeform 55">
              <a:extLst>
                <a:ext uri="{FF2B5EF4-FFF2-40B4-BE49-F238E27FC236}">
                  <a16:creationId xmlns:a16="http://schemas.microsoft.com/office/drawing/2014/main" id="{3AAF0339-CD3D-6C46-B881-F76D39D2A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0038" y="2200275"/>
              <a:ext cx="41275" cy="61913"/>
            </a:xfrm>
            <a:custGeom>
              <a:avLst/>
              <a:gdLst>
                <a:gd name="T0" fmla="*/ 0 w 115"/>
                <a:gd name="T1" fmla="*/ 135 h 173"/>
                <a:gd name="T2" fmla="*/ 71 w 115"/>
                <a:gd name="T3" fmla="*/ 29 h 173"/>
                <a:gd name="T4" fmla="*/ 2 w 115"/>
                <a:gd name="T5" fmla="*/ 29 h 173"/>
                <a:gd name="T6" fmla="*/ 2 w 115"/>
                <a:gd name="T7" fmla="*/ 0 h 173"/>
                <a:gd name="T8" fmla="*/ 111 w 115"/>
                <a:gd name="T9" fmla="*/ 0 h 173"/>
                <a:gd name="T10" fmla="*/ 111 w 115"/>
                <a:gd name="T11" fmla="*/ 34 h 173"/>
                <a:gd name="T12" fmla="*/ 40 w 115"/>
                <a:gd name="T13" fmla="*/ 140 h 173"/>
                <a:gd name="T14" fmla="*/ 114 w 115"/>
                <a:gd name="T15" fmla="*/ 140 h 173"/>
                <a:gd name="T16" fmla="*/ 114 w 115"/>
                <a:gd name="T17" fmla="*/ 172 h 173"/>
                <a:gd name="T18" fmla="*/ 0 w 115"/>
                <a:gd name="T19" fmla="*/ 172 h 173"/>
                <a:gd name="T20" fmla="*/ 0 w 115"/>
                <a:gd name="T21" fmla="*/ 13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73">
                  <a:moveTo>
                    <a:pt x="0" y="135"/>
                  </a:moveTo>
                  <a:lnTo>
                    <a:pt x="71" y="29"/>
                  </a:lnTo>
                  <a:lnTo>
                    <a:pt x="2" y="29"/>
                  </a:lnTo>
                  <a:lnTo>
                    <a:pt x="2" y="0"/>
                  </a:lnTo>
                  <a:lnTo>
                    <a:pt x="111" y="0"/>
                  </a:lnTo>
                  <a:lnTo>
                    <a:pt x="111" y="34"/>
                  </a:lnTo>
                  <a:lnTo>
                    <a:pt x="40" y="140"/>
                  </a:lnTo>
                  <a:lnTo>
                    <a:pt x="114" y="140"/>
                  </a:lnTo>
                  <a:lnTo>
                    <a:pt x="114" y="172"/>
                  </a:lnTo>
                  <a:lnTo>
                    <a:pt x="0" y="172"/>
                  </a:lnTo>
                  <a:lnTo>
                    <a:pt x="0" y="13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7" name="Freeform 56">
              <a:extLst>
                <a:ext uri="{FF2B5EF4-FFF2-40B4-BE49-F238E27FC236}">
                  <a16:creationId xmlns:a16="http://schemas.microsoft.com/office/drawing/2014/main" id="{7049FE12-B3D1-4543-88CC-C89F16FE2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7663" y="2198688"/>
              <a:ext cx="50800" cy="65087"/>
            </a:xfrm>
            <a:custGeom>
              <a:avLst/>
              <a:gdLst>
                <a:gd name="T0" fmla="*/ 19 w 139"/>
                <a:gd name="T1" fmla="*/ 14 h 179"/>
                <a:gd name="T2" fmla="*/ 72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1 w 139"/>
                <a:gd name="T11" fmla="*/ 175 h 179"/>
                <a:gd name="T12" fmla="*/ 98 w 139"/>
                <a:gd name="T13" fmla="*/ 151 h 179"/>
                <a:gd name="T14" fmla="*/ 51 w 139"/>
                <a:gd name="T15" fmla="*/ 178 h 179"/>
                <a:gd name="T16" fmla="*/ 0 w 139"/>
                <a:gd name="T17" fmla="*/ 128 h 179"/>
                <a:gd name="T18" fmla="*/ 88 w 139"/>
                <a:gd name="T19" fmla="*/ 69 h 179"/>
                <a:gd name="T20" fmla="*/ 96 w 139"/>
                <a:gd name="T21" fmla="*/ 69 h 179"/>
                <a:gd name="T22" fmla="*/ 96 w 139"/>
                <a:gd name="T23" fmla="*/ 64 h 179"/>
                <a:gd name="T24" fmla="*/ 64 w 139"/>
                <a:gd name="T25" fmla="*/ 32 h 179"/>
                <a:gd name="T26" fmla="*/ 19 w 139"/>
                <a:gd name="T27" fmla="*/ 48 h 179"/>
                <a:gd name="T28" fmla="*/ 19 w 139"/>
                <a:gd name="T29" fmla="*/ 14 h 179"/>
                <a:gd name="T30" fmla="*/ 96 w 139"/>
                <a:gd name="T31" fmla="*/ 93 h 179"/>
                <a:gd name="T32" fmla="*/ 40 w 139"/>
                <a:gd name="T33" fmla="*/ 125 h 179"/>
                <a:gd name="T34" fmla="*/ 66 w 139"/>
                <a:gd name="T35" fmla="*/ 151 h 179"/>
                <a:gd name="T36" fmla="*/ 98 w 139"/>
                <a:gd name="T37" fmla="*/ 101 h 179"/>
                <a:gd name="T38" fmla="*/ 98 w 139"/>
                <a:gd name="T39" fmla="*/ 93 h 179"/>
                <a:gd name="T40" fmla="*/ 96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9" y="14"/>
                  </a:moveTo>
                  <a:cubicBezTo>
                    <a:pt x="29" y="8"/>
                    <a:pt x="45" y="0"/>
                    <a:pt x="72" y="0"/>
                  </a:cubicBezTo>
                  <a:cubicBezTo>
                    <a:pt x="122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7"/>
                    <a:pt x="135" y="167"/>
                    <a:pt x="138" y="175"/>
                  </a:cubicBezTo>
                  <a:lnTo>
                    <a:pt x="101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8" y="165"/>
                    <a:pt x="74" y="178"/>
                    <a:pt x="51" y="178"/>
                  </a:cubicBezTo>
                  <a:cubicBezTo>
                    <a:pt x="24" y="178"/>
                    <a:pt x="0" y="159"/>
                    <a:pt x="0" y="128"/>
                  </a:cubicBezTo>
                  <a:cubicBezTo>
                    <a:pt x="0" y="80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4"/>
                  </a:lnTo>
                  <a:cubicBezTo>
                    <a:pt x="96" y="48"/>
                    <a:pt x="88" y="32"/>
                    <a:pt x="64" y="32"/>
                  </a:cubicBezTo>
                  <a:cubicBezTo>
                    <a:pt x="43" y="32"/>
                    <a:pt x="27" y="43"/>
                    <a:pt x="19" y="48"/>
                  </a:cubicBezTo>
                  <a:lnTo>
                    <a:pt x="19" y="14"/>
                  </a:lnTo>
                  <a:close/>
                  <a:moveTo>
                    <a:pt x="96" y="93"/>
                  </a:moveTo>
                  <a:cubicBezTo>
                    <a:pt x="61" y="93"/>
                    <a:pt x="40" y="101"/>
                    <a:pt x="40" y="125"/>
                  </a:cubicBezTo>
                  <a:cubicBezTo>
                    <a:pt x="40" y="141"/>
                    <a:pt x="51" y="151"/>
                    <a:pt x="66" y="151"/>
                  </a:cubicBezTo>
                  <a:cubicBezTo>
                    <a:pt x="90" y="151"/>
                    <a:pt x="98" y="133"/>
                    <a:pt x="98" y="101"/>
                  </a:cubicBezTo>
                  <a:lnTo>
                    <a:pt x="98" y="93"/>
                  </a:lnTo>
                  <a:lnTo>
                    <a:pt x="96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8" name="Freeform 57">
              <a:extLst>
                <a:ext uri="{FF2B5EF4-FFF2-40B4-BE49-F238E27FC236}">
                  <a16:creationId xmlns:a16="http://schemas.microsoft.com/office/drawing/2014/main" id="{33FBCB7C-7E02-C640-840E-CA2148545C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3225" y="2181225"/>
              <a:ext cx="36513" cy="80963"/>
            </a:xfrm>
            <a:custGeom>
              <a:avLst/>
              <a:gdLst>
                <a:gd name="T0" fmla="*/ 26 w 101"/>
                <a:gd name="T1" fmla="*/ 14 h 224"/>
                <a:gd name="T2" fmla="*/ 66 w 101"/>
                <a:gd name="T3" fmla="*/ 0 h 224"/>
                <a:gd name="T4" fmla="*/ 66 w 101"/>
                <a:gd name="T5" fmla="*/ 48 h 224"/>
                <a:gd name="T6" fmla="*/ 100 w 101"/>
                <a:gd name="T7" fmla="*/ 48 h 224"/>
                <a:gd name="T8" fmla="*/ 100 w 101"/>
                <a:gd name="T9" fmla="*/ 77 h 224"/>
                <a:gd name="T10" fmla="*/ 66 w 101"/>
                <a:gd name="T11" fmla="*/ 77 h 224"/>
                <a:gd name="T12" fmla="*/ 66 w 101"/>
                <a:gd name="T13" fmla="*/ 167 h 224"/>
                <a:gd name="T14" fmla="*/ 85 w 101"/>
                <a:gd name="T15" fmla="*/ 191 h 224"/>
                <a:gd name="T16" fmla="*/ 100 w 101"/>
                <a:gd name="T17" fmla="*/ 188 h 224"/>
                <a:gd name="T18" fmla="*/ 100 w 101"/>
                <a:gd name="T19" fmla="*/ 218 h 224"/>
                <a:gd name="T20" fmla="*/ 74 w 101"/>
                <a:gd name="T21" fmla="*/ 223 h 224"/>
                <a:gd name="T22" fmla="*/ 26 w 101"/>
                <a:gd name="T23" fmla="*/ 173 h 224"/>
                <a:gd name="T24" fmla="*/ 26 w 101"/>
                <a:gd name="T25" fmla="*/ 77 h 224"/>
                <a:gd name="T26" fmla="*/ 0 w 101"/>
                <a:gd name="T27" fmla="*/ 77 h 224"/>
                <a:gd name="T28" fmla="*/ 0 w 101"/>
                <a:gd name="T29" fmla="*/ 48 h 224"/>
                <a:gd name="T30" fmla="*/ 26 w 101"/>
                <a:gd name="T31" fmla="*/ 48 h 224"/>
                <a:gd name="T32" fmla="*/ 26 w 101"/>
                <a:gd name="T33" fmla="*/ 1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224">
                  <a:moveTo>
                    <a:pt x="26" y="14"/>
                  </a:moveTo>
                  <a:lnTo>
                    <a:pt x="66" y="0"/>
                  </a:lnTo>
                  <a:lnTo>
                    <a:pt x="66" y="48"/>
                  </a:lnTo>
                  <a:lnTo>
                    <a:pt x="100" y="48"/>
                  </a:lnTo>
                  <a:lnTo>
                    <a:pt x="100" y="77"/>
                  </a:lnTo>
                  <a:lnTo>
                    <a:pt x="66" y="77"/>
                  </a:lnTo>
                  <a:lnTo>
                    <a:pt x="66" y="167"/>
                  </a:lnTo>
                  <a:cubicBezTo>
                    <a:pt x="66" y="186"/>
                    <a:pt x="71" y="191"/>
                    <a:pt x="85" y="191"/>
                  </a:cubicBezTo>
                  <a:cubicBezTo>
                    <a:pt x="92" y="191"/>
                    <a:pt x="98" y="188"/>
                    <a:pt x="100" y="188"/>
                  </a:cubicBezTo>
                  <a:lnTo>
                    <a:pt x="100" y="218"/>
                  </a:lnTo>
                  <a:cubicBezTo>
                    <a:pt x="95" y="220"/>
                    <a:pt x="85" y="223"/>
                    <a:pt x="74" y="223"/>
                  </a:cubicBezTo>
                  <a:cubicBezTo>
                    <a:pt x="45" y="223"/>
                    <a:pt x="26" y="210"/>
                    <a:pt x="26" y="173"/>
                  </a:cubicBezTo>
                  <a:lnTo>
                    <a:pt x="26" y="77"/>
                  </a:lnTo>
                  <a:lnTo>
                    <a:pt x="0" y="77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6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9" name="Freeform 58">
              <a:extLst>
                <a:ext uri="{FF2B5EF4-FFF2-40B4-BE49-F238E27FC236}">
                  <a16:creationId xmlns:a16="http://schemas.microsoft.com/office/drawing/2014/main" id="{0E340D6F-2D02-C84B-9DDB-5AA96A4C37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9263" y="2173288"/>
              <a:ext cx="15875" cy="88900"/>
            </a:xfrm>
            <a:custGeom>
              <a:avLst/>
              <a:gdLst>
                <a:gd name="T0" fmla="*/ 0 w 46"/>
                <a:gd name="T1" fmla="*/ 0 h 247"/>
                <a:gd name="T2" fmla="*/ 42 w 46"/>
                <a:gd name="T3" fmla="*/ 0 h 247"/>
                <a:gd name="T4" fmla="*/ 42 w 46"/>
                <a:gd name="T5" fmla="*/ 39 h 247"/>
                <a:gd name="T6" fmla="*/ 0 w 46"/>
                <a:gd name="T7" fmla="*/ 39 h 247"/>
                <a:gd name="T8" fmla="*/ 0 w 46"/>
                <a:gd name="T9" fmla="*/ 0 h 247"/>
                <a:gd name="T10" fmla="*/ 5 w 46"/>
                <a:gd name="T11" fmla="*/ 74 h 247"/>
                <a:gd name="T12" fmla="*/ 45 w 46"/>
                <a:gd name="T13" fmla="*/ 74 h 247"/>
                <a:gd name="T14" fmla="*/ 45 w 46"/>
                <a:gd name="T15" fmla="*/ 246 h 247"/>
                <a:gd name="T16" fmla="*/ 5 w 46"/>
                <a:gd name="T17" fmla="*/ 246 h 247"/>
                <a:gd name="T18" fmla="*/ 5 w 46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247">
                  <a:moveTo>
                    <a:pt x="0" y="0"/>
                  </a:moveTo>
                  <a:lnTo>
                    <a:pt x="42" y="0"/>
                  </a:lnTo>
                  <a:lnTo>
                    <a:pt x="42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5" y="74"/>
                  </a:moveTo>
                  <a:lnTo>
                    <a:pt x="45" y="74"/>
                  </a:lnTo>
                  <a:lnTo>
                    <a:pt x="45" y="246"/>
                  </a:lnTo>
                  <a:lnTo>
                    <a:pt x="5" y="246"/>
                  </a:lnTo>
                  <a:lnTo>
                    <a:pt x="5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0" name="Freeform 59">
              <a:extLst>
                <a:ext uri="{FF2B5EF4-FFF2-40B4-BE49-F238E27FC236}">
                  <a16:creationId xmlns:a16="http://schemas.microsoft.com/office/drawing/2014/main" id="{D36C702E-8BAC-624C-9F4D-377B8AD5D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250" y="2198688"/>
              <a:ext cx="53975" cy="65087"/>
            </a:xfrm>
            <a:custGeom>
              <a:avLst/>
              <a:gdLst>
                <a:gd name="T0" fmla="*/ 148 w 149"/>
                <a:gd name="T1" fmla="*/ 90 h 181"/>
                <a:gd name="T2" fmla="*/ 74 w 149"/>
                <a:gd name="T3" fmla="*/ 180 h 181"/>
                <a:gd name="T4" fmla="*/ 0 w 149"/>
                <a:gd name="T5" fmla="*/ 90 h 181"/>
                <a:gd name="T6" fmla="*/ 74 w 149"/>
                <a:gd name="T7" fmla="*/ 0 h 181"/>
                <a:gd name="T8" fmla="*/ 148 w 149"/>
                <a:gd name="T9" fmla="*/ 90 h 181"/>
                <a:gd name="T10" fmla="*/ 106 w 149"/>
                <a:gd name="T11" fmla="*/ 87 h 181"/>
                <a:gd name="T12" fmla="*/ 74 w 149"/>
                <a:gd name="T13" fmla="*/ 29 h 181"/>
                <a:gd name="T14" fmla="*/ 42 w 149"/>
                <a:gd name="T15" fmla="*/ 87 h 181"/>
                <a:gd name="T16" fmla="*/ 74 w 149"/>
                <a:gd name="T17" fmla="*/ 148 h 181"/>
                <a:gd name="T18" fmla="*/ 106 w 149"/>
                <a:gd name="T19" fmla="*/ 8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181">
                  <a:moveTo>
                    <a:pt x="148" y="90"/>
                  </a:moveTo>
                  <a:cubicBezTo>
                    <a:pt x="148" y="162"/>
                    <a:pt x="109" y="180"/>
                    <a:pt x="74" y="180"/>
                  </a:cubicBezTo>
                  <a:cubicBezTo>
                    <a:pt x="40" y="180"/>
                    <a:pt x="0" y="164"/>
                    <a:pt x="0" y="90"/>
                  </a:cubicBezTo>
                  <a:cubicBezTo>
                    <a:pt x="3" y="19"/>
                    <a:pt x="42" y="0"/>
                    <a:pt x="74" y="0"/>
                  </a:cubicBezTo>
                  <a:cubicBezTo>
                    <a:pt x="109" y="0"/>
                    <a:pt x="148" y="19"/>
                    <a:pt x="148" y="90"/>
                  </a:cubicBezTo>
                  <a:close/>
                  <a:moveTo>
                    <a:pt x="106" y="87"/>
                  </a:moveTo>
                  <a:cubicBezTo>
                    <a:pt x="106" y="58"/>
                    <a:pt x="101" y="29"/>
                    <a:pt x="74" y="29"/>
                  </a:cubicBezTo>
                  <a:cubicBezTo>
                    <a:pt x="48" y="29"/>
                    <a:pt x="42" y="61"/>
                    <a:pt x="42" y="87"/>
                  </a:cubicBezTo>
                  <a:cubicBezTo>
                    <a:pt x="42" y="117"/>
                    <a:pt x="50" y="148"/>
                    <a:pt x="74" y="148"/>
                  </a:cubicBezTo>
                  <a:cubicBezTo>
                    <a:pt x="101" y="148"/>
                    <a:pt x="106" y="117"/>
                    <a:pt x="106" y="8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1" name="Freeform 60">
              <a:extLst>
                <a:ext uri="{FF2B5EF4-FFF2-40B4-BE49-F238E27FC236}">
                  <a16:creationId xmlns:a16="http://schemas.microsoft.com/office/drawing/2014/main" id="{1FA86F7C-13DE-9642-BD34-C93B0EA967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8" y="2198688"/>
              <a:ext cx="47625" cy="63500"/>
            </a:xfrm>
            <a:custGeom>
              <a:avLst/>
              <a:gdLst>
                <a:gd name="T0" fmla="*/ 0 w 133"/>
                <a:gd name="T1" fmla="*/ 32 h 176"/>
                <a:gd name="T2" fmla="*/ 0 w 133"/>
                <a:gd name="T3" fmla="*/ 3 h 176"/>
                <a:gd name="T4" fmla="*/ 37 w 133"/>
                <a:gd name="T5" fmla="*/ 3 h 176"/>
                <a:gd name="T6" fmla="*/ 37 w 133"/>
                <a:gd name="T7" fmla="*/ 30 h 176"/>
                <a:gd name="T8" fmla="*/ 37 w 133"/>
                <a:gd name="T9" fmla="*/ 30 h 176"/>
                <a:gd name="T10" fmla="*/ 37 w 133"/>
                <a:gd name="T11" fmla="*/ 30 h 176"/>
                <a:gd name="T12" fmla="*/ 82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9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0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30"/>
                  </a:cubicBezTo>
                  <a:lnTo>
                    <a:pt x="37" y="30"/>
                  </a:lnTo>
                  <a:lnTo>
                    <a:pt x="37" y="30"/>
                  </a:lnTo>
                  <a:cubicBezTo>
                    <a:pt x="42" y="19"/>
                    <a:pt x="53" y="0"/>
                    <a:pt x="82" y="0"/>
                  </a:cubicBezTo>
                  <a:cubicBezTo>
                    <a:pt x="119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5"/>
                    <a:pt x="87" y="35"/>
                    <a:pt x="69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2" name="Freeform 61">
              <a:extLst>
                <a:ext uri="{FF2B5EF4-FFF2-40B4-BE49-F238E27FC236}">
                  <a16:creationId xmlns:a16="http://schemas.microsoft.com/office/drawing/2014/main" id="{98414144-0EEF-E34F-BF3F-CC519B1E6C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150" y="2032000"/>
              <a:ext cx="47625" cy="84138"/>
            </a:xfrm>
            <a:custGeom>
              <a:avLst/>
              <a:gdLst>
                <a:gd name="T0" fmla="*/ 0 w 133"/>
                <a:gd name="T1" fmla="*/ 0 h 234"/>
                <a:gd name="T2" fmla="*/ 64 w 133"/>
                <a:gd name="T3" fmla="*/ 0 h 234"/>
                <a:gd name="T4" fmla="*/ 132 w 133"/>
                <a:gd name="T5" fmla="*/ 72 h 234"/>
                <a:gd name="T6" fmla="*/ 64 w 133"/>
                <a:gd name="T7" fmla="*/ 143 h 234"/>
                <a:gd name="T8" fmla="*/ 42 w 133"/>
                <a:gd name="T9" fmla="*/ 143 h 234"/>
                <a:gd name="T10" fmla="*/ 42 w 133"/>
                <a:gd name="T11" fmla="*/ 233 h 234"/>
                <a:gd name="T12" fmla="*/ 3 w 133"/>
                <a:gd name="T13" fmla="*/ 233 h 234"/>
                <a:gd name="T14" fmla="*/ 0 w 133"/>
                <a:gd name="T15" fmla="*/ 0 h 234"/>
                <a:gd name="T16" fmla="*/ 56 w 133"/>
                <a:gd name="T17" fmla="*/ 111 h 234"/>
                <a:gd name="T18" fmla="*/ 93 w 133"/>
                <a:gd name="T19" fmla="*/ 72 h 234"/>
                <a:gd name="T20" fmla="*/ 56 w 133"/>
                <a:gd name="T21" fmla="*/ 34 h 234"/>
                <a:gd name="T22" fmla="*/ 40 w 133"/>
                <a:gd name="T23" fmla="*/ 34 h 234"/>
                <a:gd name="T24" fmla="*/ 40 w 133"/>
                <a:gd name="T25" fmla="*/ 111 h 234"/>
                <a:gd name="T26" fmla="*/ 56 w 133"/>
                <a:gd name="T27" fmla="*/ 11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234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2" y="27"/>
                    <a:pt x="132" y="72"/>
                  </a:cubicBezTo>
                  <a:cubicBezTo>
                    <a:pt x="132" y="117"/>
                    <a:pt x="109" y="143"/>
                    <a:pt x="64" y="143"/>
                  </a:cubicBezTo>
                  <a:lnTo>
                    <a:pt x="42" y="143"/>
                  </a:lnTo>
                  <a:lnTo>
                    <a:pt x="42" y="233"/>
                  </a:lnTo>
                  <a:lnTo>
                    <a:pt x="3" y="233"/>
                  </a:lnTo>
                  <a:lnTo>
                    <a:pt x="0" y="0"/>
                  </a:lnTo>
                  <a:close/>
                  <a:moveTo>
                    <a:pt x="56" y="111"/>
                  </a:moveTo>
                  <a:cubicBezTo>
                    <a:pt x="79" y="111"/>
                    <a:pt x="93" y="98"/>
                    <a:pt x="93" y="72"/>
                  </a:cubicBezTo>
                  <a:cubicBezTo>
                    <a:pt x="93" y="45"/>
                    <a:pt x="82" y="34"/>
                    <a:pt x="56" y="34"/>
                  </a:cubicBezTo>
                  <a:lnTo>
                    <a:pt x="40" y="34"/>
                  </a:lnTo>
                  <a:lnTo>
                    <a:pt x="40" y="111"/>
                  </a:lnTo>
                  <a:lnTo>
                    <a:pt x="56" y="11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3" name="Freeform 62">
              <a:extLst>
                <a:ext uri="{FF2B5EF4-FFF2-40B4-BE49-F238E27FC236}">
                  <a16:creationId xmlns:a16="http://schemas.microsoft.com/office/drawing/2014/main" id="{51D8C8DE-0D12-7049-B74C-A2298E185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3363" y="2052638"/>
              <a:ext cx="47625" cy="63500"/>
            </a:xfrm>
            <a:custGeom>
              <a:avLst/>
              <a:gdLst>
                <a:gd name="T0" fmla="*/ 16 w 131"/>
                <a:gd name="T1" fmla="*/ 14 h 176"/>
                <a:gd name="T2" fmla="*/ 66 w 131"/>
                <a:gd name="T3" fmla="*/ 0 h 176"/>
                <a:gd name="T4" fmla="*/ 127 w 131"/>
                <a:gd name="T5" fmla="*/ 69 h 176"/>
                <a:gd name="T6" fmla="*/ 127 w 131"/>
                <a:gd name="T7" fmla="*/ 143 h 176"/>
                <a:gd name="T8" fmla="*/ 130 w 131"/>
                <a:gd name="T9" fmla="*/ 172 h 176"/>
                <a:gd name="T10" fmla="*/ 95 w 131"/>
                <a:gd name="T11" fmla="*/ 172 h 176"/>
                <a:gd name="T12" fmla="*/ 92 w 131"/>
                <a:gd name="T13" fmla="*/ 149 h 176"/>
                <a:gd name="T14" fmla="*/ 47 w 131"/>
                <a:gd name="T15" fmla="*/ 175 h 176"/>
                <a:gd name="T16" fmla="*/ 0 w 131"/>
                <a:gd name="T17" fmla="*/ 125 h 176"/>
                <a:gd name="T18" fmla="*/ 84 w 131"/>
                <a:gd name="T19" fmla="*/ 67 h 176"/>
                <a:gd name="T20" fmla="*/ 92 w 131"/>
                <a:gd name="T21" fmla="*/ 67 h 176"/>
                <a:gd name="T22" fmla="*/ 92 w 131"/>
                <a:gd name="T23" fmla="*/ 61 h 176"/>
                <a:gd name="T24" fmla="*/ 63 w 131"/>
                <a:gd name="T25" fmla="*/ 29 h 176"/>
                <a:gd name="T26" fmla="*/ 18 w 131"/>
                <a:gd name="T27" fmla="*/ 45 h 176"/>
                <a:gd name="T28" fmla="*/ 16 w 131"/>
                <a:gd name="T29" fmla="*/ 14 h 176"/>
                <a:gd name="T30" fmla="*/ 87 w 131"/>
                <a:gd name="T31" fmla="*/ 93 h 176"/>
                <a:gd name="T32" fmla="*/ 34 w 131"/>
                <a:gd name="T33" fmla="*/ 125 h 176"/>
                <a:gd name="T34" fmla="*/ 58 w 131"/>
                <a:gd name="T35" fmla="*/ 151 h 176"/>
                <a:gd name="T36" fmla="*/ 90 w 131"/>
                <a:gd name="T37" fmla="*/ 101 h 176"/>
                <a:gd name="T38" fmla="*/ 90 w 131"/>
                <a:gd name="T39" fmla="*/ 93 h 176"/>
                <a:gd name="T40" fmla="*/ 87 w 131"/>
                <a:gd name="T41" fmla="*/ 9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4" y="67"/>
                  </a:cubicBezTo>
                  <a:lnTo>
                    <a:pt x="92" y="67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18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5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4" name="Freeform 63">
              <a:extLst>
                <a:ext uri="{FF2B5EF4-FFF2-40B4-BE49-F238E27FC236}">
                  <a16:creationId xmlns:a16="http://schemas.microsoft.com/office/drawing/2014/main" id="{79D767F2-E4DF-7C4D-B7C2-13A3F7F92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3688" y="2052638"/>
              <a:ext cx="46037" cy="63500"/>
            </a:xfrm>
            <a:custGeom>
              <a:avLst/>
              <a:gdLst>
                <a:gd name="T0" fmla="*/ 0 w 128"/>
                <a:gd name="T1" fmla="*/ 32 h 176"/>
                <a:gd name="T2" fmla="*/ 0 w 128"/>
                <a:gd name="T3" fmla="*/ 3 h 176"/>
                <a:gd name="T4" fmla="*/ 37 w 128"/>
                <a:gd name="T5" fmla="*/ 3 h 176"/>
                <a:gd name="T6" fmla="*/ 37 w 128"/>
                <a:gd name="T7" fmla="*/ 29 h 176"/>
                <a:gd name="T8" fmla="*/ 37 w 128"/>
                <a:gd name="T9" fmla="*/ 29 h 176"/>
                <a:gd name="T10" fmla="*/ 37 w 128"/>
                <a:gd name="T11" fmla="*/ 29 h 176"/>
                <a:gd name="T12" fmla="*/ 79 w 128"/>
                <a:gd name="T13" fmla="*/ 0 h 176"/>
                <a:gd name="T14" fmla="*/ 127 w 128"/>
                <a:gd name="T15" fmla="*/ 64 h 176"/>
                <a:gd name="T16" fmla="*/ 127 w 128"/>
                <a:gd name="T17" fmla="*/ 175 h 176"/>
                <a:gd name="T18" fmla="*/ 87 w 128"/>
                <a:gd name="T19" fmla="*/ 175 h 176"/>
                <a:gd name="T20" fmla="*/ 87 w 128"/>
                <a:gd name="T21" fmla="*/ 72 h 176"/>
                <a:gd name="T22" fmla="*/ 66 w 128"/>
                <a:gd name="T23" fmla="*/ 35 h 176"/>
                <a:gd name="T24" fmla="*/ 39 w 128"/>
                <a:gd name="T25" fmla="*/ 74 h 176"/>
                <a:gd name="T26" fmla="*/ 39 w 128"/>
                <a:gd name="T27" fmla="*/ 175 h 176"/>
                <a:gd name="T28" fmla="*/ 0 w 128"/>
                <a:gd name="T29" fmla="*/ 175 h 176"/>
                <a:gd name="T30" fmla="*/ 0 w 128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5" name="Freeform 64">
              <a:extLst>
                <a:ext uri="{FF2B5EF4-FFF2-40B4-BE49-F238E27FC236}">
                  <a16:creationId xmlns:a16="http://schemas.microsoft.com/office/drawing/2014/main" id="{E5B97125-CF8B-E64F-8FDE-32B9BEA5A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9888" y="2032000"/>
              <a:ext cx="66675" cy="84138"/>
            </a:xfrm>
            <a:custGeom>
              <a:avLst/>
              <a:gdLst>
                <a:gd name="T0" fmla="*/ 132 w 186"/>
                <a:gd name="T1" fmla="*/ 177 h 234"/>
                <a:gd name="T2" fmla="*/ 56 w 186"/>
                <a:gd name="T3" fmla="*/ 177 h 234"/>
                <a:gd name="T4" fmla="*/ 40 w 186"/>
                <a:gd name="T5" fmla="*/ 233 h 234"/>
                <a:gd name="T6" fmla="*/ 0 w 186"/>
                <a:gd name="T7" fmla="*/ 233 h 234"/>
                <a:gd name="T8" fmla="*/ 74 w 186"/>
                <a:gd name="T9" fmla="*/ 0 h 234"/>
                <a:gd name="T10" fmla="*/ 117 w 186"/>
                <a:gd name="T11" fmla="*/ 0 h 234"/>
                <a:gd name="T12" fmla="*/ 185 w 186"/>
                <a:gd name="T13" fmla="*/ 233 h 234"/>
                <a:gd name="T14" fmla="*/ 143 w 186"/>
                <a:gd name="T15" fmla="*/ 233 h 234"/>
                <a:gd name="T16" fmla="*/ 132 w 186"/>
                <a:gd name="T17" fmla="*/ 177 h 234"/>
                <a:gd name="T18" fmla="*/ 125 w 186"/>
                <a:gd name="T19" fmla="*/ 146 h 234"/>
                <a:gd name="T20" fmla="*/ 98 w 186"/>
                <a:gd name="T21" fmla="*/ 37 h 234"/>
                <a:gd name="T22" fmla="*/ 98 w 186"/>
                <a:gd name="T23" fmla="*/ 37 h 234"/>
                <a:gd name="T24" fmla="*/ 69 w 186"/>
                <a:gd name="T25" fmla="*/ 146 h 234"/>
                <a:gd name="T26" fmla="*/ 125 w 186"/>
                <a:gd name="T27" fmla="*/ 146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6" h="234">
                  <a:moveTo>
                    <a:pt x="132" y="177"/>
                  </a:moveTo>
                  <a:lnTo>
                    <a:pt x="56" y="177"/>
                  </a:lnTo>
                  <a:lnTo>
                    <a:pt x="40" y="233"/>
                  </a:lnTo>
                  <a:lnTo>
                    <a:pt x="0" y="233"/>
                  </a:lnTo>
                  <a:lnTo>
                    <a:pt x="74" y="0"/>
                  </a:lnTo>
                  <a:lnTo>
                    <a:pt x="117" y="0"/>
                  </a:lnTo>
                  <a:lnTo>
                    <a:pt x="185" y="233"/>
                  </a:lnTo>
                  <a:lnTo>
                    <a:pt x="143" y="233"/>
                  </a:lnTo>
                  <a:lnTo>
                    <a:pt x="132" y="177"/>
                  </a:lnTo>
                  <a:close/>
                  <a:moveTo>
                    <a:pt x="125" y="146"/>
                  </a:moveTo>
                  <a:lnTo>
                    <a:pt x="98" y="37"/>
                  </a:lnTo>
                  <a:lnTo>
                    <a:pt x="98" y="37"/>
                  </a:lnTo>
                  <a:lnTo>
                    <a:pt x="69" y="146"/>
                  </a:lnTo>
                  <a:lnTo>
                    <a:pt x="125" y="1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6" name="Freeform 65">
              <a:extLst>
                <a:ext uri="{FF2B5EF4-FFF2-40B4-BE49-F238E27FC236}">
                  <a16:creationId xmlns:a16="http://schemas.microsoft.com/office/drawing/2014/main" id="{90506D25-474D-554C-9CC7-C7396588BE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4500" y="2052638"/>
              <a:ext cx="76200" cy="63500"/>
            </a:xfrm>
            <a:custGeom>
              <a:avLst/>
              <a:gdLst>
                <a:gd name="T0" fmla="*/ 2 w 210"/>
                <a:gd name="T1" fmla="*/ 32 h 176"/>
                <a:gd name="T2" fmla="*/ 2 w 210"/>
                <a:gd name="T3" fmla="*/ 3 h 176"/>
                <a:gd name="T4" fmla="*/ 42 w 210"/>
                <a:gd name="T5" fmla="*/ 3 h 176"/>
                <a:gd name="T6" fmla="*/ 42 w 210"/>
                <a:gd name="T7" fmla="*/ 29 h 176"/>
                <a:gd name="T8" fmla="*/ 42 w 210"/>
                <a:gd name="T9" fmla="*/ 29 h 176"/>
                <a:gd name="T10" fmla="*/ 82 w 210"/>
                <a:gd name="T11" fmla="*/ 0 h 176"/>
                <a:gd name="T12" fmla="*/ 121 w 210"/>
                <a:gd name="T13" fmla="*/ 27 h 176"/>
                <a:gd name="T14" fmla="*/ 164 w 210"/>
                <a:gd name="T15" fmla="*/ 0 h 176"/>
                <a:gd name="T16" fmla="*/ 209 w 210"/>
                <a:gd name="T17" fmla="*/ 69 h 176"/>
                <a:gd name="T18" fmla="*/ 209 w 210"/>
                <a:gd name="T19" fmla="*/ 175 h 176"/>
                <a:gd name="T20" fmla="*/ 169 w 210"/>
                <a:gd name="T21" fmla="*/ 175 h 176"/>
                <a:gd name="T22" fmla="*/ 169 w 210"/>
                <a:gd name="T23" fmla="*/ 67 h 176"/>
                <a:gd name="T24" fmla="*/ 148 w 210"/>
                <a:gd name="T25" fmla="*/ 35 h 176"/>
                <a:gd name="T26" fmla="*/ 121 w 210"/>
                <a:gd name="T27" fmla="*/ 72 h 176"/>
                <a:gd name="T28" fmla="*/ 121 w 210"/>
                <a:gd name="T29" fmla="*/ 175 h 176"/>
                <a:gd name="T30" fmla="*/ 87 w 210"/>
                <a:gd name="T31" fmla="*/ 175 h 176"/>
                <a:gd name="T32" fmla="*/ 87 w 210"/>
                <a:gd name="T33" fmla="*/ 67 h 176"/>
                <a:gd name="T34" fmla="*/ 66 w 210"/>
                <a:gd name="T35" fmla="*/ 35 h 176"/>
                <a:gd name="T36" fmla="*/ 39 w 210"/>
                <a:gd name="T37" fmla="*/ 72 h 176"/>
                <a:gd name="T38" fmla="*/ 39 w 210"/>
                <a:gd name="T39" fmla="*/ 175 h 176"/>
                <a:gd name="T40" fmla="*/ 0 w 210"/>
                <a:gd name="T41" fmla="*/ 175 h 176"/>
                <a:gd name="T42" fmla="*/ 2 w 210"/>
                <a:gd name="T43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0" h="176">
                  <a:moveTo>
                    <a:pt x="2" y="32"/>
                  </a:moveTo>
                  <a:cubicBezTo>
                    <a:pt x="2" y="19"/>
                    <a:pt x="2" y="11"/>
                    <a:pt x="2" y="3"/>
                  </a:cubicBezTo>
                  <a:lnTo>
                    <a:pt x="42" y="3"/>
                  </a:lnTo>
                  <a:cubicBezTo>
                    <a:pt x="42" y="11"/>
                    <a:pt x="42" y="21"/>
                    <a:pt x="42" y="29"/>
                  </a:cubicBezTo>
                  <a:lnTo>
                    <a:pt x="42" y="29"/>
                  </a:lnTo>
                  <a:cubicBezTo>
                    <a:pt x="47" y="16"/>
                    <a:pt x="61" y="0"/>
                    <a:pt x="82" y="0"/>
                  </a:cubicBezTo>
                  <a:cubicBezTo>
                    <a:pt x="108" y="0"/>
                    <a:pt x="119" y="19"/>
                    <a:pt x="121" y="27"/>
                  </a:cubicBezTo>
                  <a:cubicBezTo>
                    <a:pt x="129" y="14"/>
                    <a:pt x="140" y="0"/>
                    <a:pt x="164" y="0"/>
                  </a:cubicBezTo>
                  <a:cubicBezTo>
                    <a:pt x="198" y="0"/>
                    <a:pt x="209" y="27"/>
                    <a:pt x="209" y="69"/>
                  </a:cubicBezTo>
                  <a:lnTo>
                    <a:pt x="209" y="175"/>
                  </a:lnTo>
                  <a:lnTo>
                    <a:pt x="169" y="175"/>
                  </a:lnTo>
                  <a:lnTo>
                    <a:pt x="169" y="67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1" y="53"/>
                    <a:pt x="121" y="72"/>
                  </a:cubicBezTo>
                  <a:lnTo>
                    <a:pt x="121" y="175"/>
                  </a:lnTo>
                  <a:lnTo>
                    <a:pt x="87" y="175"/>
                  </a:lnTo>
                  <a:lnTo>
                    <a:pt x="87" y="67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50" y="35"/>
                    <a:pt x="39" y="53"/>
                    <a:pt x="39" y="72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2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7" name="Freeform 66">
              <a:extLst>
                <a:ext uri="{FF2B5EF4-FFF2-40B4-BE49-F238E27FC236}">
                  <a16:creationId xmlns:a16="http://schemas.microsoft.com/office/drawing/2014/main" id="{4335F0C5-95F7-7F4E-901A-C54488382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400" y="2052638"/>
              <a:ext cx="47625" cy="65087"/>
            </a:xfrm>
            <a:custGeom>
              <a:avLst/>
              <a:gdLst>
                <a:gd name="T0" fmla="*/ 122 w 131"/>
                <a:gd name="T1" fmla="*/ 167 h 179"/>
                <a:gd name="T2" fmla="*/ 74 w 131"/>
                <a:gd name="T3" fmla="*/ 178 h 179"/>
                <a:gd name="T4" fmla="*/ 0 w 131"/>
                <a:gd name="T5" fmla="*/ 90 h 179"/>
                <a:gd name="T6" fmla="*/ 66 w 131"/>
                <a:gd name="T7" fmla="*/ 0 h 179"/>
                <a:gd name="T8" fmla="*/ 130 w 131"/>
                <a:gd name="T9" fmla="*/ 93 h 179"/>
                <a:gd name="T10" fmla="*/ 130 w 131"/>
                <a:gd name="T11" fmla="*/ 101 h 179"/>
                <a:gd name="T12" fmla="*/ 37 w 131"/>
                <a:gd name="T13" fmla="*/ 101 h 179"/>
                <a:gd name="T14" fmla="*/ 77 w 131"/>
                <a:gd name="T15" fmla="*/ 149 h 179"/>
                <a:gd name="T16" fmla="*/ 119 w 131"/>
                <a:gd name="T17" fmla="*/ 135 h 179"/>
                <a:gd name="T18" fmla="*/ 122 w 131"/>
                <a:gd name="T19" fmla="*/ 167 h 179"/>
                <a:gd name="T20" fmla="*/ 93 w 131"/>
                <a:gd name="T21" fmla="*/ 74 h 179"/>
                <a:gd name="T22" fmla="*/ 66 w 131"/>
                <a:gd name="T23" fmla="*/ 29 h 179"/>
                <a:gd name="T24" fmla="*/ 37 w 131"/>
                <a:gd name="T25" fmla="*/ 74 h 179"/>
                <a:gd name="T26" fmla="*/ 93 w 131"/>
                <a:gd name="T27" fmla="*/ 7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1" y="178"/>
                    <a:pt x="0" y="138"/>
                    <a:pt x="0" y="90"/>
                  </a:cubicBezTo>
                  <a:cubicBezTo>
                    <a:pt x="0" y="40"/>
                    <a:pt x="26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8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3" y="74"/>
                  </a:moveTo>
                  <a:cubicBezTo>
                    <a:pt x="93" y="45"/>
                    <a:pt x="82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8" name="Freeform 67">
              <a:extLst>
                <a:ext uri="{FF2B5EF4-FFF2-40B4-BE49-F238E27FC236}">
                  <a16:creationId xmlns:a16="http://schemas.microsoft.com/office/drawing/2014/main" id="{536F3619-F98D-D04E-81FD-1D80413457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0550" y="2052638"/>
              <a:ext cx="30163" cy="63500"/>
            </a:xfrm>
            <a:custGeom>
              <a:avLst/>
              <a:gdLst>
                <a:gd name="T0" fmla="*/ 5 w 85"/>
                <a:gd name="T1" fmla="*/ 32 h 176"/>
                <a:gd name="T2" fmla="*/ 5 w 85"/>
                <a:gd name="T3" fmla="*/ 3 h 176"/>
                <a:gd name="T4" fmla="*/ 39 w 85"/>
                <a:gd name="T5" fmla="*/ 3 h 176"/>
                <a:gd name="T6" fmla="*/ 39 w 85"/>
                <a:gd name="T7" fmla="*/ 35 h 176"/>
                <a:gd name="T8" fmla="*/ 39 w 85"/>
                <a:gd name="T9" fmla="*/ 35 h 176"/>
                <a:gd name="T10" fmla="*/ 79 w 85"/>
                <a:gd name="T11" fmla="*/ 0 h 176"/>
                <a:gd name="T12" fmla="*/ 84 w 85"/>
                <a:gd name="T13" fmla="*/ 0 h 176"/>
                <a:gd name="T14" fmla="*/ 84 w 85"/>
                <a:gd name="T15" fmla="*/ 40 h 176"/>
                <a:gd name="T16" fmla="*/ 74 w 85"/>
                <a:gd name="T17" fmla="*/ 37 h 176"/>
                <a:gd name="T18" fmla="*/ 39 w 85"/>
                <a:gd name="T19" fmla="*/ 80 h 176"/>
                <a:gd name="T20" fmla="*/ 39 w 85"/>
                <a:gd name="T21" fmla="*/ 175 h 176"/>
                <a:gd name="T22" fmla="*/ 0 w 85"/>
                <a:gd name="T23" fmla="*/ 175 h 176"/>
                <a:gd name="T24" fmla="*/ 5 w 85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76">
                  <a:moveTo>
                    <a:pt x="5" y="32"/>
                  </a:moveTo>
                  <a:cubicBezTo>
                    <a:pt x="5" y="21"/>
                    <a:pt x="5" y="11"/>
                    <a:pt x="5" y="3"/>
                  </a:cubicBezTo>
                  <a:lnTo>
                    <a:pt x="39" y="3"/>
                  </a:lnTo>
                  <a:cubicBezTo>
                    <a:pt x="39" y="14"/>
                    <a:pt x="39" y="24"/>
                    <a:pt x="39" y="35"/>
                  </a:cubicBezTo>
                  <a:lnTo>
                    <a:pt x="39" y="35"/>
                  </a:lnTo>
                  <a:cubicBezTo>
                    <a:pt x="45" y="21"/>
                    <a:pt x="55" y="0"/>
                    <a:pt x="79" y="0"/>
                  </a:cubicBezTo>
                  <a:cubicBezTo>
                    <a:pt x="82" y="0"/>
                    <a:pt x="84" y="0"/>
                    <a:pt x="84" y="0"/>
                  </a:cubicBezTo>
                  <a:lnTo>
                    <a:pt x="84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39" y="48"/>
                    <a:pt x="39" y="80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9" name="Freeform 68">
              <a:extLst>
                <a:ext uri="{FF2B5EF4-FFF2-40B4-BE49-F238E27FC236}">
                  <a16:creationId xmlns:a16="http://schemas.microsoft.com/office/drawing/2014/main" id="{01251385-565F-DA4B-B150-3833E53680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413" y="2027238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40 w 41"/>
                <a:gd name="T3" fmla="*/ 0 h 245"/>
                <a:gd name="T4" fmla="*/ 40 w 41"/>
                <a:gd name="T5" fmla="*/ 40 h 245"/>
                <a:gd name="T6" fmla="*/ 0 w 41"/>
                <a:gd name="T7" fmla="*/ 40 h 245"/>
                <a:gd name="T8" fmla="*/ 0 w 41"/>
                <a:gd name="T9" fmla="*/ 0 h 245"/>
                <a:gd name="T10" fmla="*/ 0 w 41"/>
                <a:gd name="T11" fmla="*/ 72 h 245"/>
                <a:gd name="T12" fmla="*/ 40 w 41"/>
                <a:gd name="T13" fmla="*/ 72 h 245"/>
                <a:gd name="T14" fmla="*/ 40 w 41"/>
                <a:gd name="T15" fmla="*/ 244 h 245"/>
                <a:gd name="T16" fmla="*/ 0 w 41"/>
                <a:gd name="T17" fmla="*/ 244 h 245"/>
                <a:gd name="T18" fmla="*/ 0 w 41"/>
                <a:gd name="T19" fmla="*/ 72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40" y="72"/>
                  </a:lnTo>
                  <a:lnTo>
                    <a:pt x="40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0" name="Freeform 69">
              <a:extLst>
                <a:ext uri="{FF2B5EF4-FFF2-40B4-BE49-F238E27FC236}">
                  <a16:creationId xmlns:a16="http://schemas.microsoft.com/office/drawing/2014/main" id="{6F74A6B2-C843-D141-81A9-C3CAE37F18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1988" y="2054225"/>
              <a:ext cx="41275" cy="63500"/>
            </a:xfrm>
            <a:custGeom>
              <a:avLst/>
              <a:gdLst>
                <a:gd name="T0" fmla="*/ 112 w 113"/>
                <a:gd name="T1" fmla="*/ 169 h 178"/>
                <a:gd name="T2" fmla="*/ 74 w 113"/>
                <a:gd name="T3" fmla="*/ 177 h 178"/>
                <a:gd name="T4" fmla="*/ 0 w 113"/>
                <a:gd name="T5" fmla="*/ 90 h 178"/>
                <a:gd name="T6" fmla="*/ 77 w 113"/>
                <a:gd name="T7" fmla="*/ 0 h 178"/>
                <a:gd name="T8" fmla="*/ 112 w 113"/>
                <a:gd name="T9" fmla="*/ 8 h 178"/>
                <a:gd name="T10" fmla="*/ 109 w 113"/>
                <a:gd name="T11" fmla="*/ 40 h 178"/>
                <a:gd name="T12" fmla="*/ 82 w 113"/>
                <a:gd name="T13" fmla="*/ 32 h 178"/>
                <a:gd name="T14" fmla="*/ 40 w 113"/>
                <a:gd name="T15" fmla="*/ 90 h 178"/>
                <a:gd name="T16" fmla="*/ 85 w 113"/>
                <a:gd name="T17" fmla="*/ 146 h 178"/>
                <a:gd name="T18" fmla="*/ 112 w 113"/>
                <a:gd name="T19" fmla="*/ 138 h 178"/>
                <a:gd name="T20" fmla="*/ 112 w 113"/>
                <a:gd name="T21" fmla="*/ 169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78">
                  <a:moveTo>
                    <a:pt x="112" y="169"/>
                  </a:moveTo>
                  <a:cubicBezTo>
                    <a:pt x="104" y="172"/>
                    <a:pt x="90" y="177"/>
                    <a:pt x="74" y="177"/>
                  </a:cubicBezTo>
                  <a:cubicBezTo>
                    <a:pt x="22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4" y="5"/>
                    <a:pt x="112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5" y="146"/>
                  </a:cubicBezTo>
                  <a:cubicBezTo>
                    <a:pt x="96" y="146"/>
                    <a:pt x="106" y="140"/>
                    <a:pt x="112" y="138"/>
                  </a:cubicBezTo>
                  <a:lnTo>
                    <a:pt x="112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1" name="Freeform 70">
              <a:extLst>
                <a:ext uri="{FF2B5EF4-FFF2-40B4-BE49-F238E27FC236}">
                  <a16:creationId xmlns:a16="http://schemas.microsoft.com/office/drawing/2014/main" id="{94E45E4F-A712-4647-8B08-2D20BB50A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8025" y="2052638"/>
              <a:ext cx="47625" cy="63500"/>
            </a:xfrm>
            <a:custGeom>
              <a:avLst/>
              <a:gdLst>
                <a:gd name="T0" fmla="*/ 16 w 131"/>
                <a:gd name="T1" fmla="*/ 14 h 176"/>
                <a:gd name="T2" fmla="*/ 66 w 131"/>
                <a:gd name="T3" fmla="*/ 0 h 176"/>
                <a:gd name="T4" fmla="*/ 127 w 131"/>
                <a:gd name="T5" fmla="*/ 69 h 176"/>
                <a:gd name="T6" fmla="*/ 127 w 131"/>
                <a:gd name="T7" fmla="*/ 143 h 176"/>
                <a:gd name="T8" fmla="*/ 130 w 131"/>
                <a:gd name="T9" fmla="*/ 172 h 176"/>
                <a:gd name="T10" fmla="*/ 95 w 131"/>
                <a:gd name="T11" fmla="*/ 172 h 176"/>
                <a:gd name="T12" fmla="*/ 93 w 131"/>
                <a:gd name="T13" fmla="*/ 149 h 176"/>
                <a:gd name="T14" fmla="*/ 48 w 131"/>
                <a:gd name="T15" fmla="*/ 175 h 176"/>
                <a:gd name="T16" fmla="*/ 0 w 131"/>
                <a:gd name="T17" fmla="*/ 125 h 176"/>
                <a:gd name="T18" fmla="*/ 85 w 131"/>
                <a:gd name="T19" fmla="*/ 67 h 176"/>
                <a:gd name="T20" fmla="*/ 93 w 131"/>
                <a:gd name="T21" fmla="*/ 67 h 176"/>
                <a:gd name="T22" fmla="*/ 93 w 131"/>
                <a:gd name="T23" fmla="*/ 61 h 176"/>
                <a:gd name="T24" fmla="*/ 64 w 131"/>
                <a:gd name="T25" fmla="*/ 29 h 176"/>
                <a:gd name="T26" fmla="*/ 19 w 131"/>
                <a:gd name="T27" fmla="*/ 45 h 176"/>
                <a:gd name="T28" fmla="*/ 16 w 131"/>
                <a:gd name="T29" fmla="*/ 14 h 176"/>
                <a:gd name="T30" fmla="*/ 90 w 131"/>
                <a:gd name="T31" fmla="*/ 93 h 176"/>
                <a:gd name="T32" fmla="*/ 37 w 131"/>
                <a:gd name="T33" fmla="*/ 125 h 176"/>
                <a:gd name="T34" fmla="*/ 61 w 131"/>
                <a:gd name="T35" fmla="*/ 151 h 176"/>
                <a:gd name="T36" fmla="*/ 93 w 131"/>
                <a:gd name="T37" fmla="*/ 101 h 176"/>
                <a:gd name="T38" fmla="*/ 93 w 131"/>
                <a:gd name="T39" fmla="*/ 93 h 176"/>
                <a:gd name="T40" fmla="*/ 90 w 131"/>
                <a:gd name="T41" fmla="*/ 9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19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2" name="Freeform 71">
              <a:extLst>
                <a:ext uri="{FF2B5EF4-FFF2-40B4-BE49-F238E27FC236}">
                  <a16:creationId xmlns:a16="http://schemas.microsoft.com/office/drawing/2014/main" id="{D88BB4F5-E29E-1749-899B-403D9A806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8350" y="2052638"/>
              <a:ext cx="46038" cy="63500"/>
            </a:xfrm>
            <a:custGeom>
              <a:avLst/>
              <a:gdLst>
                <a:gd name="T0" fmla="*/ 0 w 128"/>
                <a:gd name="T1" fmla="*/ 32 h 176"/>
                <a:gd name="T2" fmla="*/ 0 w 128"/>
                <a:gd name="T3" fmla="*/ 3 h 176"/>
                <a:gd name="T4" fmla="*/ 37 w 128"/>
                <a:gd name="T5" fmla="*/ 3 h 176"/>
                <a:gd name="T6" fmla="*/ 37 w 128"/>
                <a:gd name="T7" fmla="*/ 29 h 176"/>
                <a:gd name="T8" fmla="*/ 37 w 128"/>
                <a:gd name="T9" fmla="*/ 29 h 176"/>
                <a:gd name="T10" fmla="*/ 37 w 128"/>
                <a:gd name="T11" fmla="*/ 29 h 176"/>
                <a:gd name="T12" fmla="*/ 79 w 128"/>
                <a:gd name="T13" fmla="*/ 0 h 176"/>
                <a:gd name="T14" fmla="*/ 127 w 128"/>
                <a:gd name="T15" fmla="*/ 64 h 176"/>
                <a:gd name="T16" fmla="*/ 127 w 128"/>
                <a:gd name="T17" fmla="*/ 175 h 176"/>
                <a:gd name="T18" fmla="*/ 87 w 128"/>
                <a:gd name="T19" fmla="*/ 175 h 176"/>
                <a:gd name="T20" fmla="*/ 87 w 128"/>
                <a:gd name="T21" fmla="*/ 72 h 176"/>
                <a:gd name="T22" fmla="*/ 66 w 128"/>
                <a:gd name="T23" fmla="*/ 35 h 176"/>
                <a:gd name="T24" fmla="*/ 40 w 128"/>
                <a:gd name="T25" fmla="*/ 74 h 176"/>
                <a:gd name="T26" fmla="*/ 40 w 128"/>
                <a:gd name="T27" fmla="*/ 175 h 176"/>
                <a:gd name="T28" fmla="*/ 0 w 128"/>
                <a:gd name="T29" fmla="*/ 175 h 176"/>
                <a:gd name="T30" fmla="*/ 0 w 128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3" name="Freeform 72">
              <a:extLst>
                <a:ext uri="{FF2B5EF4-FFF2-40B4-BE49-F238E27FC236}">
                  <a16:creationId xmlns:a16="http://schemas.microsoft.com/office/drawing/2014/main" id="{4D137D66-250A-CA4C-BE6D-496E0E221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150" y="2136775"/>
              <a:ext cx="52388" cy="84138"/>
            </a:xfrm>
            <a:custGeom>
              <a:avLst/>
              <a:gdLst>
                <a:gd name="T0" fmla="*/ 0 w 146"/>
                <a:gd name="T1" fmla="*/ 0 h 234"/>
                <a:gd name="T2" fmla="*/ 39 w 146"/>
                <a:gd name="T3" fmla="*/ 0 h 234"/>
                <a:gd name="T4" fmla="*/ 39 w 146"/>
                <a:gd name="T5" fmla="*/ 95 h 234"/>
                <a:gd name="T6" fmla="*/ 103 w 146"/>
                <a:gd name="T7" fmla="*/ 95 h 234"/>
                <a:gd name="T8" fmla="*/ 103 w 146"/>
                <a:gd name="T9" fmla="*/ 0 h 234"/>
                <a:gd name="T10" fmla="*/ 145 w 146"/>
                <a:gd name="T11" fmla="*/ 0 h 234"/>
                <a:gd name="T12" fmla="*/ 145 w 146"/>
                <a:gd name="T13" fmla="*/ 233 h 234"/>
                <a:gd name="T14" fmla="*/ 103 w 146"/>
                <a:gd name="T15" fmla="*/ 233 h 234"/>
                <a:gd name="T16" fmla="*/ 103 w 146"/>
                <a:gd name="T17" fmla="*/ 130 h 234"/>
                <a:gd name="T18" fmla="*/ 39 w 146"/>
                <a:gd name="T19" fmla="*/ 130 h 234"/>
                <a:gd name="T20" fmla="*/ 39 w 146"/>
                <a:gd name="T21" fmla="*/ 233 h 234"/>
                <a:gd name="T22" fmla="*/ 0 w 146"/>
                <a:gd name="T23" fmla="*/ 233 h 234"/>
                <a:gd name="T24" fmla="*/ 0 w 146"/>
                <a:gd name="T25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234">
                  <a:moveTo>
                    <a:pt x="0" y="0"/>
                  </a:moveTo>
                  <a:lnTo>
                    <a:pt x="39" y="0"/>
                  </a:lnTo>
                  <a:lnTo>
                    <a:pt x="39" y="95"/>
                  </a:lnTo>
                  <a:lnTo>
                    <a:pt x="103" y="95"/>
                  </a:lnTo>
                  <a:lnTo>
                    <a:pt x="103" y="0"/>
                  </a:lnTo>
                  <a:lnTo>
                    <a:pt x="145" y="0"/>
                  </a:lnTo>
                  <a:lnTo>
                    <a:pt x="145" y="233"/>
                  </a:lnTo>
                  <a:lnTo>
                    <a:pt x="103" y="233"/>
                  </a:lnTo>
                  <a:lnTo>
                    <a:pt x="103" y="130"/>
                  </a:lnTo>
                  <a:lnTo>
                    <a:pt x="39" y="130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4" name="Freeform 73">
              <a:extLst>
                <a:ext uri="{FF2B5EF4-FFF2-40B4-BE49-F238E27FC236}">
                  <a16:creationId xmlns:a16="http://schemas.microsoft.com/office/drawing/2014/main" id="{33776F08-B95A-EA45-85B7-E540D46BE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0825" y="2157413"/>
              <a:ext cx="47625" cy="65087"/>
            </a:xfrm>
            <a:custGeom>
              <a:avLst/>
              <a:gdLst>
                <a:gd name="T0" fmla="*/ 122 w 131"/>
                <a:gd name="T1" fmla="*/ 167 h 179"/>
                <a:gd name="T2" fmla="*/ 74 w 131"/>
                <a:gd name="T3" fmla="*/ 178 h 179"/>
                <a:gd name="T4" fmla="*/ 0 w 131"/>
                <a:gd name="T5" fmla="*/ 90 h 179"/>
                <a:gd name="T6" fmla="*/ 66 w 131"/>
                <a:gd name="T7" fmla="*/ 0 h 179"/>
                <a:gd name="T8" fmla="*/ 130 w 131"/>
                <a:gd name="T9" fmla="*/ 93 h 179"/>
                <a:gd name="T10" fmla="*/ 130 w 131"/>
                <a:gd name="T11" fmla="*/ 101 h 179"/>
                <a:gd name="T12" fmla="*/ 37 w 131"/>
                <a:gd name="T13" fmla="*/ 101 h 179"/>
                <a:gd name="T14" fmla="*/ 77 w 131"/>
                <a:gd name="T15" fmla="*/ 149 h 179"/>
                <a:gd name="T16" fmla="*/ 119 w 131"/>
                <a:gd name="T17" fmla="*/ 135 h 179"/>
                <a:gd name="T18" fmla="*/ 122 w 131"/>
                <a:gd name="T19" fmla="*/ 167 h 179"/>
                <a:gd name="T20" fmla="*/ 90 w 131"/>
                <a:gd name="T21" fmla="*/ 74 h 179"/>
                <a:gd name="T22" fmla="*/ 64 w 131"/>
                <a:gd name="T23" fmla="*/ 29 h 179"/>
                <a:gd name="T24" fmla="*/ 34 w 131"/>
                <a:gd name="T25" fmla="*/ 74 h 179"/>
                <a:gd name="T26" fmla="*/ 90 w 131"/>
                <a:gd name="T27" fmla="*/ 7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1" y="178"/>
                    <a:pt x="0" y="138"/>
                    <a:pt x="0" y="90"/>
                  </a:cubicBezTo>
                  <a:cubicBezTo>
                    <a:pt x="0" y="40"/>
                    <a:pt x="27" y="0"/>
                    <a:pt x="66" y="0"/>
                  </a:cubicBezTo>
                  <a:cubicBezTo>
                    <a:pt x="101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8" y="149"/>
                    <a:pt x="77" y="149"/>
                  </a:cubicBezTo>
                  <a:cubicBezTo>
                    <a:pt x="101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0" y="74"/>
                  </a:moveTo>
                  <a:cubicBezTo>
                    <a:pt x="90" y="45"/>
                    <a:pt x="80" y="29"/>
                    <a:pt x="64" y="29"/>
                  </a:cubicBezTo>
                  <a:cubicBezTo>
                    <a:pt x="42" y="29"/>
                    <a:pt x="34" y="53"/>
                    <a:pt x="34" y="74"/>
                  </a:cubicBezTo>
                  <a:lnTo>
                    <a:pt x="90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5" name="Freeform 74">
              <a:extLst>
                <a:ext uri="{FF2B5EF4-FFF2-40B4-BE49-F238E27FC236}">
                  <a16:creationId xmlns:a16="http://schemas.microsoft.com/office/drawing/2014/main" id="{1DB92744-8681-6A4E-8E4E-8871D68210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6388" y="2157413"/>
              <a:ext cx="46037" cy="63500"/>
            </a:xfrm>
            <a:custGeom>
              <a:avLst/>
              <a:gdLst>
                <a:gd name="T0" fmla="*/ 16 w 130"/>
                <a:gd name="T1" fmla="*/ 13 h 176"/>
                <a:gd name="T2" fmla="*/ 66 w 130"/>
                <a:gd name="T3" fmla="*/ 0 h 176"/>
                <a:gd name="T4" fmla="*/ 127 w 130"/>
                <a:gd name="T5" fmla="*/ 69 h 176"/>
                <a:gd name="T6" fmla="*/ 127 w 130"/>
                <a:gd name="T7" fmla="*/ 143 h 176"/>
                <a:gd name="T8" fmla="*/ 129 w 130"/>
                <a:gd name="T9" fmla="*/ 172 h 176"/>
                <a:gd name="T10" fmla="*/ 95 w 130"/>
                <a:gd name="T11" fmla="*/ 172 h 176"/>
                <a:gd name="T12" fmla="*/ 92 w 130"/>
                <a:gd name="T13" fmla="*/ 149 h 176"/>
                <a:gd name="T14" fmla="*/ 47 w 130"/>
                <a:gd name="T15" fmla="*/ 175 h 176"/>
                <a:gd name="T16" fmla="*/ 0 w 130"/>
                <a:gd name="T17" fmla="*/ 125 h 176"/>
                <a:gd name="T18" fmla="*/ 84 w 130"/>
                <a:gd name="T19" fmla="*/ 66 h 176"/>
                <a:gd name="T20" fmla="*/ 92 w 130"/>
                <a:gd name="T21" fmla="*/ 66 h 176"/>
                <a:gd name="T22" fmla="*/ 92 w 130"/>
                <a:gd name="T23" fmla="*/ 61 h 176"/>
                <a:gd name="T24" fmla="*/ 63 w 130"/>
                <a:gd name="T25" fmla="*/ 29 h 176"/>
                <a:gd name="T26" fmla="*/ 18 w 130"/>
                <a:gd name="T27" fmla="*/ 45 h 176"/>
                <a:gd name="T28" fmla="*/ 16 w 130"/>
                <a:gd name="T29" fmla="*/ 13 h 176"/>
                <a:gd name="T30" fmla="*/ 90 w 130"/>
                <a:gd name="T31" fmla="*/ 90 h 176"/>
                <a:gd name="T32" fmla="*/ 37 w 130"/>
                <a:gd name="T33" fmla="*/ 122 h 176"/>
                <a:gd name="T34" fmla="*/ 61 w 130"/>
                <a:gd name="T35" fmla="*/ 149 h 176"/>
                <a:gd name="T36" fmla="*/ 92 w 130"/>
                <a:gd name="T37" fmla="*/ 98 h 176"/>
                <a:gd name="T38" fmla="*/ 92 w 130"/>
                <a:gd name="T39" fmla="*/ 90 h 176"/>
                <a:gd name="T40" fmla="*/ 90 w 130"/>
                <a:gd name="T41" fmla="*/ 9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6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18" y="45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1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6" name="Freeform 75">
              <a:extLst>
                <a:ext uri="{FF2B5EF4-FFF2-40B4-BE49-F238E27FC236}">
                  <a16:creationId xmlns:a16="http://schemas.microsoft.com/office/drawing/2014/main" id="{253EC1FD-062C-994B-BC84-076667D587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8300" y="2130425"/>
              <a:ext cx="14288" cy="90488"/>
            </a:xfrm>
            <a:custGeom>
              <a:avLst/>
              <a:gdLst>
                <a:gd name="T0" fmla="*/ 20 w 40"/>
                <a:gd name="T1" fmla="*/ 252 h 253"/>
                <a:gd name="T2" fmla="*/ 0 w 40"/>
                <a:gd name="T3" fmla="*/ 252 h 253"/>
                <a:gd name="T4" fmla="*/ 0 w 40"/>
                <a:gd name="T5" fmla="*/ 0 h 253"/>
                <a:gd name="T6" fmla="*/ 39 w 40"/>
                <a:gd name="T7" fmla="*/ 0 h 253"/>
                <a:gd name="T8" fmla="*/ 39 w 40"/>
                <a:gd name="T9" fmla="*/ 252 h 253"/>
                <a:gd name="T10" fmla="*/ 20 w 40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39" y="0"/>
                  </a:lnTo>
                  <a:lnTo>
                    <a:pt x="39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7" name="Freeform 76">
              <a:extLst>
                <a:ext uri="{FF2B5EF4-FFF2-40B4-BE49-F238E27FC236}">
                  <a16:creationId xmlns:a16="http://schemas.microsoft.com/office/drawing/2014/main" id="{3B6E8726-348F-0D48-90FC-6F8B373810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3700" y="2141538"/>
              <a:ext cx="34925" cy="80962"/>
            </a:xfrm>
            <a:custGeom>
              <a:avLst/>
              <a:gdLst>
                <a:gd name="T0" fmla="*/ 23 w 99"/>
                <a:gd name="T1" fmla="*/ 13 h 224"/>
                <a:gd name="T2" fmla="*/ 63 w 99"/>
                <a:gd name="T3" fmla="*/ 0 h 224"/>
                <a:gd name="T4" fmla="*/ 63 w 99"/>
                <a:gd name="T5" fmla="*/ 48 h 224"/>
                <a:gd name="T6" fmla="*/ 95 w 99"/>
                <a:gd name="T7" fmla="*/ 48 h 224"/>
                <a:gd name="T8" fmla="*/ 95 w 99"/>
                <a:gd name="T9" fmla="*/ 77 h 224"/>
                <a:gd name="T10" fmla="*/ 63 w 99"/>
                <a:gd name="T11" fmla="*/ 77 h 224"/>
                <a:gd name="T12" fmla="*/ 63 w 99"/>
                <a:gd name="T13" fmla="*/ 167 h 224"/>
                <a:gd name="T14" fmla="*/ 82 w 99"/>
                <a:gd name="T15" fmla="*/ 191 h 224"/>
                <a:gd name="T16" fmla="*/ 98 w 99"/>
                <a:gd name="T17" fmla="*/ 188 h 224"/>
                <a:gd name="T18" fmla="*/ 98 w 99"/>
                <a:gd name="T19" fmla="*/ 217 h 224"/>
                <a:gd name="T20" fmla="*/ 71 w 99"/>
                <a:gd name="T21" fmla="*/ 223 h 224"/>
                <a:gd name="T22" fmla="*/ 26 w 99"/>
                <a:gd name="T23" fmla="*/ 172 h 224"/>
                <a:gd name="T24" fmla="*/ 26 w 99"/>
                <a:gd name="T25" fmla="*/ 77 h 224"/>
                <a:gd name="T26" fmla="*/ 0 w 99"/>
                <a:gd name="T27" fmla="*/ 77 h 224"/>
                <a:gd name="T28" fmla="*/ 0 w 99"/>
                <a:gd name="T29" fmla="*/ 48 h 224"/>
                <a:gd name="T30" fmla="*/ 26 w 99"/>
                <a:gd name="T31" fmla="*/ 48 h 224"/>
                <a:gd name="T32" fmla="*/ 23 w 99"/>
                <a:gd name="T33" fmla="*/ 13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4">
                  <a:moveTo>
                    <a:pt x="23" y="13"/>
                  </a:moveTo>
                  <a:lnTo>
                    <a:pt x="63" y="0"/>
                  </a:lnTo>
                  <a:lnTo>
                    <a:pt x="63" y="48"/>
                  </a:lnTo>
                  <a:lnTo>
                    <a:pt x="95" y="48"/>
                  </a:lnTo>
                  <a:lnTo>
                    <a:pt x="95" y="77"/>
                  </a:lnTo>
                  <a:lnTo>
                    <a:pt x="63" y="77"/>
                  </a:lnTo>
                  <a:lnTo>
                    <a:pt x="63" y="167"/>
                  </a:lnTo>
                  <a:cubicBezTo>
                    <a:pt x="63" y="186"/>
                    <a:pt x="68" y="191"/>
                    <a:pt x="82" y="191"/>
                  </a:cubicBezTo>
                  <a:cubicBezTo>
                    <a:pt x="90" y="191"/>
                    <a:pt x="92" y="188"/>
                    <a:pt x="98" y="188"/>
                  </a:cubicBezTo>
                  <a:lnTo>
                    <a:pt x="98" y="217"/>
                  </a:lnTo>
                  <a:cubicBezTo>
                    <a:pt x="92" y="220"/>
                    <a:pt x="84" y="223"/>
                    <a:pt x="71" y="223"/>
                  </a:cubicBezTo>
                  <a:cubicBezTo>
                    <a:pt x="42" y="223"/>
                    <a:pt x="26" y="209"/>
                    <a:pt x="26" y="172"/>
                  </a:cubicBezTo>
                  <a:lnTo>
                    <a:pt x="26" y="77"/>
                  </a:lnTo>
                  <a:lnTo>
                    <a:pt x="0" y="77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3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8" name="Freeform 77">
              <a:extLst>
                <a:ext uri="{FF2B5EF4-FFF2-40B4-BE49-F238E27FC236}">
                  <a16:creationId xmlns:a16="http://schemas.microsoft.com/office/drawing/2014/main" id="{D51B4231-748F-904A-8F1B-C3E6FEF17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150" y="2130425"/>
              <a:ext cx="46038" cy="90488"/>
            </a:xfrm>
            <a:custGeom>
              <a:avLst/>
              <a:gdLst>
                <a:gd name="T0" fmla="*/ 0 w 128"/>
                <a:gd name="T1" fmla="*/ 0 h 253"/>
                <a:gd name="T2" fmla="*/ 40 w 128"/>
                <a:gd name="T3" fmla="*/ 0 h 253"/>
                <a:gd name="T4" fmla="*/ 40 w 128"/>
                <a:gd name="T5" fmla="*/ 101 h 253"/>
                <a:gd name="T6" fmla="*/ 40 w 128"/>
                <a:gd name="T7" fmla="*/ 101 h 253"/>
                <a:gd name="T8" fmla="*/ 80 w 128"/>
                <a:gd name="T9" fmla="*/ 77 h 253"/>
                <a:gd name="T10" fmla="*/ 127 w 128"/>
                <a:gd name="T11" fmla="*/ 141 h 253"/>
                <a:gd name="T12" fmla="*/ 127 w 128"/>
                <a:gd name="T13" fmla="*/ 252 h 253"/>
                <a:gd name="T14" fmla="*/ 87 w 128"/>
                <a:gd name="T15" fmla="*/ 252 h 253"/>
                <a:gd name="T16" fmla="*/ 87 w 128"/>
                <a:gd name="T17" fmla="*/ 149 h 253"/>
                <a:gd name="T18" fmla="*/ 66 w 128"/>
                <a:gd name="T19" fmla="*/ 112 h 253"/>
                <a:gd name="T20" fmla="*/ 40 w 128"/>
                <a:gd name="T21" fmla="*/ 151 h 253"/>
                <a:gd name="T22" fmla="*/ 40 w 128"/>
                <a:gd name="T23" fmla="*/ 252 h 253"/>
                <a:gd name="T24" fmla="*/ 0 w 128"/>
                <a:gd name="T25" fmla="*/ 252 h 253"/>
                <a:gd name="T26" fmla="*/ 0 w 128"/>
                <a:gd name="T2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253">
                  <a:moveTo>
                    <a:pt x="0" y="0"/>
                  </a:moveTo>
                  <a:lnTo>
                    <a:pt x="40" y="0"/>
                  </a:lnTo>
                  <a:lnTo>
                    <a:pt x="40" y="101"/>
                  </a:lnTo>
                  <a:lnTo>
                    <a:pt x="40" y="101"/>
                  </a:lnTo>
                  <a:cubicBezTo>
                    <a:pt x="48" y="90"/>
                    <a:pt x="56" y="77"/>
                    <a:pt x="80" y="77"/>
                  </a:cubicBezTo>
                  <a:cubicBezTo>
                    <a:pt x="117" y="77"/>
                    <a:pt x="127" y="106"/>
                    <a:pt x="127" y="141"/>
                  </a:cubicBezTo>
                  <a:lnTo>
                    <a:pt x="127" y="252"/>
                  </a:lnTo>
                  <a:lnTo>
                    <a:pt x="87" y="252"/>
                  </a:lnTo>
                  <a:lnTo>
                    <a:pt x="87" y="149"/>
                  </a:lnTo>
                  <a:cubicBezTo>
                    <a:pt x="87" y="122"/>
                    <a:pt x="82" y="112"/>
                    <a:pt x="66" y="112"/>
                  </a:cubicBezTo>
                  <a:cubicBezTo>
                    <a:pt x="45" y="112"/>
                    <a:pt x="40" y="130"/>
                    <a:pt x="40" y="151"/>
                  </a:cubicBezTo>
                  <a:lnTo>
                    <a:pt x="40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9" name="Freeform 78">
              <a:extLst>
                <a:ext uri="{FF2B5EF4-FFF2-40B4-BE49-F238E27FC236}">
                  <a16:creationId xmlns:a16="http://schemas.microsoft.com/office/drawing/2014/main" id="{7C0A43B9-15A2-FB46-BC1B-6606EE511D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0975" y="2241550"/>
              <a:ext cx="63500" cy="85725"/>
            </a:xfrm>
            <a:custGeom>
              <a:avLst/>
              <a:gdLst>
                <a:gd name="T0" fmla="*/ 175 w 176"/>
                <a:gd name="T1" fmla="*/ 119 h 239"/>
                <a:gd name="T2" fmla="*/ 87 w 176"/>
                <a:gd name="T3" fmla="*/ 238 h 239"/>
                <a:gd name="T4" fmla="*/ 0 w 176"/>
                <a:gd name="T5" fmla="*/ 119 h 239"/>
                <a:gd name="T6" fmla="*/ 87 w 176"/>
                <a:gd name="T7" fmla="*/ 0 h 239"/>
                <a:gd name="T8" fmla="*/ 175 w 176"/>
                <a:gd name="T9" fmla="*/ 119 h 239"/>
                <a:gd name="T10" fmla="*/ 133 w 176"/>
                <a:gd name="T11" fmla="*/ 119 h 239"/>
                <a:gd name="T12" fmla="*/ 87 w 176"/>
                <a:gd name="T13" fmla="*/ 31 h 239"/>
                <a:gd name="T14" fmla="*/ 42 w 176"/>
                <a:gd name="T15" fmla="*/ 119 h 239"/>
                <a:gd name="T16" fmla="*/ 87 w 176"/>
                <a:gd name="T17" fmla="*/ 206 h 239"/>
                <a:gd name="T18" fmla="*/ 133 w 176"/>
                <a:gd name="T19" fmla="*/ 11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239">
                  <a:moveTo>
                    <a:pt x="175" y="119"/>
                  </a:moveTo>
                  <a:cubicBezTo>
                    <a:pt x="175" y="204"/>
                    <a:pt x="133" y="238"/>
                    <a:pt x="87" y="238"/>
                  </a:cubicBezTo>
                  <a:cubicBezTo>
                    <a:pt x="42" y="238"/>
                    <a:pt x="0" y="201"/>
                    <a:pt x="0" y="119"/>
                  </a:cubicBezTo>
                  <a:cubicBezTo>
                    <a:pt x="3" y="37"/>
                    <a:pt x="42" y="0"/>
                    <a:pt x="87" y="0"/>
                  </a:cubicBezTo>
                  <a:cubicBezTo>
                    <a:pt x="133" y="0"/>
                    <a:pt x="175" y="37"/>
                    <a:pt x="175" y="119"/>
                  </a:cubicBezTo>
                  <a:close/>
                  <a:moveTo>
                    <a:pt x="133" y="119"/>
                  </a:moveTo>
                  <a:cubicBezTo>
                    <a:pt x="133" y="55"/>
                    <a:pt x="111" y="31"/>
                    <a:pt x="87" y="31"/>
                  </a:cubicBezTo>
                  <a:cubicBezTo>
                    <a:pt x="61" y="31"/>
                    <a:pt x="42" y="55"/>
                    <a:pt x="42" y="119"/>
                  </a:cubicBezTo>
                  <a:cubicBezTo>
                    <a:pt x="42" y="185"/>
                    <a:pt x="64" y="206"/>
                    <a:pt x="87" y="206"/>
                  </a:cubicBezTo>
                  <a:cubicBezTo>
                    <a:pt x="114" y="206"/>
                    <a:pt x="133" y="182"/>
                    <a:pt x="133" y="11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0" name="Freeform 79">
              <a:extLst>
                <a:ext uri="{FF2B5EF4-FFF2-40B4-BE49-F238E27FC236}">
                  <a16:creationId xmlns:a16="http://schemas.microsoft.com/office/drawing/2014/main" id="{48BCE1C5-4745-6C47-BDC5-A4F7054D1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7175" y="2263775"/>
              <a:ext cx="28575" cy="63500"/>
            </a:xfrm>
            <a:custGeom>
              <a:avLst/>
              <a:gdLst>
                <a:gd name="T0" fmla="*/ 0 w 80"/>
                <a:gd name="T1" fmla="*/ 31 h 175"/>
                <a:gd name="T2" fmla="*/ 0 w 80"/>
                <a:gd name="T3" fmla="*/ 2 h 175"/>
                <a:gd name="T4" fmla="*/ 34 w 80"/>
                <a:gd name="T5" fmla="*/ 2 h 175"/>
                <a:gd name="T6" fmla="*/ 34 w 80"/>
                <a:gd name="T7" fmla="*/ 34 h 175"/>
                <a:gd name="T8" fmla="*/ 34 w 80"/>
                <a:gd name="T9" fmla="*/ 34 h 175"/>
                <a:gd name="T10" fmla="*/ 74 w 80"/>
                <a:gd name="T11" fmla="*/ 0 h 175"/>
                <a:gd name="T12" fmla="*/ 79 w 80"/>
                <a:gd name="T13" fmla="*/ 0 h 175"/>
                <a:gd name="T14" fmla="*/ 79 w 80"/>
                <a:gd name="T15" fmla="*/ 39 h 175"/>
                <a:gd name="T16" fmla="*/ 69 w 80"/>
                <a:gd name="T17" fmla="*/ 37 h 175"/>
                <a:gd name="T18" fmla="*/ 34 w 80"/>
                <a:gd name="T19" fmla="*/ 79 h 175"/>
                <a:gd name="T20" fmla="*/ 34 w 80"/>
                <a:gd name="T21" fmla="*/ 174 h 175"/>
                <a:gd name="T22" fmla="*/ 0 w 80"/>
                <a:gd name="T23" fmla="*/ 174 h 175"/>
                <a:gd name="T24" fmla="*/ 0 w 80"/>
                <a:gd name="T25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175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3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4" y="0"/>
                  </a:cubicBezTo>
                  <a:cubicBezTo>
                    <a:pt x="77" y="0"/>
                    <a:pt x="79" y="0"/>
                    <a:pt x="79" y="0"/>
                  </a:cubicBezTo>
                  <a:lnTo>
                    <a:pt x="79" y="39"/>
                  </a:lnTo>
                  <a:cubicBezTo>
                    <a:pt x="77" y="39"/>
                    <a:pt x="71" y="37"/>
                    <a:pt x="69" y="37"/>
                  </a:cubicBezTo>
                  <a:cubicBezTo>
                    <a:pt x="53" y="37"/>
                    <a:pt x="34" y="47"/>
                    <a:pt x="34" y="79"/>
                  </a:cubicBezTo>
                  <a:lnTo>
                    <a:pt x="34" y="174"/>
                  </a:lnTo>
                  <a:lnTo>
                    <a:pt x="0" y="174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1" name="Freeform 80">
              <a:extLst>
                <a:ext uri="{FF2B5EF4-FFF2-40B4-BE49-F238E27FC236}">
                  <a16:creationId xmlns:a16="http://schemas.microsoft.com/office/drawing/2014/main" id="{83373BCF-613B-2141-B1C7-7C57FC152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275" y="2265363"/>
              <a:ext cx="49213" cy="90487"/>
            </a:xfrm>
            <a:custGeom>
              <a:avLst/>
              <a:gdLst>
                <a:gd name="T0" fmla="*/ 8 w 136"/>
                <a:gd name="T1" fmla="*/ 198 h 250"/>
                <a:gd name="T2" fmla="*/ 55 w 136"/>
                <a:gd name="T3" fmla="*/ 214 h 250"/>
                <a:gd name="T4" fmla="*/ 98 w 136"/>
                <a:gd name="T5" fmla="*/ 161 h 250"/>
                <a:gd name="T6" fmla="*/ 98 w 136"/>
                <a:gd name="T7" fmla="*/ 145 h 250"/>
                <a:gd name="T8" fmla="*/ 55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2 h 250"/>
                <a:gd name="T18" fmla="*/ 135 w 136"/>
                <a:gd name="T19" fmla="*/ 2 h 250"/>
                <a:gd name="T20" fmla="*/ 135 w 136"/>
                <a:gd name="T21" fmla="*/ 29 h 250"/>
                <a:gd name="T22" fmla="*/ 135 w 136"/>
                <a:gd name="T23" fmla="*/ 156 h 250"/>
                <a:gd name="T24" fmla="*/ 61 w 136"/>
                <a:gd name="T25" fmla="*/ 249 h 250"/>
                <a:gd name="T26" fmla="*/ 5 w 136"/>
                <a:gd name="T27" fmla="*/ 238 h 250"/>
                <a:gd name="T28" fmla="*/ 8 w 136"/>
                <a:gd name="T29" fmla="*/ 198 h 250"/>
                <a:gd name="T30" fmla="*/ 98 w 136"/>
                <a:gd name="T31" fmla="*/ 82 h 250"/>
                <a:gd name="T32" fmla="*/ 66 w 136"/>
                <a:gd name="T33" fmla="*/ 26 h 250"/>
                <a:gd name="T34" fmla="*/ 37 w 136"/>
                <a:gd name="T35" fmla="*/ 82 h 250"/>
                <a:gd name="T36" fmla="*/ 63 w 136"/>
                <a:gd name="T37" fmla="*/ 140 h 250"/>
                <a:gd name="T38" fmla="*/ 98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8" y="198"/>
                  </a:moveTo>
                  <a:cubicBezTo>
                    <a:pt x="16" y="204"/>
                    <a:pt x="34" y="214"/>
                    <a:pt x="55" y="214"/>
                  </a:cubicBezTo>
                  <a:cubicBezTo>
                    <a:pt x="93" y="214"/>
                    <a:pt x="98" y="188"/>
                    <a:pt x="98" y="161"/>
                  </a:cubicBezTo>
                  <a:lnTo>
                    <a:pt x="98" y="145"/>
                  </a:lnTo>
                  <a:cubicBezTo>
                    <a:pt x="93" y="159"/>
                    <a:pt x="82" y="175"/>
                    <a:pt x="55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2"/>
                  </a:lnTo>
                  <a:lnTo>
                    <a:pt x="135" y="2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4" y="249"/>
                    <a:pt x="16" y="241"/>
                    <a:pt x="5" y="238"/>
                  </a:cubicBezTo>
                  <a:lnTo>
                    <a:pt x="8" y="198"/>
                  </a:lnTo>
                  <a:close/>
                  <a:moveTo>
                    <a:pt x="98" y="82"/>
                  </a:moveTo>
                  <a:cubicBezTo>
                    <a:pt x="98" y="45"/>
                    <a:pt x="85" y="26"/>
                    <a:pt x="66" y="26"/>
                  </a:cubicBezTo>
                  <a:cubicBezTo>
                    <a:pt x="45" y="26"/>
                    <a:pt x="37" y="47"/>
                    <a:pt x="37" y="82"/>
                  </a:cubicBezTo>
                  <a:cubicBezTo>
                    <a:pt x="37" y="124"/>
                    <a:pt x="50" y="140"/>
                    <a:pt x="63" y="140"/>
                  </a:cubicBezTo>
                  <a:cubicBezTo>
                    <a:pt x="87" y="140"/>
                    <a:pt x="98" y="122"/>
                    <a:pt x="98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2" name="Freeform 81">
              <a:extLst>
                <a:ext uri="{FF2B5EF4-FFF2-40B4-BE49-F238E27FC236}">
                  <a16:creationId xmlns:a16="http://schemas.microsoft.com/office/drawing/2014/main" id="{362474CC-451A-D543-94BD-0C59284C6F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4013" y="2263775"/>
              <a:ext cx="47625" cy="63500"/>
            </a:xfrm>
            <a:custGeom>
              <a:avLst/>
              <a:gdLst>
                <a:gd name="T0" fmla="*/ 16 w 131"/>
                <a:gd name="T1" fmla="*/ 13 h 175"/>
                <a:gd name="T2" fmla="*/ 66 w 131"/>
                <a:gd name="T3" fmla="*/ 0 h 175"/>
                <a:gd name="T4" fmla="*/ 127 w 131"/>
                <a:gd name="T5" fmla="*/ 68 h 175"/>
                <a:gd name="T6" fmla="*/ 127 w 131"/>
                <a:gd name="T7" fmla="*/ 143 h 175"/>
                <a:gd name="T8" fmla="*/ 130 w 131"/>
                <a:gd name="T9" fmla="*/ 172 h 175"/>
                <a:gd name="T10" fmla="*/ 95 w 131"/>
                <a:gd name="T11" fmla="*/ 172 h 175"/>
                <a:gd name="T12" fmla="*/ 93 w 131"/>
                <a:gd name="T13" fmla="*/ 148 h 175"/>
                <a:gd name="T14" fmla="*/ 48 w 131"/>
                <a:gd name="T15" fmla="*/ 174 h 175"/>
                <a:gd name="T16" fmla="*/ 0 w 131"/>
                <a:gd name="T17" fmla="*/ 124 h 175"/>
                <a:gd name="T18" fmla="*/ 85 w 131"/>
                <a:gd name="T19" fmla="*/ 66 h 175"/>
                <a:gd name="T20" fmla="*/ 93 w 131"/>
                <a:gd name="T21" fmla="*/ 66 h 175"/>
                <a:gd name="T22" fmla="*/ 93 w 131"/>
                <a:gd name="T23" fmla="*/ 60 h 175"/>
                <a:gd name="T24" fmla="*/ 64 w 131"/>
                <a:gd name="T25" fmla="*/ 29 h 175"/>
                <a:gd name="T26" fmla="*/ 19 w 131"/>
                <a:gd name="T27" fmla="*/ 45 h 175"/>
                <a:gd name="T28" fmla="*/ 16 w 131"/>
                <a:gd name="T29" fmla="*/ 13 h 175"/>
                <a:gd name="T30" fmla="*/ 90 w 131"/>
                <a:gd name="T31" fmla="*/ 92 h 175"/>
                <a:gd name="T32" fmla="*/ 37 w 131"/>
                <a:gd name="T33" fmla="*/ 124 h 175"/>
                <a:gd name="T34" fmla="*/ 61 w 131"/>
                <a:gd name="T35" fmla="*/ 150 h 175"/>
                <a:gd name="T36" fmla="*/ 93 w 131"/>
                <a:gd name="T37" fmla="*/ 100 h 175"/>
                <a:gd name="T38" fmla="*/ 93 w 131"/>
                <a:gd name="T39" fmla="*/ 92 h 175"/>
                <a:gd name="T40" fmla="*/ 90 w 131"/>
                <a:gd name="T41" fmla="*/ 9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5">
                  <a:moveTo>
                    <a:pt x="16" y="13"/>
                  </a:moveTo>
                  <a:cubicBezTo>
                    <a:pt x="27" y="7"/>
                    <a:pt x="42" y="0"/>
                    <a:pt x="66" y="0"/>
                  </a:cubicBezTo>
                  <a:cubicBezTo>
                    <a:pt x="117" y="0"/>
                    <a:pt x="127" y="26"/>
                    <a:pt x="127" y="68"/>
                  </a:cubicBezTo>
                  <a:lnTo>
                    <a:pt x="127" y="143"/>
                  </a:lnTo>
                  <a:cubicBezTo>
                    <a:pt x="127" y="156"/>
                    <a:pt x="127" y="166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6"/>
                    <a:pt x="93" y="148"/>
                  </a:cubicBezTo>
                  <a:cubicBezTo>
                    <a:pt x="82" y="161"/>
                    <a:pt x="72" y="174"/>
                    <a:pt x="48" y="174"/>
                  </a:cubicBezTo>
                  <a:cubicBezTo>
                    <a:pt x="24" y="174"/>
                    <a:pt x="0" y="156"/>
                    <a:pt x="0" y="124"/>
                  </a:cubicBezTo>
                  <a:cubicBezTo>
                    <a:pt x="0" y="76"/>
                    <a:pt x="34" y="66"/>
                    <a:pt x="85" y="66"/>
                  </a:cubicBezTo>
                  <a:lnTo>
                    <a:pt x="93" y="66"/>
                  </a:lnTo>
                  <a:lnTo>
                    <a:pt x="93" y="60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39"/>
                    <a:pt x="19" y="45"/>
                  </a:cubicBezTo>
                  <a:lnTo>
                    <a:pt x="16" y="13"/>
                  </a:lnTo>
                  <a:close/>
                  <a:moveTo>
                    <a:pt x="90" y="92"/>
                  </a:moveTo>
                  <a:cubicBezTo>
                    <a:pt x="58" y="92"/>
                    <a:pt x="37" y="100"/>
                    <a:pt x="37" y="124"/>
                  </a:cubicBezTo>
                  <a:cubicBezTo>
                    <a:pt x="37" y="140"/>
                    <a:pt x="48" y="150"/>
                    <a:pt x="61" y="150"/>
                  </a:cubicBezTo>
                  <a:cubicBezTo>
                    <a:pt x="85" y="150"/>
                    <a:pt x="93" y="132"/>
                    <a:pt x="93" y="100"/>
                  </a:cubicBezTo>
                  <a:lnTo>
                    <a:pt x="93" y="92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3" name="Freeform 82">
              <a:extLst>
                <a:ext uri="{FF2B5EF4-FFF2-40B4-BE49-F238E27FC236}">
                  <a16:creationId xmlns:a16="http://schemas.microsoft.com/office/drawing/2014/main" id="{F4154B8A-C695-F943-9B19-BFEE8C740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4338" y="2263775"/>
              <a:ext cx="46037" cy="63500"/>
            </a:xfrm>
            <a:custGeom>
              <a:avLst/>
              <a:gdLst>
                <a:gd name="T0" fmla="*/ 0 w 128"/>
                <a:gd name="T1" fmla="*/ 31 h 178"/>
                <a:gd name="T2" fmla="*/ 0 w 128"/>
                <a:gd name="T3" fmla="*/ 2 h 178"/>
                <a:gd name="T4" fmla="*/ 37 w 128"/>
                <a:gd name="T5" fmla="*/ 2 h 178"/>
                <a:gd name="T6" fmla="*/ 37 w 128"/>
                <a:gd name="T7" fmla="*/ 29 h 178"/>
                <a:gd name="T8" fmla="*/ 37 w 128"/>
                <a:gd name="T9" fmla="*/ 29 h 178"/>
                <a:gd name="T10" fmla="*/ 37 w 128"/>
                <a:gd name="T11" fmla="*/ 29 h 178"/>
                <a:gd name="T12" fmla="*/ 79 w 128"/>
                <a:gd name="T13" fmla="*/ 0 h 178"/>
                <a:gd name="T14" fmla="*/ 127 w 128"/>
                <a:gd name="T15" fmla="*/ 63 h 178"/>
                <a:gd name="T16" fmla="*/ 127 w 128"/>
                <a:gd name="T17" fmla="*/ 174 h 178"/>
                <a:gd name="T18" fmla="*/ 87 w 128"/>
                <a:gd name="T19" fmla="*/ 174 h 178"/>
                <a:gd name="T20" fmla="*/ 87 w 128"/>
                <a:gd name="T21" fmla="*/ 74 h 178"/>
                <a:gd name="T22" fmla="*/ 66 w 128"/>
                <a:gd name="T23" fmla="*/ 37 h 178"/>
                <a:gd name="T24" fmla="*/ 40 w 128"/>
                <a:gd name="T25" fmla="*/ 76 h 178"/>
                <a:gd name="T26" fmla="*/ 40 w 128"/>
                <a:gd name="T27" fmla="*/ 177 h 178"/>
                <a:gd name="T28" fmla="*/ 0 w 128"/>
                <a:gd name="T29" fmla="*/ 177 h 178"/>
                <a:gd name="T30" fmla="*/ 0 w 128"/>
                <a:gd name="T31" fmla="*/ 3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8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7" y="2"/>
                  </a:lnTo>
                  <a:cubicBezTo>
                    <a:pt x="37" y="10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8"/>
                    <a:pt x="53" y="0"/>
                    <a:pt x="79" y="0"/>
                  </a:cubicBezTo>
                  <a:cubicBezTo>
                    <a:pt x="116" y="0"/>
                    <a:pt x="127" y="29"/>
                    <a:pt x="127" y="63"/>
                  </a:cubicBezTo>
                  <a:lnTo>
                    <a:pt x="127" y="174"/>
                  </a:lnTo>
                  <a:lnTo>
                    <a:pt x="87" y="174"/>
                  </a:lnTo>
                  <a:lnTo>
                    <a:pt x="87" y="74"/>
                  </a:lnTo>
                  <a:cubicBezTo>
                    <a:pt x="87" y="47"/>
                    <a:pt x="82" y="37"/>
                    <a:pt x="66" y="37"/>
                  </a:cubicBezTo>
                  <a:cubicBezTo>
                    <a:pt x="45" y="37"/>
                    <a:pt x="40" y="55"/>
                    <a:pt x="40" y="76"/>
                  </a:cubicBezTo>
                  <a:lnTo>
                    <a:pt x="40" y="177"/>
                  </a:lnTo>
                  <a:lnTo>
                    <a:pt x="0" y="177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4" name="Freeform 83">
              <a:extLst>
                <a:ext uri="{FF2B5EF4-FFF2-40B4-BE49-F238E27FC236}">
                  <a16:creationId xmlns:a16="http://schemas.microsoft.com/office/drawing/2014/main" id="{D42004D6-9A8A-CC42-8977-2ADE20DAD3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4663" y="22383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39 h 247"/>
                <a:gd name="T6" fmla="*/ 0 w 41"/>
                <a:gd name="T7" fmla="*/ 39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5" name="Freeform 84">
              <a:extLst>
                <a:ext uri="{FF2B5EF4-FFF2-40B4-BE49-F238E27FC236}">
                  <a16:creationId xmlns:a16="http://schemas.microsoft.com/office/drawing/2014/main" id="{7A4B2057-242B-E942-96C1-78E13CC74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2265363"/>
              <a:ext cx="39688" cy="61912"/>
            </a:xfrm>
            <a:custGeom>
              <a:avLst/>
              <a:gdLst>
                <a:gd name="T0" fmla="*/ 0 w 109"/>
                <a:gd name="T1" fmla="*/ 135 h 173"/>
                <a:gd name="T2" fmla="*/ 69 w 109"/>
                <a:gd name="T3" fmla="*/ 29 h 173"/>
                <a:gd name="T4" fmla="*/ 2 w 109"/>
                <a:gd name="T5" fmla="*/ 29 h 173"/>
                <a:gd name="T6" fmla="*/ 2 w 109"/>
                <a:gd name="T7" fmla="*/ 0 h 173"/>
                <a:gd name="T8" fmla="*/ 108 w 109"/>
                <a:gd name="T9" fmla="*/ 0 h 173"/>
                <a:gd name="T10" fmla="*/ 108 w 109"/>
                <a:gd name="T11" fmla="*/ 34 h 173"/>
                <a:gd name="T12" fmla="*/ 40 w 109"/>
                <a:gd name="T13" fmla="*/ 140 h 173"/>
                <a:gd name="T14" fmla="*/ 108 w 109"/>
                <a:gd name="T15" fmla="*/ 140 h 173"/>
                <a:gd name="T16" fmla="*/ 108 w 109"/>
                <a:gd name="T17" fmla="*/ 172 h 173"/>
                <a:gd name="T18" fmla="*/ 0 w 109"/>
                <a:gd name="T19" fmla="*/ 172 h 173"/>
                <a:gd name="T20" fmla="*/ 0 w 109"/>
                <a:gd name="T21" fmla="*/ 13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173">
                  <a:moveTo>
                    <a:pt x="0" y="135"/>
                  </a:moveTo>
                  <a:lnTo>
                    <a:pt x="69" y="29"/>
                  </a:lnTo>
                  <a:lnTo>
                    <a:pt x="2" y="29"/>
                  </a:lnTo>
                  <a:lnTo>
                    <a:pt x="2" y="0"/>
                  </a:lnTo>
                  <a:lnTo>
                    <a:pt x="108" y="0"/>
                  </a:lnTo>
                  <a:lnTo>
                    <a:pt x="108" y="34"/>
                  </a:lnTo>
                  <a:lnTo>
                    <a:pt x="40" y="140"/>
                  </a:lnTo>
                  <a:lnTo>
                    <a:pt x="108" y="140"/>
                  </a:lnTo>
                  <a:lnTo>
                    <a:pt x="108" y="172"/>
                  </a:lnTo>
                  <a:lnTo>
                    <a:pt x="0" y="172"/>
                  </a:lnTo>
                  <a:lnTo>
                    <a:pt x="0" y="13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6" name="Freeform 85">
              <a:extLst>
                <a:ext uri="{FF2B5EF4-FFF2-40B4-BE49-F238E27FC236}">
                  <a16:creationId xmlns:a16="http://schemas.microsoft.com/office/drawing/2014/main" id="{9A0FDD82-D6B8-6045-B289-AF762AED3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2263775"/>
              <a:ext cx="46037" cy="63500"/>
            </a:xfrm>
            <a:custGeom>
              <a:avLst/>
              <a:gdLst>
                <a:gd name="T0" fmla="*/ 15 w 130"/>
                <a:gd name="T1" fmla="*/ 13 h 175"/>
                <a:gd name="T2" fmla="*/ 66 w 130"/>
                <a:gd name="T3" fmla="*/ 0 h 175"/>
                <a:gd name="T4" fmla="*/ 127 w 130"/>
                <a:gd name="T5" fmla="*/ 68 h 175"/>
                <a:gd name="T6" fmla="*/ 127 w 130"/>
                <a:gd name="T7" fmla="*/ 143 h 175"/>
                <a:gd name="T8" fmla="*/ 129 w 130"/>
                <a:gd name="T9" fmla="*/ 172 h 175"/>
                <a:gd name="T10" fmla="*/ 95 w 130"/>
                <a:gd name="T11" fmla="*/ 172 h 175"/>
                <a:gd name="T12" fmla="*/ 92 w 130"/>
                <a:gd name="T13" fmla="*/ 148 h 175"/>
                <a:gd name="T14" fmla="*/ 47 w 130"/>
                <a:gd name="T15" fmla="*/ 174 h 175"/>
                <a:gd name="T16" fmla="*/ 0 w 130"/>
                <a:gd name="T17" fmla="*/ 124 h 175"/>
                <a:gd name="T18" fmla="*/ 84 w 130"/>
                <a:gd name="T19" fmla="*/ 66 h 175"/>
                <a:gd name="T20" fmla="*/ 92 w 130"/>
                <a:gd name="T21" fmla="*/ 66 h 175"/>
                <a:gd name="T22" fmla="*/ 92 w 130"/>
                <a:gd name="T23" fmla="*/ 60 h 175"/>
                <a:gd name="T24" fmla="*/ 63 w 130"/>
                <a:gd name="T25" fmla="*/ 29 h 175"/>
                <a:gd name="T26" fmla="*/ 18 w 130"/>
                <a:gd name="T27" fmla="*/ 45 h 175"/>
                <a:gd name="T28" fmla="*/ 15 w 130"/>
                <a:gd name="T29" fmla="*/ 13 h 175"/>
                <a:gd name="T30" fmla="*/ 90 w 130"/>
                <a:gd name="T31" fmla="*/ 92 h 175"/>
                <a:gd name="T32" fmla="*/ 37 w 130"/>
                <a:gd name="T33" fmla="*/ 124 h 175"/>
                <a:gd name="T34" fmla="*/ 60 w 130"/>
                <a:gd name="T35" fmla="*/ 150 h 175"/>
                <a:gd name="T36" fmla="*/ 92 w 130"/>
                <a:gd name="T37" fmla="*/ 100 h 175"/>
                <a:gd name="T38" fmla="*/ 92 w 130"/>
                <a:gd name="T39" fmla="*/ 92 h 175"/>
                <a:gd name="T40" fmla="*/ 90 w 130"/>
                <a:gd name="T41" fmla="*/ 9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5">
                  <a:moveTo>
                    <a:pt x="15" y="13"/>
                  </a:moveTo>
                  <a:cubicBezTo>
                    <a:pt x="26" y="7"/>
                    <a:pt x="42" y="0"/>
                    <a:pt x="66" y="0"/>
                  </a:cubicBezTo>
                  <a:cubicBezTo>
                    <a:pt x="116" y="0"/>
                    <a:pt x="127" y="26"/>
                    <a:pt x="127" y="68"/>
                  </a:cubicBezTo>
                  <a:lnTo>
                    <a:pt x="127" y="143"/>
                  </a:lnTo>
                  <a:cubicBezTo>
                    <a:pt x="127" y="156"/>
                    <a:pt x="127" y="166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8"/>
                  </a:cubicBezTo>
                  <a:cubicBezTo>
                    <a:pt x="82" y="161"/>
                    <a:pt x="71" y="174"/>
                    <a:pt x="47" y="174"/>
                  </a:cubicBezTo>
                  <a:cubicBezTo>
                    <a:pt x="23" y="174"/>
                    <a:pt x="0" y="156"/>
                    <a:pt x="0" y="124"/>
                  </a:cubicBezTo>
                  <a:cubicBezTo>
                    <a:pt x="0" y="76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0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39"/>
                    <a:pt x="18" y="45"/>
                  </a:cubicBezTo>
                  <a:lnTo>
                    <a:pt x="15" y="13"/>
                  </a:lnTo>
                  <a:close/>
                  <a:moveTo>
                    <a:pt x="90" y="92"/>
                  </a:moveTo>
                  <a:cubicBezTo>
                    <a:pt x="58" y="92"/>
                    <a:pt x="37" y="100"/>
                    <a:pt x="37" y="124"/>
                  </a:cubicBezTo>
                  <a:cubicBezTo>
                    <a:pt x="37" y="140"/>
                    <a:pt x="47" y="150"/>
                    <a:pt x="60" y="150"/>
                  </a:cubicBezTo>
                  <a:cubicBezTo>
                    <a:pt x="84" y="150"/>
                    <a:pt x="92" y="132"/>
                    <a:pt x="92" y="100"/>
                  </a:cubicBezTo>
                  <a:lnTo>
                    <a:pt x="92" y="92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7" name="Freeform 86">
              <a:extLst>
                <a:ext uri="{FF2B5EF4-FFF2-40B4-BE49-F238E27FC236}">
                  <a16:creationId xmlns:a16="http://schemas.microsoft.com/office/drawing/2014/main" id="{9C97AD09-B6DA-5240-A231-DE2438C15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2247900"/>
              <a:ext cx="34925" cy="80963"/>
            </a:xfrm>
            <a:custGeom>
              <a:avLst/>
              <a:gdLst>
                <a:gd name="T0" fmla="*/ 24 w 99"/>
                <a:gd name="T1" fmla="*/ 13 h 223"/>
                <a:gd name="T2" fmla="*/ 64 w 99"/>
                <a:gd name="T3" fmla="*/ 0 h 223"/>
                <a:gd name="T4" fmla="*/ 64 w 99"/>
                <a:gd name="T5" fmla="*/ 47 h 223"/>
                <a:gd name="T6" fmla="*/ 96 w 99"/>
                <a:gd name="T7" fmla="*/ 47 h 223"/>
                <a:gd name="T8" fmla="*/ 96 w 99"/>
                <a:gd name="T9" fmla="*/ 76 h 223"/>
                <a:gd name="T10" fmla="*/ 64 w 99"/>
                <a:gd name="T11" fmla="*/ 76 h 223"/>
                <a:gd name="T12" fmla="*/ 64 w 99"/>
                <a:gd name="T13" fmla="*/ 166 h 223"/>
                <a:gd name="T14" fmla="*/ 83 w 99"/>
                <a:gd name="T15" fmla="*/ 190 h 223"/>
                <a:gd name="T16" fmla="*/ 98 w 99"/>
                <a:gd name="T17" fmla="*/ 188 h 223"/>
                <a:gd name="T18" fmla="*/ 98 w 99"/>
                <a:gd name="T19" fmla="*/ 217 h 223"/>
                <a:gd name="T20" fmla="*/ 72 w 99"/>
                <a:gd name="T21" fmla="*/ 222 h 223"/>
                <a:gd name="T22" fmla="*/ 27 w 99"/>
                <a:gd name="T23" fmla="*/ 172 h 223"/>
                <a:gd name="T24" fmla="*/ 27 w 99"/>
                <a:gd name="T25" fmla="*/ 76 h 223"/>
                <a:gd name="T26" fmla="*/ 0 w 99"/>
                <a:gd name="T27" fmla="*/ 76 h 223"/>
                <a:gd name="T28" fmla="*/ 0 w 99"/>
                <a:gd name="T29" fmla="*/ 47 h 223"/>
                <a:gd name="T30" fmla="*/ 27 w 99"/>
                <a:gd name="T31" fmla="*/ 47 h 223"/>
                <a:gd name="T32" fmla="*/ 24 w 99"/>
                <a:gd name="T33" fmla="*/ 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3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6"/>
                  </a:lnTo>
                  <a:lnTo>
                    <a:pt x="64" y="76"/>
                  </a:lnTo>
                  <a:lnTo>
                    <a:pt x="64" y="166"/>
                  </a:lnTo>
                  <a:cubicBezTo>
                    <a:pt x="64" y="185"/>
                    <a:pt x="69" y="190"/>
                    <a:pt x="83" y="190"/>
                  </a:cubicBezTo>
                  <a:cubicBezTo>
                    <a:pt x="90" y="190"/>
                    <a:pt x="93" y="188"/>
                    <a:pt x="98" y="188"/>
                  </a:cubicBezTo>
                  <a:lnTo>
                    <a:pt x="98" y="217"/>
                  </a:lnTo>
                  <a:cubicBezTo>
                    <a:pt x="93" y="219"/>
                    <a:pt x="85" y="222"/>
                    <a:pt x="72" y="222"/>
                  </a:cubicBezTo>
                  <a:cubicBezTo>
                    <a:pt x="43" y="222"/>
                    <a:pt x="27" y="209"/>
                    <a:pt x="27" y="172"/>
                  </a:cubicBezTo>
                  <a:lnTo>
                    <a:pt x="27" y="76"/>
                  </a:lnTo>
                  <a:lnTo>
                    <a:pt x="0" y="76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8" name="Freeform 87">
              <a:extLst>
                <a:ext uri="{FF2B5EF4-FFF2-40B4-BE49-F238E27FC236}">
                  <a16:creationId xmlns:a16="http://schemas.microsoft.com/office/drawing/2014/main" id="{9CC53A5F-ED98-0443-8218-344D920DA1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9288" y="2238375"/>
              <a:ext cx="15875" cy="88900"/>
            </a:xfrm>
            <a:custGeom>
              <a:avLst/>
              <a:gdLst>
                <a:gd name="T0" fmla="*/ 0 w 43"/>
                <a:gd name="T1" fmla="*/ 0 h 247"/>
                <a:gd name="T2" fmla="*/ 40 w 43"/>
                <a:gd name="T3" fmla="*/ 0 h 247"/>
                <a:gd name="T4" fmla="*/ 40 w 43"/>
                <a:gd name="T5" fmla="*/ 39 h 247"/>
                <a:gd name="T6" fmla="*/ 0 w 43"/>
                <a:gd name="T7" fmla="*/ 39 h 247"/>
                <a:gd name="T8" fmla="*/ 0 w 43"/>
                <a:gd name="T9" fmla="*/ 0 h 247"/>
                <a:gd name="T10" fmla="*/ 3 w 43"/>
                <a:gd name="T11" fmla="*/ 74 h 247"/>
                <a:gd name="T12" fmla="*/ 42 w 43"/>
                <a:gd name="T13" fmla="*/ 74 h 247"/>
                <a:gd name="T14" fmla="*/ 42 w 43"/>
                <a:gd name="T15" fmla="*/ 246 h 247"/>
                <a:gd name="T16" fmla="*/ 3 w 43"/>
                <a:gd name="T17" fmla="*/ 246 h 247"/>
                <a:gd name="T18" fmla="*/ 3 w 43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247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4"/>
                  </a:moveTo>
                  <a:lnTo>
                    <a:pt x="42" y="74"/>
                  </a:lnTo>
                  <a:lnTo>
                    <a:pt x="42" y="246"/>
                  </a:lnTo>
                  <a:lnTo>
                    <a:pt x="3" y="246"/>
                  </a:lnTo>
                  <a:lnTo>
                    <a:pt x="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9" name="Freeform 88">
              <a:extLst>
                <a:ext uri="{FF2B5EF4-FFF2-40B4-BE49-F238E27FC236}">
                  <a16:creationId xmlns:a16="http://schemas.microsoft.com/office/drawing/2014/main" id="{097555DE-B62A-3344-9424-4348F4F02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7863" y="2263775"/>
              <a:ext cx="52387" cy="65088"/>
            </a:xfrm>
            <a:custGeom>
              <a:avLst/>
              <a:gdLst>
                <a:gd name="T0" fmla="*/ 143 w 144"/>
                <a:gd name="T1" fmla="*/ 88 h 179"/>
                <a:gd name="T2" fmla="*/ 71 w 144"/>
                <a:gd name="T3" fmla="*/ 178 h 179"/>
                <a:gd name="T4" fmla="*/ 0 w 144"/>
                <a:gd name="T5" fmla="*/ 88 h 179"/>
                <a:gd name="T6" fmla="*/ 71 w 144"/>
                <a:gd name="T7" fmla="*/ 0 h 179"/>
                <a:gd name="T8" fmla="*/ 143 w 144"/>
                <a:gd name="T9" fmla="*/ 88 h 179"/>
                <a:gd name="T10" fmla="*/ 103 w 144"/>
                <a:gd name="T11" fmla="*/ 88 h 179"/>
                <a:gd name="T12" fmla="*/ 71 w 144"/>
                <a:gd name="T13" fmla="*/ 29 h 179"/>
                <a:gd name="T14" fmla="*/ 39 w 144"/>
                <a:gd name="T15" fmla="*/ 88 h 179"/>
                <a:gd name="T16" fmla="*/ 71 w 144"/>
                <a:gd name="T17" fmla="*/ 146 h 179"/>
                <a:gd name="T18" fmla="*/ 103 w 144"/>
                <a:gd name="T19" fmla="*/ 8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79">
                  <a:moveTo>
                    <a:pt x="143" y="88"/>
                  </a:moveTo>
                  <a:cubicBezTo>
                    <a:pt x="143" y="159"/>
                    <a:pt x="106" y="178"/>
                    <a:pt x="71" y="178"/>
                  </a:cubicBezTo>
                  <a:cubicBezTo>
                    <a:pt x="39" y="178"/>
                    <a:pt x="0" y="162"/>
                    <a:pt x="0" y="88"/>
                  </a:cubicBezTo>
                  <a:cubicBezTo>
                    <a:pt x="0" y="19"/>
                    <a:pt x="39" y="0"/>
                    <a:pt x="71" y="0"/>
                  </a:cubicBezTo>
                  <a:cubicBezTo>
                    <a:pt x="103" y="0"/>
                    <a:pt x="143" y="19"/>
                    <a:pt x="143" y="88"/>
                  </a:cubicBezTo>
                  <a:close/>
                  <a:moveTo>
                    <a:pt x="103" y="88"/>
                  </a:moveTo>
                  <a:cubicBezTo>
                    <a:pt x="103" y="58"/>
                    <a:pt x="98" y="29"/>
                    <a:pt x="71" y="29"/>
                  </a:cubicBezTo>
                  <a:cubicBezTo>
                    <a:pt x="47" y="29"/>
                    <a:pt x="39" y="58"/>
                    <a:pt x="39" y="88"/>
                  </a:cubicBezTo>
                  <a:cubicBezTo>
                    <a:pt x="39" y="117"/>
                    <a:pt x="47" y="146"/>
                    <a:pt x="71" y="146"/>
                  </a:cubicBezTo>
                  <a:cubicBezTo>
                    <a:pt x="95" y="146"/>
                    <a:pt x="103" y="114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0" name="Freeform 89">
              <a:extLst>
                <a:ext uri="{FF2B5EF4-FFF2-40B4-BE49-F238E27FC236}">
                  <a16:creationId xmlns:a16="http://schemas.microsoft.com/office/drawing/2014/main" id="{81BA4ECF-1AB1-AB43-AB0C-0530D9A21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9775" y="2263775"/>
              <a:ext cx="46038" cy="63500"/>
            </a:xfrm>
            <a:custGeom>
              <a:avLst/>
              <a:gdLst>
                <a:gd name="T0" fmla="*/ 0 w 129"/>
                <a:gd name="T1" fmla="*/ 31 h 178"/>
                <a:gd name="T2" fmla="*/ 0 w 129"/>
                <a:gd name="T3" fmla="*/ 2 h 178"/>
                <a:gd name="T4" fmla="*/ 38 w 129"/>
                <a:gd name="T5" fmla="*/ 2 h 178"/>
                <a:gd name="T6" fmla="*/ 38 w 129"/>
                <a:gd name="T7" fmla="*/ 29 h 178"/>
                <a:gd name="T8" fmla="*/ 38 w 129"/>
                <a:gd name="T9" fmla="*/ 29 h 178"/>
                <a:gd name="T10" fmla="*/ 38 w 129"/>
                <a:gd name="T11" fmla="*/ 29 h 178"/>
                <a:gd name="T12" fmla="*/ 80 w 129"/>
                <a:gd name="T13" fmla="*/ 0 h 178"/>
                <a:gd name="T14" fmla="*/ 128 w 129"/>
                <a:gd name="T15" fmla="*/ 63 h 178"/>
                <a:gd name="T16" fmla="*/ 128 w 129"/>
                <a:gd name="T17" fmla="*/ 174 h 178"/>
                <a:gd name="T18" fmla="*/ 88 w 129"/>
                <a:gd name="T19" fmla="*/ 174 h 178"/>
                <a:gd name="T20" fmla="*/ 88 w 129"/>
                <a:gd name="T21" fmla="*/ 74 h 178"/>
                <a:gd name="T22" fmla="*/ 67 w 129"/>
                <a:gd name="T23" fmla="*/ 37 h 178"/>
                <a:gd name="T24" fmla="*/ 40 w 129"/>
                <a:gd name="T25" fmla="*/ 76 h 178"/>
                <a:gd name="T26" fmla="*/ 40 w 129"/>
                <a:gd name="T27" fmla="*/ 177 h 178"/>
                <a:gd name="T28" fmla="*/ 0 w 129"/>
                <a:gd name="T29" fmla="*/ 177 h 178"/>
                <a:gd name="T30" fmla="*/ 0 w 129"/>
                <a:gd name="T31" fmla="*/ 3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9" h="178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8" y="2"/>
                  </a:lnTo>
                  <a:cubicBezTo>
                    <a:pt x="38" y="10"/>
                    <a:pt x="38" y="21"/>
                    <a:pt x="38" y="29"/>
                  </a:cubicBezTo>
                  <a:lnTo>
                    <a:pt x="38" y="29"/>
                  </a:lnTo>
                  <a:lnTo>
                    <a:pt x="38" y="29"/>
                  </a:lnTo>
                  <a:cubicBezTo>
                    <a:pt x="43" y="18"/>
                    <a:pt x="53" y="0"/>
                    <a:pt x="80" y="0"/>
                  </a:cubicBezTo>
                  <a:cubicBezTo>
                    <a:pt x="117" y="0"/>
                    <a:pt x="128" y="29"/>
                    <a:pt x="128" y="63"/>
                  </a:cubicBezTo>
                  <a:lnTo>
                    <a:pt x="128" y="174"/>
                  </a:lnTo>
                  <a:lnTo>
                    <a:pt x="88" y="174"/>
                  </a:lnTo>
                  <a:lnTo>
                    <a:pt x="88" y="74"/>
                  </a:lnTo>
                  <a:cubicBezTo>
                    <a:pt x="88" y="47"/>
                    <a:pt x="83" y="37"/>
                    <a:pt x="67" y="37"/>
                  </a:cubicBezTo>
                  <a:cubicBezTo>
                    <a:pt x="45" y="37"/>
                    <a:pt x="40" y="55"/>
                    <a:pt x="40" y="76"/>
                  </a:cubicBezTo>
                  <a:lnTo>
                    <a:pt x="40" y="177"/>
                  </a:lnTo>
                  <a:lnTo>
                    <a:pt x="0" y="177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1" name="Freeform 90">
              <a:extLst>
                <a:ext uri="{FF2B5EF4-FFF2-40B4-BE49-F238E27FC236}">
                  <a16:creationId xmlns:a16="http://schemas.microsoft.com/office/drawing/2014/main" id="{B389990C-6195-244B-937A-D5E5F2416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5850" y="2014538"/>
              <a:ext cx="339725" cy="336550"/>
            </a:xfrm>
            <a:custGeom>
              <a:avLst/>
              <a:gdLst>
                <a:gd name="T0" fmla="*/ 0 w 943"/>
                <a:gd name="T1" fmla="*/ 466 h 933"/>
                <a:gd name="T2" fmla="*/ 471 w 943"/>
                <a:gd name="T3" fmla="*/ 0 h 933"/>
                <a:gd name="T4" fmla="*/ 942 w 943"/>
                <a:gd name="T5" fmla="*/ 466 h 933"/>
                <a:gd name="T6" fmla="*/ 471 w 943"/>
                <a:gd name="T7" fmla="*/ 932 h 933"/>
                <a:gd name="T8" fmla="*/ 0 w 943"/>
                <a:gd name="T9" fmla="*/ 466 h 933"/>
                <a:gd name="T10" fmla="*/ 21 w 943"/>
                <a:gd name="T11" fmla="*/ 466 h 933"/>
                <a:gd name="T12" fmla="*/ 471 w 943"/>
                <a:gd name="T13" fmla="*/ 911 h 933"/>
                <a:gd name="T14" fmla="*/ 920 w 943"/>
                <a:gd name="T15" fmla="*/ 466 h 933"/>
                <a:gd name="T16" fmla="*/ 471 w 943"/>
                <a:gd name="T17" fmla="*/ 22 h 933"/>
                <a:gd name="T18" fmla="*/ 21 w 943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3" h="933">
                  <a:moveTo>
                    <a:pt x="0" y="466"/>
                  </a:moveTo>
                  <a:cubicBezTo>
                    <a:pt x="0" y="209"/>
                    <a:pt x="211" y="0"/>
                    <a:pt x="471" y="0"/>
                  </a:cubicBezTo>
                  <a:cubicBezTo>
                    <a:pt x="730" y="0"/>
                    <a:pt x="942" y="209"/>
                    <a:pt x="942" y="466"/>
                  </a:cubicBezTo>
                  <a:cubicBezTo>
                    <a:pt x="942" y="722"/>
                    <a:pt x="730" y="932"/>
                    <a:pt x="471" y="932"/>
                  </a:cubicBezTo>
                  <a:cubicBezTo>
                    <a:pt x="211" y="932"/>
                    <a:pt x="0" y="722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0"/>
                    <a:pt x="222" y="911"/>
                    <a:pt x="471" y="911"/>
                  </a:cubicBezTo>
                  <a:cubicBezTo>
                    <a:pt x="719" y="911"/>
                    <a:pt x="920" y="713"/>
                    <a:pt x="920" y="466"/>
                  </a:cubicBezTo>
                  <a:cubicBezTo>
                    <a:pt x="920" y="223"/>
                    <a:pt x="719" y="22"/>
                    <a:pt x="471" y="22"/>
                  </a:cubicBezTo>
                  <a:cubicBezTo>
                    <a:pt x="222" y="22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2" name="Freeform 91">
              <a:extLst>
                <a:ext uri="{FF2B5EF4-FFF2-40B4-BE49-F238E27FC236}">
                  <a16:creationId xmlns:a16="http://schemas.microsoft.com/office/drawing/2014/main" id="{ECDB394F-B801-154D-A8AE-CB4DCC4709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0300" y="2060575"/>
              <a:ext cx="252413" cy="242888"/>
            </a:xfrm>
            <a:custGeom>
              <a:avLst/>
              <a:gdLst>
                <a:gd name="T0" fmla="*/ 0 w 701"/>
                <a:gd name="T1" fmla="*/ 336 h 674"/>
                <a:gd name="T2" fmla="*/ 349 w 701"/>
                <a:gd name="T3" fmla="*/ 0 h 674"/>
                <a:gd name="T4" fmla="*/ 698 w 701"/>
                <a:gd name="T5" fmla="*/ 336 h 674"/>
                <a:gd name="T6" fmla="*/ 349 w 701"/>
                <a:gd name="T7" fmla="*/ 673 h 674"/>
                <a:gd name="T8" fmla="*/ 0 w 701"/>
                <a:gd name="T9" fmla="*/ 336 h 674"/>
                <a:gd name="T10" fmla="*/ 24 w 701"/>
                <a:gd name="T11" fmla="*/ 336 h 674"/>
                <a:gd name="T12" fmla="*/ 349 w 701"/>
                <a:gd name="T13" fmla="*/ 649 h 674"/>
                <a:gd name="T14" fmla="*/ 674 w 701"/>
                <a:gd name="T15" fmla="*/ 336 h 674"/>
                <a:gd name="T16" fmla="*/ 349 w 701"/>
                <a:gd name="T17" fmla="*/ 24 h 674"/>
                <a:gd name="T18" fmla="*/ 24 w 701"/>
                <a:gd name="T19" fmla="*/ 336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1" h="674">
                  <a:moveTo>
                    <a:pt x="0" y="336"/>
                  </a:moveTo>
                  <a:cubicBezTo>
                    <a:pt x="0" y="150"/>
                    <a:pt x="155" y="0"/>
                    <a:pt x="349" y="0"/>
                  </a:cubicBezTo>
                  <a:cubicBezTo>
                    <a:pt x="542" y="0"/>
                    <a:pt x="698" y="151"/>
                    <a:pt x="698" y="336"/>
                  </a:cubicBezTo>
                  <a:cubicBezTo>
                    <a:pt x="700" y="522"/>
                    <a:pt x="542" y="673"/>
                    <a:pt x="349" y="673"/>
                  </a:cubicBezTo>
                  <a:cubicBezTo>
                    <a:pt x="155" y="673"/>
                    <a:pt x="0" y="521"/>
                    <a:pt x="0" y="336"/>
                  </a:cubicBezTo>
                  <a:close/>
                  <a:moveTo>
                    <a:pt x="24" y="336"/>
                  </a:moveTo>
                  <a:cubicBezTo>
                    <a:pt x="24" y="508"/>
                    <a:pt x="169" y="649"/>
                    <a:pt x="349" y="649"/>
                  </a:cubicBezTo>
                  <a:cubicBezTo>
                    <a:pt x="528" y="649"/>
                    <a:pt x="674" y="509"/>
                    <a:pt x="674" y="336"/>
                  </a:cubicBezTo>
                  <a:cubicBezTo>
                    <a:pt x="674" y="164"/>
                    <a:pt x="528" y="24"/>
                    <a:pt x="349" y="24"/>
                  </a:cubicBezTo>
                  <a:cubicBezTo>
                    <a:pt x="169" y="24"/>
                    <a:pt x="24" y="163"/>
                    <a:pt x="24" y="33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3" name="Freeform 92">
              <a:extLst>
                <a:ext uri="{FF2B5EF4-FFF2-40B4-BE49-F238E27FC236}">
                  <a16:creationId xmlns:a16="http://schemas.microsoft.com/office/drawing/2014/main" id="{2CE61ACE-E693-464C-BA59-FA129F916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2124075"/>
              <a:ext cx="20638" cy="20638"/>
            </a:xfrm>
            <a:custGeom>
              <a:avLst/>
              <a:gdLst>
                <a:gd name="T0" fmla="*/ 32 w 59"/>
                <a:gd name="T1" fmla="*/ 0 h 57"/>
                <a:gd name="T2" fmla="*/ 37 w 59"/>
                <a:gd name="T3" fmla="*/ 24 h 57"/>
                <a:gd name="T4" fmla="*/ 58 w 59"/>
                <a:gd name="T5" fmla="*/ 24 h 57"/>
                <a:gd name="T6" fmla="*/ 42 w 59"/>
                <a:gd name="T7" fmla="*/ 34 h 57"/>
                <a:gd name="T8" fmla="*/ 50 w 59"/>
                <a:gd name="T9" fmla="*/ 56 h 57"/>
                <a:gd name="T10" fmla="*/ 29 w 59"/>
                <a:gd name="T11" fmla="*/ 40 h 57"/>
                <a:gd name="T12" fmla="*/ 10 w 59"/>
                <a:gd name="T13" fmla="*/ 56 h 57"/>
                <a:gd name="T14" fmla="*/ 18 w 59"/>
                <a:gd name="T15" fmla="*/ 34 h 57"/>
                <a:gd name="T16" fmla="*/ 0 w 59"/>
                <a:gd name="T17" fmla="*/ 24 h 57"/>
                <a:gd name="T18" fmla="*/ 21 w 59"/>
                <a:gd name="T19" fmla="*/ 24 h 57"/>
                <a:gd name="T20" fmla="*/ 32 w 59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57">
                  <a:moveTo>
                    <a:pt x="32" y="0"/>
                  </a:moveTo>
                  <a:lnTo>
                    <a:pt x="37" y="24"/>
                  </a:lnTo>
                  <a:lnTo>
                    <a:pt x="58" y="24"/>
                  </a:lnTo>
                  <a:lnTo>
                    <a:pt x="42" y="34"/>
                  </a:lnTo>
                  <a:lnTo>
                    <a:pt x="50" y="56"/>
                  </a:lnTo>
                  <a:lnTo>
                    <a:pt x="29" y="40"/>
                  </a:lnTo>
                  <a:lnTo>
                    <a:pt x="10" y="56"/>
                  </a:lnTo>
                  <a:lnTo>
                    <a:pt x="18" y="34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4" name="Freeform 93">
              <a:extLst>
                <a:ext uri="{FF2B5EF4-FFF2-40B4-BE49-F238E27FC236}">
                  <a16:creationId xmlns:a16="http://schemas.microsoft.com/office/drawing/2014/main" id="{9F9EF613-5872-F142-BDAE-4D2899AB4D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2122488"/>
              <a:ext cx="25400" cy="23812"/>
            </a:xfrm>
            <a:custGeom>
              <a:avLst/>
              <a:gdLst>
                <a:gd name="T0" fmla="*/ 56 w 70"/>
                <a:gd name="T1" fmla="*/ 63 h 64"/>
                <a:gd name="T2" fmla="*/ 35 w 70"/>
                <a:gd name="T3" fmla="*/ 45 h 64"/>
                <a:gd name="T4" fmla="*/ 16 w 70"/>
                <a:gd name="T5" fmla="*/ 61 h 64"/>
                <a:gd name="T6" fmla="*/ 14 w 70"/>
                <a:gd name="T7" fmla="*/ 61 h 64"/>
                <a:gd name="T8" fmla="*/ 22 w 70"/>
                <a:gd name="T9" fmla="*/ 39 h 64"/>
                <a:gd name="T10" fmla="*/ 0 w 70"/>
                <a:gd name="T11" fmla="*/ 26 h 64"/>
                <a:gd name="T12" fmla="*/ 25 w 70"/>
                <a:gd name="T13" fmla="*/ 26 h 64"/>
                <a:gd name="T14" fmla="*/ 24 w 70"/>
                <a:gd name="T15" fmla="*/ 29 h 64"/>
                <a:gd name="T16" fmla="*/ 8 w 70"/>
                <a:gd name="T17" fmla="*/ 29 h 64"/>
                <a:gd name="T18" fmla="*/ 24 w 70"/>
                <a:gd name="T19" fmla="*/ 39 h 64"/>
                <a:gd name="T20" fmla="*/ 19 w 70"/>
                <a:gd name="T21" fmla="*/ 58 h 64"/>
                <a:gd name="T22" fmla="*/ 35 w 70"/>
                <a:gd name="T23" fmla="*/ 42 h 64"/>
                <a:gd name="T24" fmla="*/ 51 w 70"/>
                <a:gd name="T25" fmla="*/ 55 h 64"/>
                <a:gd name="T26" fmla="*/ 46 w 70"/>
                <a:gd name="T27" fmla="*/ 39 h 64"/>
                <a:gd name="T28" fmla="*/ 59 w 70"/>
                <a:gd name="T29" fmla="*/ 29 h 64"/>
                <a:gd name="T30" fmla="*/ 38 w 70"/>
                <a:gd name="T31" fmla="*/ 29 h 64"/>
                <a:gd name="T32" fmla="*/ 33 w 70"/>
                <a:gd name="T33" fmla="*/ 11 h 64"/>
                <a:gd name="T34" fmla="*/ 38 w 70"/>
                <a:gd name="T35" fmla="*/ 0 h 64"/>
                <a:gd name="T36" fmla="*/ 46 w 70"/>
                <a:gd name="T37" fmla="*/ 26 h 64"/>
                <a:gd name="T38" fmla="*/ 69 w 70"/>
                <a:gd name="T39" fmla="*/ 26 h 64"/>
                <a:gd name="T40" fmla="*/ 51 w 70"/>
                <a:gd name="T41" fmla="*/ 42 h 64"/>
                <a:gd name="T42" fmla="*/ 56 w 70"/>
                <a:gd name="T43" fmla="*/ 63 h 64"/>
                <a:gd name="T44" fmla="*/ 27 w 70"/>
                <a:gd name="T45" fmla="*/ 26 h 64"/>
                <a:gd name="T46" fmla="*/ 33 w 70"/>
                <a:gd name="T47" fmla="*/ 11 h 64"/>
                <a:gd name="T48" fmla="*/ 32 w 70"/>
                <a:gd name="T49" fmla="*/ 8 h 64"/>
                <a:gd name="T50" fmla="*/ 25 w 70"/>
                <a:gd name="T51" fmla="*/ 26 h 64"/>
                <a:gd name="T52" fmla="*/ 27 w 70"/>
                <a:gd name="T53" fmla="*/ 2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4">
                  <a:moveTo>
                    <a:pt x="56" y="63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4" y="61"/>
                  </a:lnTo>
                  <a:lnTo>
                    <a:pt x="22" y="39"/>
                  </a:lnTo>
                  <a:lnTo>
                    <a:pt x="0" y="26"/>
                  </a:lnTo>
                  <a:lnTo>
                    <a:pt x="25" y="26"/>
                  </a:lnTo>
                  <a:lnTo>
                    <a:pt x="24" y="29"/>
                  </a:lnTo>
                  <a:lnTo>
                    <a:pt x="8" y="29"/>
                  </a:ln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1" y="55"/>
                  </a:lnTo>
                  <a:lnTo>
                    <a:pt x="46" y="39"/>
                  </a:lnTo>
                  <a:lnTo>
                    <a:pt x="59" y="29"/>
                  </a:lnTo>
                  <a:lnTo>
                    <a:pt x="38" y="29"/>
                  </a:lnTo>
                  <a:lnTo>
                    <a:pt x="33" y="11"/>
                  </a:lnTo>
                  <a:lnTo>
                    <a:pt x="38" y="0"/>
                  </a:lnTo>
                  <a:lnTo>
                    <a:pt x="46" y="26"/>
                  </a:lnTo>
                  <a:lnTo>
                    <a:pt x="69" y="26"/>
                  </a:lnTo>
                  <a:lnTo>
                    <a:pt x="51" y="42"/>
                  </a:lnTo>
                  <a:lnTo>
                    <a:pt x="56" y="63"/>
                  </a:lnTo>
                  <a:close/>
                  <a:moveTo>
                    <a:pt x="27" y="26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6"/>
                  </a:ln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5" name="Freeform 94">
              <a:extLst>
                <a:ext uri="{FF2B5EF4-FFF2-40B4-BE49-F238E27FC236}">
                  <a16:creationId xmlns:a16="http://schemas.microsoft.com/office/drawing/2014/main" id="{DA2F16E6-AFAF-544F-85B7-A0DF9BEA8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239963"/>
              <a:ext cx="22225" cy="20637"/>
            </a:xfrm>
            <a:custGeom>
              <a:avLst/>
              <a:gdLst>
                <a:gd name="T0" fmla="*/ 32 w 62"/>
                <a:gd name="T1" fmla="*/ 0 h 57"/>
                <a:gd name="T2" fmla="*/ 37 w 62"/>
                <a:gd name="T3" fmla="*/ 21 h 57"/>
                <a:gd name="T4" fmla="*/ 61 w 62"/>
                <a:gd name="T5" fmla="*/ 21 h 57"/>
                <a:gd name="T6" fmla="*/ 45 w 62"/>
                <a:gd name="T7" fmla="*/ 34 h 57"/>
                <a:gd name="T8" fmla="*/ 51 w 62"/>
                <a:gd name="T9" fmla="*/ 56 h 57"/>
                <a:gd name="T10" fmla="*/ 32 w 62"/>
                <a:gd name="T11" fmla="*/ 40 h 57"/>
                <a:gd name="T12" fmla="*/ 11 w 62"/>
                <a:gd name="T13" fmla="*/ 56 h 57"/>
                <a:gd name="T14" fmla="*/ 19 w 62"/>
                <a:gd name="T15" fmla="*/ 34 h 57"/>
                <a:gd name="T16" fmla="*/ 0 w 62"/>
                <a:gd name="T17" fmla="*/ 21 h 57"/>
                <a:gd name="T18" fmla="*/ 22 w 62"/>
                <a:gd name="T19" fmla="*/ 24 h 57"/>
                <a:gd name="T20" fmla="*/ 32 w 62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7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6"/>
                  </a:lnTo>
                  <a:lnTo>
                    <a:pt x="32" y="40"/>
                  </a:lnTo>
                  <a:lnTo>
                    <a:pt x="11" y="56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6" name="Freeform 95">
              <a:extLst>
                <a:ext uri="{FF2B5EF4-FFF2-40B4-BE49-F238E27FC236}">
                  <a16:creationId xmlns:a16="http://schemas.microsoft.com/office/drawing/2014/main" id="{0FF3F4B9-371B-C347-9C78-75DD17CBC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238375"/>
              <a:ext cx="25400" cy="23813"/>
            </a:xfrm>
            <a:custGeom>
              <a:avLst/>
              <a:gdLst>
                <a:gd name="T0" fmla="*/ 55 w 70"/>
                <a:gd name="T1" fmla="*/ 63 h 64"/>
                <a:gd name="T2" fmla="*/ 34 w 70"/>
                <a:gd name="T3" fmla="*/ 45 h 64"/>
                <a:gd name="T4" fmla="*/ 16 w 70"/>
                <a:gd name="T5" fmla="*/ 61 h 64"/>
                <a:gd name="T6" fmla="*/ 13 w 70"/>
                <a:gd name="T7" fmla="*/ 61 h 64"/>
                <a:gd name="T8" fmla="*/ 21 w 70"/>
                <a:gd name="T9" fmla="*/ 39 h 64"/>
                <a:gd name="T10" fmla="*/ 0 w 70"/>
                <a:gd name="T11" fmla="*/ 26 h 64"/>
                <a:gd name="T12" fmla="*/ 22 w 70"/>
                <a:gd name="T13" fmla="*/ 26 h 64"/>
                <a:gd name="T14" fmla="*/ 21 w 70"/>
                <a:gd name="T15" fmla="*/ 29 h 64"/>
                <a:gd name="T16" fmla="*/ 5 w 70"/>
                <a:gd name="T17" fmla="*/ 29 h 64"/>
                <a:gd name="T18" fmla="*/ 21 w 70"/>
                <a:gd name="T19" fmla="*/ 39 h 64"/>
                <a:gd name="T20" fmla="*/ 16 w 70"/>
                <a:gd name="T21" fmla="*/ 58 h 64"/>
                <a:gd name="T22" fmla="*/ 32 w 70"/>
                <a:gd name="T23" fmla="*/ 42 h 64"/>
                <a:gd name="T24" fmla="*/ 47 w 70"/>
                <a:gd name="T25" fmla="*/ 55 h 64"/>
                <a:gd name="T26" fmla="*/ 42 w 70"/>
                <a:gd name="T27" fmla="*/ 39 h 64"/>
                <a:gd name="T28" fmla="*/ 55 w 70"/>
                <a:gd name="T29" fmla="*/ 29 h 64"/>
                <a:gd name="T30" fmla="*/ 34 w 70"/>
                <a:gd name="T31" fmla="*/ 29 h 64"/>
                <a:gd name="T32" fmla="*/ 31 w 70"/>
                <a:gd name="T33" fmla="*/ 15 h 64"/>
                <a:gd name="T34" fmla="*/ 37 w 70"/>
                <a:gd name="T35" fmla="*/ 0 h 64"/>
                <a:gd name="T36" fmla="*/ 45 w 70"/>
                <a:gd name="T37" fmla="*/ 26 h 64"/>
                <a:gd name="T38" fmla="*/ 69 w 70"/>
                <a:gd name="T39" fmla="*/ 26 h 64"/>
                <a:gd name="T40" fmla="*/ 50 w 70"/>
                <a:gd name="T41" fmla="*/ 39 h 64"/>
                <a:gd name="T42" fmla="*/ 55 w 70"/>
                <a:gd name="T43" fmla="*/ 63 h 64"/>
                <a:gd name="T44" fmla="*/ 26 w 70"/>
                <a:gd name="T45" fmla="*/ 26 h 64"/>
                <a:gd name="T46" fmla="*/ 31 w 70"/>
                <a:gd name="T47" fmla="*/ 15 h 64"/>
                <a:gd name="T48" fmla="*/ 29 w 70"/>
                <a:gd name="T49" fmla="*/ 8 h 64"/>
                <a:gd name="T50" fmla="*/ 22 w 70"/>
                <a:gd name="T51" fmla="*/ 26 h 64"/>
                <a:gd name="T52" fmla="*/ 26 w 70"/>
                <a:gd name="T53" fmla="*/ 2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4">
                  <a:moveTo>
                    <a:pt x="55" y="63"/>
                  </a:moveTo>
                  <a:lnTo>
                    <a:pt x="34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39"/>
                  </a:lnTo>
                  <a:lnTo>
                    <a:pt x="0" y="26"/>
                  </a:lnTo>
                  <a:lnTo>
                    <a:pt x="22" y="26"/>
                  </a:lnTo>
                  <a:lnTo>
                    <a:pt x="21" y="29"/>
                  </a:lnTo>
                  <a:lnTo>
                    <a:pt x="5" y="29"/>
                  </a:lnTo>
                  <a:lnTo>
                    <a:pt x="21" y="39"/>
                  </a:lnTo>
                  <a:lnTo>
                    <a:pt x="16" y="58"/>
                  </a:lnTo>
                  <a:lnTo>
                    <a:pt x="32" y="42"/>
                  </a:lnTo>
                  <a:lnTo>
                    <a:pt x="47" y="55"/>
                  </a:lnTo>
                  <a:lnTo>
                    <a:pt x="42" y="39"/>
                  </a:lnTo>
                  <a:lnTo>
                    <a:pt x="55" y="29"/>
                  </a:lnTo>
                  <a:lnTo>
                    <a:pt x="34" y="29"/>
                  </a:lnTo>
                  <a:lnTo>
                    <a:pt x="31" y="15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69" y="26"/>
                  </a:lnTo>
                  <a:lnTo>
                    <a:pt x="50" y="39"/>
                  </a:lnTo>
                  <a:lnTo>
                    <a:pt x="55" y="63"/>
                  </a:lnTo>
                  <a:close/>
                  <a:moveTo>
                    <a:pt x="26" y="26"/>
                  </a:moveTo>
                  <a:lnTo>
                    <a:pt x="31" y="15"/>
                  </a:lnTo>
                  <a:lnTo>
                    <a:pt x="29" y="8"/>
                  </a:lnTo>
                  <a:lnTo>
                    <a:pt x="22" y="26"/>
                  </a:lnTo>
                  <a:lnTo>
                    <a:pt x="26" y="2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7" name="Freeform 96">
              <a:extLst>
                <a:ext uri="{FF2B5EF4-FFF2-40B4-BE49-F238E27FC236}">
                  <a16:creationId xmlns:a16="http://schemas.microsoft.com/office/drawing/2014/main" id="{24B57291-70DB-C241-B64C-47DBBF0DE5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9188" y="2238375"/>
              <a:ext cx="20637" cy="20638"/>
            </a:xfrm>
            <a:custGeom>
              <a:avLst/>
              <a:gdLst>
                <a:gd name="T0" fmla="*/ 31 w 59"/>
                <a:gd name="T1" fmla="*/ 0 h 56"/>
                <a:gd name="T2" fmla="*/ 37 w 59"/>
                <a:gd name="T3" fmla="*/ 21 h 56"/>
                <a:gd name="T4" fmla="*/ 58 w 59"/>
                <a:gd name="T5" fmla="*/ 21 h 56"/>
                <a:gd name="T6" fmla="*/ 42 w 59"/>
                <a:gd name="T7" fmla="*/ 34 h 56"/>
                <a:gd name="T8" fmla="*/ 50 w 59"/>
                <a:gd name="T9" fmla="*/ 55 h 56"/>
                <a:gd name="T10" fmla="*/ 29 w 59"/>
                <a:gd name="T11" fmla="*/ 39 h 56"/>
                <a:gd name="T12" fmla="*/ 10 w 59"/>
                <a:gd name="T13" fmla="*/ 55 h 56"/>
                <a:gd name="T14" fmla="*/ 18 w 59"/>
                <a:gd name="T15" fmla="*/ 34 h 56"/>
                <a:gd name="T16" fmla="*/ 0 w 59"/>
                <a:gd name="T17" fmla="*/ 21 h 56"/>
                <a:gd name="T18" fmla="*/ 21 w 59"/>
                <a:gd name="T19" fmla="*/ 24 h 56"/>
                <a:gd name="T20" fmla="*/ 31 w 59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56">
                  <a:moveTo>
                    <a:pt x="31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50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8" name="Freeform 97">
              <a:extLst>
                <a:ext uri="{FF2B5EF4-FFF2-40B4-BE49-F238E27FC236}">
                  <a16:creationId xmlns:a16="http://schemas.microsoft.com/office/drawing/2014/main" id="{28CC443D-7EC1-B44C-93F7-0CDE4C8136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2236788"/>
              <a:ext cx="25400" cy="23812"/>
            </a:xfrm>
            <a:custGeom>
              <a:avLst/>
              <a:gdLst>
                <a:gd name="T0" fmla="*/ 56 w 70"/>
                <a:gd name="T1" fmla="*/ 64 h 65"/>
                <a:gd name="T2" fmla="*/ 35 w 70"/>
                <a:gd name="T3" fmla="*/ 45 h 65"/>
                <a:gd name="T4" fmla="*/ 16 w 70"/>
                <a:gd name="T5" fmla="*/ 61 h 65"/>
                <a:gd name="T6" fmla="*/ 14 w 70"/>
                <a:gd name="T7" fmla="*/ 61 h 65"/>
                <a:gd name="T8" fmla="*/ 22 w 70"/>
                <a:gd name="T9" fmla="*/ 40 h 65"/>
                <a:gd name="T10" fmla="*/ 0 w 70"/>
                <a:gd name="T11" fmla="*/ 27 h 65"/>
                <a:gd name="T12" fmla="*/ 25 w 70"/>
                <a:gd name="T13" fmla="*/ 27 h 65"/>
                <a:gd name="T14" fmla="*/ 24 w 70"/>
                <a:gd name="T15" fmla="*/ 30 h 65"/>
                <a:gd name="T16" fmla="*/ 8 w 70"/>
                <a:gd name="T17" fmla="*/ 30 h 65"/>
                <a:gd name="T18" fmla="*/ 24 w 70"/>
                <a:gd name="T19" fmla="*/ 40 h 65"/>
                <a:gd name="T20" fmla="*/ 19 w 70"/>
                <a:gd name="T21" fmla="*/ 59 h 65"/>
                <a:gd name="T22" fmla="*/ 35 w 70"/>
                <a:gd name="T23" fmla="*/ 43 h 65"/>
                <a:gd name="T24" fmla="*/ 51 w 70"/>
                <a:gd name="T25" fmla="*/ 56 h 65"/>
                <a:gd name="T26" fmla="*/ 45 w 70"/>
                <a:gd name="T27" fmla="*/ 40 h 65"/>
                <a:gd name="T28" fmla="*/ 59 w 70"/>
                <a:gd name="T29" fmla="*/ 30 h 65"/>
                <a:gd name="T30" fmla="*/ 37 w 70"/>
                <a:gd name="T31" fmla="*/ 30 h 65"/>
                <a:gd name="T32" fmla="*/ 33 w 70"/>
                <a:gd name="T33" fmla="*/ 12 h 65"/>
                <a:gd name="T34" fmla="*/ 37 w 70"/>
                <a:gd name="T35" fmla="*/ 0 h 65"/>
                <a:gd name="T36" fmla="*/ 45 w 70"/>
                <a:gd name="T37" fmla="*/ 27 h 65"/>
                <a:gd name="T38" fmla="*/ 69 w 70"/>
                <a:gd name="T39" fmla="*/ 27 h 65"/>
                <a:gd name="T40" fmla="*/ 51 w 70"/>
                <a:gd name="T41" fmla="*/ 40 h 65"/>
                <a:gd name="T42" fmla="*/ 56 w 70"/>
                <a:gd name="T43" fmla="*/ 64 h 65"/>
                <a:gd name="T44" fmla="*/ 27 w 70"/>
                <a:gd name="T45" fmla="*/ 27 h 65"/>
                <a:gd name="T46" fmla="*/ 33 w 70"/>
                <a:gd name="T47" fmla="*/ 12 h 65"/>
                <a:gd name="T48" fmla="*/ 32 w 70"/>
                <a:gd name="T49" fmla="*/ 8 h 65"/>
                <a:gd name="T50" fmla="*/ 25 w 70"/>
                <a:gd name="T51" fmla="*/ 27 h 65"/>
                <a:gd name="T52" fmla="*/ 27 w 70"/>
                <a:gd name="T53" fmla="*/ 2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4" y="61"/>
                  </a:lnTo>
                  <a:lnTo>
                    <a:pt x="22" y="40"/>
                  </a:lnTo>
                  <a:lnTo>
                    <a:pt x="0" y="27"/>
                  </a:lnTo>
                  <a:lnTo>
                    <a:pt x="25" y="27"/>
                  </a:lnTo>
                  <a:lnTo>
                    <a:pt x="24" y="30"/>
                  </a:lnTo>
                  <a:lnTo>
                    <a:pt x="8" y="30"/>
                  </a:ln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37" y="30"/>
                  </a:lnTo>
                  <a:lnTo>
                    <a:pt x="33" y="12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27" y="27"/>
                  </a:moveTo>
                  <a:lnTo>
                    <a:pt x="33" y="12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9" name="Freeform 98">
              <a:extLst>
                <a:ext uri="{FF2B5EF4-FFF2-40B4-BE49-F238E27FC236}">
                  <a16:creationId xmlns:a16="http://schemas.microsoft.com/office/drawing/2014/main" id="{BF573703-8FAE-EB4E-BAAF-BC81E571C7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7950" y="2117725"/>
              <a:ext cx="22225" cy="20638"/>
            </a:xfrm>
            <a:custGeom>
              <a:avLst/>
              <a:gdLst>
                <a:gd name="T0" fmla="*/ 32 w 62"/>
                <a:gd name="T1" fmla="*/ 0 h 57"/>
                <a:gd name="T2" fmla="*/ 42 w 62"/>
                <a:gd name="T3" fmla="*/ 21 h 57"/>
                <a:gd name="T4" fmla="*/ 61 w 62"/>
                <a:gd name="T5" fmla="*/ 21 h 57"/>
                <a:gd name="T6" fmla="*/ 45 w 62"/>
                <a:gd name="T7" fmla="*/ 34 h 57"/>
                <a:gd name="T8" fmla="*/ 50 w 62"/>
                <a:gd name="T9" fmla="*/ 56 h 57"/>
                <a:gd name="T10" fmla="*/ 32 w 62"/>
                <a:gd name="T11" fmla="*/ 37 h 57"/>
                <a:gd name="T12" fmla="*/ 13 w 62"/>
                <a:gd name="T13" fmla="*/ 56 h 57"/>
                <a:gd name="T14" fmla="*/ 21 w 62"/>
                <a:gd name="T15" fmla="*/ 34 h 57"/>
                <a:gd name="T16" fmla="*/ 0 w 62"/>
                <a:gd name="T17" fmla="*/ 21 h 57"/>
                <a:gd name="T18" fmla="*/ 24 w 62"/>
                <a:gd name="T19" fmla="*/ 24 h 57"/>
                <a:gd name="T20" fmla="*/ 32 w 62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7">
                  <a:moveTo>
                    <a:pt x="32" y="0"/>
                  </a:moveTo>
                  <a:lnTo>
                    <a:pt x="42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0" y="56"/>
                  </a:lnTo>
                  <a:lnTo>
                    <a:pt x="32" y="37"/>
                  </a:lnTo>
                  <a:lnTo>
                    <a:pt x="13" y="56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0" name="Freeform 99">
              <a:extLst>
                <a:ext uri="{FF2B5EF4-FFF2-40B4-BE49-F238E27FC236}">
                  <a16:creationId xmlns:a16="http://schemas.microsoft.com/office/drawing/2014/main" id="{13A496E3-FEBA-D04F-BEA9-BA332B18F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7950" y="2117725"/>
              <a:ext cx="25400" cy="22225"/>
            </a:xfrm>
            <a:custGeom>
              <a:avLst/>
              <a:gdLst>
                <a:gd name="T0" fmla="*/ 56 w 70"/>
                <a:gd name="T1" fmla="*/ 61 h 62"/>
                <a:gd name="T2" fmla="*/ 35 w 70"/>
                <a:gd name="T3" fmla="*/ 43 h 62"/>
                <a:gd name="T4" fmla="*/ 16 w 70"/>
                <a:gd name="T5" fmla="*/ 61 h 62"/>
                <a:gd name="T6" fmla="*/ 13 w 70"/>
                <a:gd name="T7" fmla="*/ 61 h 62"/>
                <a:gd name="T8" fmla="*/ 21 w 70"/>
                <a:gd name="T9" fmla="*/ 40 h 62"/>
                <a:gd name="T10" fmla="*/ 0 w 70"/>
                <a:gd name="T11" fmla="*/ 27 h 62"/>
                <a:gd name="T12" fmla="*/ 25 w 70"/>
                <a:gd name="T13" fmla="*/ 27 h 62"/>
                <a:gd name="T14" fmla="*/ 24 w 70"/>
                <a:gd name="T15" fmla="*/ 29 h 62"/>
                <a:gd name="T16" fmla="*/ 8 w 70"/>
                <a:gd name="T17" fmla="*/ 27 h 62"/>
                <a:gd name="T18" fmla="*/ 24 w 70"/>
                <a:gd name="T19" fmla="*/ 37 h 62"/>
                <a:gd name="T20" fmla="*/ 19 w 70"/>
                <a:gd name="T21" fmla="*/ 56 h 62"/>
                <a:gd name="T22" fmla="*/ 35 w 70"/>
                <a:gd name="T23" fmla="*/ 40 h 62"/>
                <a:gd name="T24" fmla="*/ 51 w 70"/>
                <a:gd name="T25" fmla="*/ 56 h 62"/>
                <a:gd name="T26" fmla="*/ 45 w 70"/>
                <a:gd name="T27" fmla="*/ 40 h 62"/>
                <a:gd name="T28" fmla="*/ 58 w 70"/>
                <a:gd name="T29" fmla="*/ 29 h 62"/>
                <a:gd name="T30" fmla="*/ 40 w 70"/>
                <a:gd name="T31" fmla="*/ 29 h 62"/>
                <a:gd name="T32" fmla="*/ 33 w 70"/>
                <a:gd name="T33" fmla="*/ 11 h 62"/>
                <a:gd name="T34" fmla="*/ 37 w 70"/>
                <a:gd name="T35" fmla="*/ 0 h 62"/>
                <a:gd name="T36" fmla="*/ 45 w 70"/>
                <a:gd name="T37" fmla="*/ 24 h 62"/>
                <a:gd name="T38" fmla="*/ 69 w 70"/>
                <a:gd name="T39" fmla="*/ 24 h 62"/>
                <a:gd name="T40" fmla="*/ 51 w 70"/>
                <a:gd name="T41" fmla="*/ 37 h 62"/>
                <a:gd name="T42" fmla="*/ 56 w 70"/>
                <a:gd name="T43" fmla="*/ 61 h 62"/>
                <a:gd name="T44" fmla="*/ 27 w 70"/>
                <a:gd name="T45" fmla="*/ 27 h 62"/>
                <a:gd name="T46" fmla="*/ 33 w 70"/>
                <a:gd name="T47" fmla="*/ 11 h 62"/>
                <a:gd name="T48" fmla="*/ 32 w 70"/>
                <a:gd name="T49" fmla="*/ 8 h 62"/>
                <a:gd name="T50" fmla="*/ 25 w 70"/>
                <a:gd name="T51" fmla="*/ 27 h 62"/>
                <a:gd name="T52" fmla="*/ 27 w 70"/>
                <a:gd name="T5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5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5" y="40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1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1" name="Freeform 100">
              <a:extLst>
                <a:ext uri="{FF2B5EF4-FFF2-40B4-BE49-F238E27FC236}">
                  <a16:creationId xmlns:a16="http://schemas.microsoft.com/office/drawing/2014/main" id="{D8A97D32-82A8-8342-A781-F9CCAF6BB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2266950"/>
              <a:ext cx="33337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1 w 91"/>
                <a:gd name="T7" fmla="*/ 77 h 88"/>
                <a:gd name="T8" fmla="*/ 45 w 91"/>
                <a:gd name="T9" fmla="*/ 24 h 88"/>
                <a:gd name="T10" fmla="*/ 45 w 91"/>
                <a:gd name="T11" fmla="*/ 24 h 88"/>
                <a:gd name="T12" fmla="*/ 10 w 91"/>
                <a:gd name="T13" fmla="*/ 58 h 88"/>
                <a:gd name="T14" fmla="*/ 0 w 91"/>
                <a:gd name="T15" fmla="*/ 50 h 88"/>
                <a:gd name="T16" fmla="*/ 47 w 91"/>
                <a:gd name="T17" fmla="*/ 0 h 88"/>
                <a:gd name="T18" fmla="*/ 58 w 91"/>
                <a:gd name="T19" fmla="*/ 11 h 88"/>
                <a:gd name="T20" fmla="*/ 47 w 91"/>
                <a:gd name="T21" fmla="*/ 64 h 88"/>
                <a:gd name="T22" fmla="*/ 47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1" y="77"/>
                  </a:lnTo>
                  <a:lnTo>
                    <a:pt x="45" y="24"/>
                  </a:lnTo>
                  <a:lnTo>
                    <a:pt x="45" y="24"/>
                  </a:lnTo>
                  <a:lnTo>
                    <a:pt x="10" y="58"/>
                  </a:lnTo>
                  <a:lnTo>
                    <a:pt x="0" y="50"/>
                  </a:lnTo>
                  <a:lnTo>
                    <a:pt x="47" y="0"/>
                  </a:lnTo>
                  <a:lnTo>
                    <a:pt x="58" y="11"/>
                  </a:lnTo>
                  <a:lnTo>
                    <a:pt x="47" y="64"/>
                  </a:lnTo>
                  <a:lnTo>
                    <a:pt x="47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2" name="Freeform 101">
              <a:extLst>
                <a:ext uri="{FF2B5EF4-FFF2-40B4-BE49-F238E27FC236}">
                  <a16:creationId xmlns:a16="http://schemas.microsoft.com/office/drawing/2014/main" id="{462B53E5-D36A-DB46-9B80-1148BE917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300" y="2030413"/>
              <a:ext cx="23813" cy="26987"/>
            </a:xfrm>
            <a:custGeom>
              <a:avLst/>
              <a:gdLst>
                <a:gd name="T0" fmla="*/ 16 w 66"/>
                <a:gd name="T1" fmla="*/ 67 h 73"/>
                <a:gd name="T2" fmla="*/ 0 w 66"/>
                <a:gd name="T3" fmla="*/ 64 h 73"/>
                <a:gd name="T4" fmla="*/ 32 w 66"/>
                <a:gd name="T5" fmla="*/ 0 h 73"/>
                <a:gd name="T6" fmla="*/ 47 w 66"/>
                <a:gd name="T7" fmla="*/ 3 h 73"/>
                <a:gd name="T8" fmla="*/ 65 w 66"/>
                <a:gd name="T9" fmla="*/ 72 h 73"/>
                <a:gd name="T10" fmla="*/ 49 w 66"/>
                <a:gd name="T11" fmla="*/ 69 h 73"/>
                <a:gd name="T12" fmla="*/ 47 w 66"/>
                <a:gd name="T13" fmla="*/ 56 h 73"/>
                <a:gd name="T14" fmla="*/ 21 w 66"/>
                <a:gd name="T15" fmla="*/ 53 h 73"/>
                <a:gd name="T16" fmla="*/ 16 w 66"/>
                <a:gd name="T17" fmla="*/ 67 h 73"/>
                <a:gd name="T18" fmla="*/ 26 w 66"/>
                <a:gd name="T19" fmla="*/ 40 h 73"/>
                <a:gd name="T20" fmla="*/ 44 w 66"/>
                <a:gd name="T21" fmla="*/ 43 h 73"/>
                <a:gd name="T22" fmla="*/ 39 w 66"/>
                <a:gd name="T23" fmla="*/ 16 h 73"/>
                <a:gd name="T24" fmla="*/ 39 w 66"/>
                <a:gd name="T25" fmla="*/ 16 h 73"/>
                <a:gd name="T26" fmla="*/ 26 w 66"/>
                <a:gd name="T27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73">
                  <a:moveTo>
                    <a:pt x="16" y="67"/>
                  </a:moveTo>
                  <a:lnTo>
                    <a:pt x="0" y="64"/>
                  </a:lnTo>
                  <a:lnTo>
                    <a:pt x="32" y="0"/>
                  </a:lnTo>
                  <a:lnTo>
                    <a:pt x="47" y="3"/>
                  </a:lnTo>
                  <a:lnTo>
                    <a:pt x="65" y="72"/>
                  </a:lnTo>
                  <a:lnTo>
                    <a:pt x="49" y="69"/>
                  </a:lnTo>
                  <a:lnTo>
                    <a:pt x="47" y="56"/>
                  </a:lnTo>
                  <a:lnTo>
                    <a:pt x="21" y="53"/>
                  </a:lnTo>
                  <a:lnTo>
                    <a:pt x="16" y="67"/>
                  </a:lnTo>
                  <a:close/>
                  <a:moveTo>
                    <a:pt x="26" y="40"/>
                  </a:moveTo>
                  <a:lnTo>
                    <a:pt x="44" y="43"/>
                  </a:lnTo>
                  <a:lnTo>
                    <a:pt x="39" y="16"/>
                  </a:lnTo>
                  <a:lnTo>
                    <a:pt x="39" y="16"/>
                  </a:lnTo>
                  <a:lnTo>
                    <a:pt x="26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3" name="Freeform 102">
              <a:extLst>
                <a:ext uri="{FF2B5EF4-FFF2-40B4-BE49-F238E27FC236}">
                  <a16:creationId xmlns:a16="http://schemas.microsoft.com/office/drawing/2014/main" id="{DB19BAC4-3F46-344F-AD69-BF9C8E53F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9050" y="2033588"/>
              <a:ext cx="19050" cy="28575"/>
            </a:xfrm>
            <a:custGeom>
              <a:avLst/>
              <a:gdLst>
                <a:gd name="T0" fmla="*/ 18 w 54"/>
                <a:gd name="T1" fmla="*/ 58 h 80"/>
                <a:gd name="T2" fmla="*/ 53 w 54"/>
                <a:gd name="T3" fmla="*/ 69 h 80"/>
                <a:gd name="T4" fmla="*/ 48 w 54"/>
                <a:gd name="T5" fmla="*/ 79 h 80"/>
                <a:gd name="T6" fmla="*/ 0 w 54"/>
                <a:gd name="T7" fmla="*/ 66 h 80"/>
                <a:gd name="T8" fmla="*/ 24 w 54"/>
                <a:gd name="T9" fmla="*/ 0 h 80"/>
                <a:gd name="T10" fmla="*/ 37 w 54"/>
                <a:gd name="T11" fmla="*/ 5 h 80"/>
                <a:gd name="T12" fmla="*/ 18 w 54"/>
                <a:gd name="T13" fmla="*/ 5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80">
                  <a:moveTo>
                    <a:pt x="18" y="58"/>
                  </a:moveTo>
                  <a:lnTo>
                    <a:pt x="53" y="69"/>
                  </a:lnTo>
                  <a:lnTo>
                    <a:pt x="48" y="79"/>
                  </a:lnTo>
                  <a:lnTo>
                    <a:pt x="0" y="66"/>
                  </a:lnTo>
                  <a:lnTo>
                    <a:pt x="24" y="0"/>
                  </a:lnTo>
                  <a:lnTo>
                    <a:pt x="37" y="5"/>
                  </a:lnTo>
                  <a:lnTo>
                    <a:pt x="18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4" name="Freeform 103">
              <a:extLst>
                <a:ext uri="{FF2B5EF4-FFF2-40B4-BE49-F238E27FC236}">
                  <a16:creationId xmlns:a16="http://schemas.microsoft.com/office/drawing/2014/main" id="{A4FD71D0-7132-8248-B10C-9C6D99ECF0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038" y="2046288"/>
              <a:ext cx="28575" cy="30162"/>
            </a:xfrm>
            <a:custGeom>
              <a:avLst/>
              <a:gdLst>
                <a:gd name="T0" fmla="*/ 50 w 81"/>
                <a:gd name="T1" fmla="*/ 66 h 83"/>
                <a:gd name="T2" fmla="*/ 13 w 81"/>
                <a:gd name="T3" fmla="*/ 71 h 83"/>
                <a:gd name="T4" fmla="*/ 0 w 81"/>
                <a:gd name="T5" fmla="*/ 53 h 83"/>
                <a:gd name="T6" fmla="*/ 5 w 81"/>
                <a:gd name="T7" fmla="*/ 37 h 83"/>
                <a:gd name="T8" fmla="*/ 32 w 81"/>
                <a:gd name="T9" fmla="*/ 0 h 83"/>
                <a:gd name="T10" fmla="*/ 45 w 81"/>
                <a:gd name="T11" fmla="*/ 8 h 83"/>
                <a:gd name="T12" fmla="*/ 21 w 81"/>
                <a:gd name="T13" fmla="*/ 45 h 83"/>
                <a:gd name="T14" fmla="*/ 24 w 81"/>
                <a:gd name="T15" fmla="*/ 63 h 83"/>
                <a:gd name="T16" fmla="*/ 42 w 81"/>
                <a:gd name="T17" fmla="*/ 61 h 83"/>
                <a:gd name="T18" fmla="*/ 66 w 81"/>
                <a:gd name="T19" fmla="*/ 24 h 83"/>
                <a:gd name="T20" fmla="*/ 80 w 81"/>
                <a:gd name="T21" fmla="*/ 32 h 83"/>
                <a:gd name="T22" fmla="*/ 50 w 81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" h="83">
                  <a:moveTo>
                    <a:pt x="50" y="66"/>
                  </a:moveTo>
                  <a:cubicBezTo>
                    <a:pt x="40" y="82"/>
                    <a:pt x="27" y="82"/>
                    <a:pt x="13" y="71"/>
                  </a:cubicBezTo>
                  <a:cubicBezTo>
                    <a:pt x="8" y="69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2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6" y="53"/>
                    <a:pt x="19" y="58"/>
                    <a:pt x="24" y="63"/>
                  </a:cubicBezTo>
                  <a:cubicBezTo>
                    <a:pt x="32" y="69"/>
                    <a:pt x="37" y="66"/>
                    <a:pt x="42" y="61"/>
                  </a:cubicBezTo>
                  <a:lnTo>
                    <a:pt x="66" y="24"/>
                  </a:lnTo>
                  <a:lnTo>
                    <a:pt x="80" y="32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5" name="Freeform 104">
              <a:extLst>
                <a:ext uri="{FF2B5EF4-FFF2-40B4-BE49-F238E27FC236}">
                  <a16:creationId xmlns:a16="http://schemas.microsoft.com/office/drawing/2014/main" id="{3698CD06-1C74-A44D-9E1B-F6A458775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2062163"/>
              <a:ext cx="25400" cy="26987"/>
            </a:xfrm>
            <a:custGeom>
              <a:avLst/>
              <a:gdLst>
                <a:gd name="T0" fmla="*/ 10 w 72"/>
                <a:gd name="T1" fmla="*/ 75 h 76"/>
                <a:gd name="T2" fmla="*/ 0 w 72"/>
                <a:gd name="T3" fmla="*/ 64 h 76"/>
                <a:gd name="T4" fmla="*/ 37 w 72"/>
                <a:gd name="T5" fmla="*/ 22 h 76"/>
                <a:gd name="T6" fmla="*/ 21 w 72"/>
                <a:gd name="T7" fmla="*/ 8 h 76"/>
                <a:gd name="T8" fmla="*/ 29 w 72"/>
                <a:gd name="T9" fmla="*/ 0 h 76"/>
                <a:gd name="T10" fmla="*/ 71 w 72"/>
                <a:gd name="T11" fmla="*/ 35 h 76"/>
                <a:gd name="T12" fmla="*/ 63 w 72"/>
                <a:gd name="T13" fmla="*/ 43 h 76"/>
                <a:gd name="T14" fmla="*/ 47 w 72"/>
                <a:gd name="T15" fmla="*/ 32 h 76"/>
                <a:gd name="T16" fmla="*/ 10 w 72"/>
                <a:gd name="T17" fmla="*/ 7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6">
                  <a:moveTo>
                    <a:pt x="10" y="75"/>
                  </a:moveTo>
                  <a:lnTo>
                    <a:pt x="0" y="64"/>
                  </a:lnTo>
                  <a:lnTo>
                    <a:pt x="37" y="22"/>
                  </a:lnTo>
                  <a:lnTo>
                    <a:pt x="21" y="8"/>
                  </a:lnTo>
                  <a:lnTo>
                    <a:pt x="29" y="0"/>
                  </a:lnTo>
                  <a:lnTo>
                    <a:pt x="71" y="35"/>
                  </a:lnTo>
                  <a:lnTo>
                    <a:pt x="63" y="43"/>
                  </a:lnTo>
                  <a:lnTo>
                    <a:pt x="47" y="32"/>
                  </a:lnTo>
                  <a:lnTo>
                    <a:pt x="10" y="7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6" name="Freeform 105">
              <a:extLst>
                <a:ext uri="{FF2B5EF4-FFF2-40B4-BE49-F238E27FC236}">
                  <a16:creationId xmlns:a16="http://schemas.microsoft.com/office/drawing/2014/main" id="{7B963675-28DE-2C47-87D8-0B8012C572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8725" y="2030413"/>
              <a:ext cx="23813" cy="28575"/>
            </a:xfrm>
            <a:custGeom>
              <a:avLst/>
              <a:gdLst>
                <a:gd name="T0" fmla="*/ 16 w 65"/>
                <a:gd name="T1" fmla="*/ 51 h 81"/>
                <a:gd name="T2" fmla="*/ 32 w 65"/>
                <a:gd name="T3" fmla="*/ 59 h 81"/>
                <a:gd name="T4" fmla="*/ 45 w 65"/>
                <a:gd name="T5" fmla="*/ 48 h 81"/>
                <a:gd name="T6" fmla="*/ 32 w 65"/>
                <a:gd name="T7" fmla="*/ 43 h 81"/>
                <a:gd name="T8" fmla="*/ 24 w 65"/>
                <a:gd name="T9" fmla="*/ 43 h 81"/>
                <a:gd name="T10" fmla="*/ 0 w 65"/>
                <a:gd name="T11" fmla="*/ 27 h 81"/>
                <a:gd name="T12" fmla="*/ 24 w 65"/>
                <a:gd name="T13" fmla="*/ 3 h 81"/>
                <a:gd name="T14" fmla="*/ 53 w 65"/>
                <a:gd name="T15" fmla="*/ 22 h 81"/>
                <a:gd name="T16" fmla="*/ 40 w 65"/>
                <a:gd name="T17" fmla="*/ 24 h 81"/>
                <a:gd name="T18" fmla="*/ 24 w 65"/>
                <a:gd name="T19" fmla="*/ 16 h 81"/>
                <a:gd name="T20" fmla="*/ 13 w 65"/>
                <a:gd name="T21" fmla="*/ 27 h 81"/>
                <a:gd name="T22" fmla="*/ 21 w 65"/>
                <a:gd name="T23" fmla="*/ 32 h 81"/>
                <a:gd name="T24" fmla="*/ 40 w 65"/>
                <a:gd name="T25" fmla="*/ 35 h 81"/>
                <a:gd name="T26" fmla="*/ 61 w 65"/>
                <a:gd name="T27" fmla="*/ 51 h 81"/>
                <a:gd name="T28" fmla="*/ 37 w 65"/>
                <a:gd name="T29" fmla="*/ 77 h 81"/>
                <a:gd name="T30" fmla="*/ 3 w 65"/>
                <a:gd name="T31" fmla="*/ 59 h 81"/>
                <a:gd name="T32" fmla="*/ 16 w 65"/>
                <a:gd name="T33" fmla="*/ 5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81">
                  <a:moveTo>
                    <a:pt x="16" y="51"/>
                  </a:moveTo>
                  <a:cubicBezTo>
                    <a:pt x="16" y="53"/>
                    <a:pt x="19" y="61"/>
                    <a:pt x="32" y="59"/>
                  </a:cubicBezTo>
                  <a:cubicBezTo>
                    <a:pt x="40" y="59"/>
                    <a:pt x="45" y="56"/>
                    <a:pt x="45" y="48"/>
                  </a:cubicBezTo>
                  <a:cubicBezTo>
                    <a:pt x="45" y="43"/>
                    <a:pt x="40" y="43"/>
                    <a:pt x="32" y="43"/>
                  </a:cubicBezTo>
                  <a:lnTo>
                    <a:pt x="24" y="43"/>
                  </a:lnTo>
                  <a:cubicBezTo>
                    <a:pt x="13" y="43"/>
                    <a:pt x="0" y="40"/>
                    <a:pt x="0" y="27"/>
                  </a:cubicBezTo>
                  <a:cubicBezTo>
                    <a:pt x="0" y="19"/>
                    <a:pt x="0" y="6"/>
                    <a:pt x="24" y="3"/>
                  </a:cubicBezTo>
                  <a:cubicBezTo>
                    <a:pt x="45" y="0"/>
                    <a:pt x="53" y="14"/>
                    <a:pt x="53" y="22"/>
                  </a:cubicBezTo>
                  <a:lnTo>
                    <a:pt x="40" y="24"/>
                  </a:lnTo>
                  <a:cubicBezTo>
                    <a:pt x="40" y="22"/>
                    <a:pt x="37" y="14"/>
                    <a:pt x="24" y="16"/>
                  </a:cubicBezTo>
                  <a:cubicBezTo>
                    <a:pt x="19" y="16"/>
                    <a:pt x="13" y="19"/>
                    <a:pt x="13" y="27"/>
                  </a:cubicBezTo>
                  <a:cubicBezTo>
                    <a:pt x="13" y="32"/>
                    <a:pt x="19" y="32"/>
                    <a:pt x="21" y="32"/>
                  </a:cubicBezTo>
                  <a:lnTo>
                    <a:pt x="40" y="35"/>
                  </a:lnTo>
                  <a:cubicBezTo>
                    <a:pt x="50" y="35"/>
                    <a:pt x="58" y="37"/>
                    <a:pt x="61" y="51"/>
                  </a:cubicBezTo>
                  <a:cubicBezTo>
                    <a:pt x="64" y="72"/>
                    <a:pt x="43" y="75"/>
                    <a:pt x="37" y="77"/>
                  </a:cubicBezTo>
                  <a:cubicBezTo>
                    <a:pt x="13" y="80"/>
                    <a:pt x="5" y="67"/>
                    <a:pt x="3" y="59"/>
                  </a:cubicBezTo>
                  <a:lnTo>
                    <a:pt x="16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7" name="Freeform 106">
              <a:extLst>
                <a:ext uri="{FF2B5EF4-FFF2-40B4-BE49-F238E27FC236}">
                  <a16:creationId xmlns:a16="http://schemas.microsoft.com/office/drawing/2014/main" id="{13114131-3B84-DC47-88C7-C96943F62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8400" y="2044700"/>
              <a:ext cx="33338" cy="31750"/>
            </a:xfrm>
            <a:custGeom>
              <a:avLst/>
              <a:gdLst>
                <a:gd name="T0" fmla="*/ 74 w 91"/>
                <a:gd name="T1" fmla="*/ 27 h 86"/>
                <a:gd name="T2" fmla="*/ 61 w 91"/>
                <a:gd name="T3" fmla="*/ 74 h 86"/>
                <a:gd name="T4" fmla="*/ 13 w 91"/>
                <a:gd name="T5" fmla="*/ 58 h 86"/>
                <a:gd name="T6" fmla="*/ 26 w 91"/>
                <a:gd name="T7" fmla="*/ 11 h 86"/>
                <a:gd name="T8" fmla="*/ 74 w 91"/>
                <a:gd name="T9" fmla="*/ 27 h 86"/>
                <a:gd name="T10" fmla="*/ 61 w 91"/>
                <a:gd name="T11" fmla="*/ 35 h 86"/>
                <a:gd name="T12" fmla="*/ 31 w 91"/>
                <a:gd name="T13" fmla="*/ 21 h 86"/>
                <a:gd name="T14" fmla="*/ 26 w 91"/>
                <a:gd name="T15" fmla="*/ 50 h 86"/>
                <a:gd name="T16" fmla="*/ 55 w 91"/>
                <a:gd name="T17" fmla="*/ 64 h 86"/>
                <a:gd name="T18" fmla="*/ 61 w 91"/>
                <a:gd name="T19" fmla="*/ 3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86">
                  <a:moveTo>
                    <a:pt x="74" y="27"/>
                  </a:moveTo>
                  <a:cubicBezTo>
                    <a:pt x="90" y="56"/>
                    <a:pt x="69" y="69"/>
                    <a:pt x="61" y="74"/>
                  </a:cubicBezTo>
                  <a:cubicBezTo>
                    <a:pt x="53" y="80"/>
                    <a:pt x="29" y="85"/>
                    <a:pt x="13" y="58"/>
                  </a:cubicBezTo>
                  <a:cubicBezTo>
                    <a:pt x="0" y="29"/>
                    <a:pt x="18" y="16"/>
                    <a:pt x="26" y="11"/>
                  </a:cubicBezTo>
                  <a:cubicBezTo>
                    <a:pt x="34" y="5"/>
                    <a:pt x="58" y="0"/>
                    <a:pt x="74" y="27"/>
                  </a:cubicBezTo>
                  <a:close/>
                  <a:moveTo>
                    <a:pt x="61" y="35"/>
                  </a:moveTo>
                  <a:cubicBezTo>
                    <a:pt x="53" y="19"/>
                    <a:pt x="39" y="18"/>
                    <a:pt x="31" y="21"/>
                  </a:cubicBezTo>
                  <a:cubicBezTo>
                    <a:pt x="23" y="23"/>
                    <a:pt x="18" y="35"/>
                    <a:pt x="26" y="50"/>
                  </a:cubicBezTo>
                  <a:cubicBezTo>
                    <a:pt x="34" y="69"/>
                    <a:pt x="47" y="69"/>
                    <a:pt x="55" y="64"/>
                  </a:cubicBezTo>
                  <a:cubicBezTo>
                    <a:pt x="63" y="61"/>
                    <a:pt x="69" y="50"/>
                    <a:pt x="61" y="3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8" name="Freeform 107">
              <a:extLst>
                <a:ext uri="{FF2B5EF4-FFF2-40B4-BE49-F238E27FC236}">
                  <a16:creationId xmlns:a16="http://schemas.microsoft.com/office/drawing/2014/main" id="{CBD24DCA-40CF-E74C-B43B-72678658F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2065338"/>
              <a:ext cx="33337" cy="30162"/>
            </a:xfrm>
            <a:custGeom>
              <a:avLst/>
              <a:gdLst>
                <a:gd name="T0" fmla="*/ 0 w 91"/>
                <a:gd name="T1" fmla="*/ 37 h 85"/>
                <a:gd name="T2" fmla="*/ 23 w 91"/>
                <a:gd name="T3" fmla="*/ 13 h 85"/>
                <a:gd name="T4" fmla="*/ 52 w 91"/>
                <a:gd name="T5" fmla="*/ 10 h 85"/>
                <a:gd name="T6" fmla="*/ 58 w 91"/>
                <a:gd name="T7" fmla="*/ 29 h 85"/>
                <a:gd name="T8" fmla="*/ 76 w 91"/>
                <a:gd name="T9" fmla="*/ 34 h 85"/>
                <a:gd name="T10" fmla="*/ 90 w 91"/>
                <a:gd name="T11" fmla="*/ 42 h 85"/>
                <a:gd name="T12" fmla="*/ 90 w 91"/>
                <a:gd name="T13" fmla="*/ 42 h 85"/>
                <a:gd name="T14" fmla="*/ 79 w 91"/>
                <a:gd name="T15" fmla="*/ 53 h 85"/>
                <a:gd name="T16" fmla="*/ 68 w 91"/>
                <a:gd name="T17" fmla="*/ 45 h 85"/>
                <a:gd name="T18" fmla="*/ 52 w 91"/>
                <a:gd name="T19" fmla="*/ 45 h 85"/>
                <a:gd name="T20" fmla="*/ 42 w 91"/>
                <a:gd name="T21" fmla="*/ 55 h 85"/>
                <a:gd name="T22" fmla="*/ 60 w 91"/>
                <a:gd name="T23" fmla="*/ 74 h 85"/>
                <a:gd name="T24" fmla="*/ 50 w 91"/>
                <a:gd name="T25" fmla="*/ 84 h 85"/>
                <a:gd name="T26" fmla="*/ 0 w 91"/>
                <a:gd name="T27" fmla="*/ 37 h 85"/>
                <a:gd name="T28" fmla="*/ 42 w 91"/>
                <a:gd name="T29" fmla="*/ 34 h 85"/>
                <a:gd name="T30" fmla="*/ 42 w 91"/>
                <a:gd name="T31" fmla="*/ 21 h 85"/>
                <a:gd name="T32" fmla="*/ 29 w 91"/>
                <a:gd name="T33" fmla="*/ 21 h 85"/>
                <a:gd name="T34" fmla="*/ 15 w 91"/>
                <a:gd name="T35" fmla="*/ 34 h 85"/>
                <a:gd name="T36" fmla="*/ 29 w 91"/>
                <a:gd name="T37" fmla="*/ 47 h 85"/>
                <a:gd name="T38" fmla="*/ 42 w 91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1" h="85">
                  <a:moveTo>
                    <a:pt x="0" y="37"/>
                  </a:moveTo>
                  <a:lnTo>
                    <a:pt x="23" y="13"/>
                  </a:lnTo>
                  <a:cubicBezTo>
                    <a:pt x="37" y="0"/>
                    <a:pt x="47" y="8"/>
                    <a:pt x="52" y="10"/>
                  </a:cubicBezTo>
                  <a:cubicBezTo>
                    <a:pt x="58" y="16"/>
                    <a:pt x="60" y="24"/>
                    <a:pt x="58" y="29"/>
                  </a:cubicBezTo>
                  <a:cubicBezTo>
                    <a:pt x="63" y="26"/>
                    <a:pt x="68" y="26"/>
                    <a:pt x="76" y="34"/>
                  </a:cubicBezTo>
                  <a:cubicBezTo>
                    <a:pt x="84" y="42"/>
                    <a:pt x="84" y="42"/>
                    <a:pt x="90" y="42"/>
                  </a:cubicBezTo>
                  <a:lnTo>
                    <a:pt x="90" y="42"/>
                  </a:lnTo>
                  <a:lnTo>
                    <a:pt x="79" y="53"/>
                  </a:lnTo>
                  <a:cubicBezTo>
                    <a:pt x="76" y="50"/>
                    <a:pt x="74" y="50"/>
                    <a:pt x="68" y="45"/>
                  </a:cubicBezTo>
                  <a:cubicBezTo>
                    <a:pt x="60" y="39"/>
                    <a:pt x="58" y="37"/>
                    <a:pt x="52" y="45"/>
                  </a:cubicBezTo>
                  <a:lnTo>
                    <a:pt x="42" y="55"/>
                  </a:lnTo>
                  <a:lnTo>
                    <a:pt x="60" y="74"/>
                  </a:lnTo>
                  <a:lnTo>
                    <a:pt x="50" y="84"/>
                  </a:lnTo>
                  <a:lnTo>
                    <a:pt x="0" y="37"/>
                  </a:lnTo>
                  <a:close/>
                  <a:moveTo>
                    <a:pt x="42" y="34"/>
                  </a:moveTo>
                  <a:cubicBezTo>
                    <a:pt x="47" y="29"/>
                    <a:pt x="47" y="24"/>
                    <a:pt x="42" y="21"/>
                  </a:cubicBezTo>
                  <a:cubicBezTo>
                    <a:pt x="39" y="18"/>
                    <a:pt x="34" y="16"/>
                    <a:pt x="29" y="21"/>
                  </a:cubicBezTo>
                  <a:lnTo>
                    <a:pt x="15" y="34"/>
                  </a:lnTo>
                  <a:lnTo>
                    <a:pt x="29" y="47"/>
                  </a:lnTo>
                  <a:lnTo>
                    <a:pt x="42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9" name="Freeform 108">
              <a:extLst>
                <a:ext uri="{FF2B5EF4-FFF2-40B4-BE49-F238E27FC236}">
                  <a16:creationId xmlns:a16="http://schemas.microsoft.com/office/drawing/2014/main" id="{FA055543-628B-CF42-98F6-D2B5D0394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9688" y="2289175"/>
              <a:ext cx="31750" cy="31750"/>
            </a:xfrm>
            <a:custGeom>
              <a:avLst/>
              <a:gdLst>
                <a:gd name="T0" fmla="*/ 37 w 86"/>
                <a:gd name="T1" fmla="*/ 8 h 88"/>
                <a:gd name="T2" fmla="*/ 51 w 86"/>
                <a:gd name="T3" fmla="*/ 0 h 88"/>
                <a:gd name="T4" fmla="*/ 85 w 86"/>
                <a:gd name="T5" fmla="*/ 58 h 88"/>
                <a:gd name="T6" fmla="*/ 72 w 86"/>
                <a:gd name="T7" fmla="*/ 66 h 88"/>
                <a:gd name="T8" fmla="*/ 21 w 86"/>
                <a:gd name="T9" fmla="*/ 37 h 88"/>
                <a:gd name="T10" fmla="*/ 21 w 86"/>
                <a:gd name="T11" fmla="*/ 37 h 88"/>
                <a:gd name="T12" fmla="*/ 45 w 86"/>
                <a:gd name="T13" fmla="*/ 79 h 88"/>
                <a:gd name="T14" fmla="*/ 35 w 86"/>
                <a:gd name="T15" fmla="*/ 87 h 88"/>
                <a:gd name="T16" fmla="*/ 0 w 86"/>
                <a:gd name="T17" fmla="*/ 29 h 88"/>
                <a:gd name="T18" fmla="*/ 13 w 86"/>
                <a:gd name="T19" fmla="*/ 21 h 88"/>
                <a:gd name="T20" fmla="*/ 61 w 86"/>
                <a:gd name="T21" fmla="*/ 48 h 88"/>
                <a:gd name="T22" fmla="*/ 61 w 86"/>
                <a:gd name="T23" fmla="*/ 48 h 88"/>
                <a:gd name="T24" fmla="*/ 37 w 86"/>
                <a:gd name="T25" fmla="*/ 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88">
                  <a:moveTo>
                    <a:pt x="37" y="8"/>
                  </a:moveTo>
                  <a:lnTo>
                    <a:pt x="51" y="0"/>
                  </a:lnTo>
                  <a:lnTo>
                    <a:pt x="85" y="58"/>
                  </a:lnTo>
                  <a:lnTo>
                    <a:pt x="72" y="66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5" y="87"/>
                  </a:lnTo>
                  <a:lnTo>
                    <a:pt x="0" y="29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0" name="Freeform 109">
              <a:extLst>
                <a:ext uri="{FF2B5EF4-FFF2-40B4-BE49-F238E27FC236}">
                  <a16:creationId xmlns:a16="http://schemas.microsoft.com/office/drawing/2014/main" id="{926D1F6A-B71E-F645-B6C3-2CF910DDCD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1913" y="2273300"/>
              <a:ext cx="31750" cy="30163"/>
            </a:xfrm>
            <a:custGeom>
              <a:avLst/>
              <a:gdLst>
                <a:gd name="T0" fmla="*/ 0 w 86"/>
                <a:gd name="T1" fmla="*/ 31 h 85"/>
                <a:gd name="T2" fmla="*/ 24 w 86"/>
                <a:gd name="T3" fmla="*/ 13 h 85"/>
                <a:gd name="T4" fmla="*/ 66 w 86"/>
                <a:gd name="T5" fmla="*/ 21 h 85"/>
                <a:gd name="T6" fmla="*/ 66 w 86"/>
                <a:gd name="T7" fmla="*/ 66 h 85"/>
                <a:gd name="T8" fmla="*/ 42 w 86"/>
                <a:gd name="T9" fmla="*/ 84 h 85"/>
                <a:gd name="T10" fmla="*/ 0 w 86"/>
                <a:gd name="T11" fmla="*/ 31 h 85"/>
                <a:gd name="T12" fmla="*/ 47 w 86"/>
                <a:gd name="T13" fmla="*/ 66 h 85"/>
                <a:gd name="T14" fmla="*/ 58 w 86"/>
                <a:gd name="T15" fmla="*/ 58 h 85"/>
                <a:gd name="T16" fmla="*/ 55 w 86"/>
                <a:gd name="T17" fmla="*/ 31 h 85"/>
                <a:gd name="T18" fmla="*/ 29 w 86"/>
                <a:gd name="T19" fmla="*/ 23 h 85"/>
                <a:gd name="T20" fmla="*/ 18 w 86"/>
                <a:gd name="T21" fmla="*/ 31 h 85"/>
                <a:gd name="T22" fmla="*/ 47 w 86"/>
                <a:gd name="T23" fmla="*/ 6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5">
                  <a:moveTo>
                    <a:pt x="0" y="31"/>
                  </a:moveTo>
                  <a:lnTo>
                    <a:pt x="24" y="13"/>
                  </a:lnTo>
                  <a:cubicBezTo>
                    <a:pt x="42" y="0"/>
                    <a:pt x="58" y="10"/>
                    <a:pt x="66" y="21"/>
                  </a:cubicBezTo>
                  <a:cubicBezTo>
                    <a:pt x="74" y="31"/>
                    <a:pt x="85" y="53"/>
                    <a:pt x="66" y="66"/>
                  </a:cubicBezTo>
                  <a:lnTo>
                    <a:pt x="42" y="84"/>
                  </a:lnTo>
                  <a:lnTo>
                    <a:pt x="0" y="31"/>
                  </a:lnTo>
                  <a:close/>
                  <a:moveTo>
                    <a:pt x="47" y="66"/>
                  </a:moveTo>
                  <a:lnTo>
                    <a:pt x="58" y="58"/>
                  </a:lnTo>
                  <a:cubicBezTo>
                    <a:pt x="69" y="50"/>
                    <a:pt x="63" y="39"/>
                    <a:pt x="55" y="31"/>
                  </a:cubicBezTo>
                  <a:cubicBezTo>
                    <a:pt x="42" y="16"/>
                    <a:pt x="34" y="21"/>
                    <a:pt x="29" y="23"/>
                  </a:cubicBezTo>
                  <a:lnTo>
                    <a:pt x="18" y="31"/>
                  </a:lnTo>
                  <a:lnTo>
                    <a:pt x="47" y="6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1" name="Freeform 110">
              <a:extLst>
                <a:ext uri="{FF2B5EF4-FFF2-40B4-BE49-F238E27FC236}">
                  <a16:creationId xmlns:a16="http://schemas.microsoft.com/office/drawing/2014/main" id="{FE3217A3-8A05-6343-A9A3-ABA187C02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963" y="2265363"/>
              <a:ext cx="23812" cy="20637"/>
            </a:xfrm>
            <a:custGeom>
              <a:avLst/>
              <a:gdLst>
                <a:gd name="T0" fmla="*/ 63 w 64"/>
                <a:gd name="T1" fmla="*/ 45 h 56"/>
                <a:gd name="T2" fmla="*/ 53 w 64"/>
                <a:gd name="T3" fmla="*/ 55 h 56"/>
                <a:gd name="T4" fmla="*/ 0 w 64"/>
                <a:gd name="T5" fmla="*/ 10 h 56"/>
                <a:gd name="T6" fmla="*/ 10 w 64"/>
                <a:gd name="T7" fmla="*/ 0 h 56"/>
                <a:gd name="T8" fmla="*/ 63 w 64"/>
                <a:gd name="T9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6">
                  <a:moveTo>
                    <a:pt x="63" y="45"/>
                  </a:moveTo>
                  <a:lnTo>
                    <a:pt x="53" y="55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63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2" name="Freeform 111">
              <a:extLst>
                <a:ext uri="{FF2B5EF4-FFF2-40B4-BE49-F238E27FC236}">
                  <a16:creationId xmlns:a16="http://schemas.microsoft.com/office/drawing/2014/main" id="{D7FCF47D-8DF7-0E4A-86EB-D4F0C769F8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4138" y="2084388"/>
              <a:ext cx="31750" cy="28575"/>
            </a:xfrm>
            <a:custGeom>
              <a:avLst/>
              <a:gdLst>
                <a:gd name="T0" fmla="*/ 76 w 88"/>
                <a:gd name="T1" fmla="*/ 45 h 81"/>
                <a:gd name="T2" fmla="*/ 55 w 88"/>
                <a:gd name="T3" fmla="*/ 16 h 81"/>
                <a:gd name="T4" fmla="*/ 42 w 88"/>
                <a:gd name="T5" fmla="*/ 27 h 81"/>
                <a:gd name="T6" fmla="*/ 63 w 88"/>
                <a:gd name="T7" fmla="*/ 53 h 81"/>
                <a:gd name="T8" fmla="*/ 53 w 88"/>
                <a:gd name="T9" fmla="*/ 59 h 81"/>
                <a:gd name="T10" fmla="*/ 34 w 88"/>
                <a:gd name="T11" fmla="*/ 32 h 81"/>
                <a:gd name="T12" fmla="*/ 18 w 88"/>
                <a:gd name="T13" fmla="*/ 43 h 81"/>
                <a:gd name="T14" fmla="*/ 42 w 88"/>
                <a:gd name="T15" fmla="*/ 74 h 81"/>
                <a:gd name="T16" fmla="*/ 31 w 88"/>
                <a:gd name="T17" fmla="*/ 80 h 81"/>
                <a:gd name="T18" fmla="*/ 0 w 88"/>
                <a:gd name="T19" fmla="*/ 40 h 81"/>
                <a:gd name="T20" fmla="*/ 55 w 88"/>
                <a:gd name="T21" fmla="*/ 0 h 81"/>
                <a:gd name="T22" fmla="*/ 87 w 88"/>
                <a:gd name="T23" fmla="*/ 37 h 81"/>
                <a:gd name="T24" fmla="*/ 76 w 88"/>
                <a:gd name="T25" fmla="*/ 4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1">
                  <a:moveTo>
                    <a:pt x="76" y="45"/>
                  </a:moveTo>
                  <a:lnTo>
                    <a:pt x="55" y="16"/>
                  </a:lnTo>
                  <a:lnTo>
                    <a:pt x="42" y="27"/>
                  </a:lnTo>
                  <a:lnTo>
                    <a:pt x="63" y="53"/>
                  </a:lnTo>
                  <a:lnTo>
                    <a:pt x="53" y="59"/>
                  </a:lnTo>
                  <a:lnTo>
                    <a:pt x="34" y="32"/>
                  </a:lnTo>
                  <a:lnTo>
                    <a:pt x="18" y="43"/>
                  </a:lnTo>
                  <a:lnTo>
                    <a:pt x="42" y="74"/>
                  </a:lnTo>
                  <a:lnTo>
                    <a:pt x="31" y="80"/>
                  </a:lnTo>
                  <a:lnTo>
                    <a:pt x="0" y="40"/>
                  </a:lnTo>
                  <a:lnTo>
                    <a:pt x="55" y="0"/>
                  </a:lnTo>
                  <a:lnTo>
                    <a:pt x="87" y="37"/>
                  </a:lnTo>
                  <a:lnTo>
                    <a:pt x="76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3" name="Freeform 112">
              <a:extLst>
                <a:ext uri="{FF2B5EF4-FFF2-40B4-BE49-F238E27FC236}">
                  <a16:creationId xmlns:a16="http://schemas.microsoft.com/office/drawing/2014/main" id="{D4B18A79-0154-144E-B2E8-191E00B6F4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2050" y="2284413"/>
              <a:ext cx="31750" cy="31750"/>
            </a:xfrm>
            <a:custGeom>
              <a:avLst/>
              <a:gdLst>
                <a:gd name="T0" fmla="*/ 71 w 90"/>
                <a:gd name="T1" fmla="*/ 63 h 90"/>
                <a:gd name="T2" fmla="*/ 24 w 90"/>
                <a:gd name="T3" fmla="*/ 74 h 90"/>
                <a:gd name="T4" fmla="*/ 18 w 90"/>
                <a:gd name="T5" fmla="*/ 26 h 90"/>
                <a:gd name="T6" fmla="*/ 66 w 90"/>
                <a:gd name="T7" fmla="*/ 16 h 90"/>
                <a:gd name="T8" fmla="*/ 71 w 90"/>
                <a:gd name="T9" fmla="*/ 63 h 90"/>
                <a:gd name="T10" fmla="*/ 61 w 90"/>
                <a:gd name="T11" fmla="*/ 55 h 90"/>
                <a:gd name="T12" fmla="*/ 58 w 90"/>
                <a:gd name="T13" fmla="*/ 26 h 90"/>
                <a:gd name="T14" fmla="*/ 29 w 90"/>
                <a:gd name="T15" fmla="*/ 34 h 90"/>
                <a:gd name="T16" fmla="*/ 32 w 90"/>
                <a:gd name="T17" fmla="*/ 63 h 90"/>
                <a:gd name="T18" fmla="*/ 61 w 90"/>
                <a:gd name="T19" fmla="*/ 5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0">
                  <a:moveTo>
                    <a:pt x="71" y="63"/>
                  </a:moveTo>
                  <a:cubicBezTo>
                    <a:pt x="52" y="89"/>
                    <a:pt x="32" y="79"/>
                    <a:pt x="24" y="74"/>
                  </a:cubicBezTo>
                  <a:cubicBezTo>
                    <a:pt x="16" y="69"/>
                    <a:pt x="0" y="53"/>
                    <a:pt x="18" y="26"/>
                  </a:cubicBezTo>
                  <a:cubicBezTo>
                    <a:pt x="37" y="0"/>
                    <a:pt x="61" y="10"/>
                    <a:pt x="66" y="16"/>
                  </a:cubicBezTo>
                  <a:cubicBezTo>
                    <a:pt x="74" y="21"/>
                    <a:pt x="89" y="36"/>
                    <a:pt x="71" y="63"/>
                  </a:cubicBezTo>
                  <a:close/>
                  <a:moveTo>
                    <a:pt x="61" y="55"/>
                  </a:moveTo>
                  <a:cubicBezTo>
                    <a:pt x="71" y="39"/>
                    <a:pt x="66" y="29"/>
                    <a:pt x="58" y="26"/>
                  </a:cubicBezTo>
                  <a:cubicBezTo>
                    <a:pt x="53" y="21"/>
                    <a:pt x="39" y="21"/>
                    <a:pt x="29" y="34"/>
                  </a:cubicBezTo>
                  <a:cubicBezTo>
                    <a:pt x="18" y="50"/>
                    <a:pt x="26" y="61"/>
                    <a:pt x="32" y="63"/>
                  </a:cubicBezTo>
                  <a:cubicBezTo>
                    <a:pt x="37" y="69"/>
                    <a:pt x="50" y="71"/>
                    <a:pt x="61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4" name="Freeform 113">
              <a:extLst>
                <a:ext uri="{FF2B5EF4-FFF2-40B4-BE49-F238E27FC236}">
                  <a16:creationId xmlns:a16="http://schemas.microsoft.com/office/drawing/2014/main" id="{D8933902-FFEE-DB49-BDC2-35AFB1688A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6975" y="2297113"/>
              <a:ext cx="20638" cy="26987"/>
            </a:xfrm>
            <a:custGeom>
              <a:avLst/>
              <a:gdLst>
                <a:gd name="T0" fmla="*/ 45 w 59"/>
                <a:gd name="T1" fmla="*/ 16 h 75"/>
                <a:gd name="T2" fmla="*/ 58 w 59"/>
                <a:gd name="T3" fmla="*/ 21 h 75"/>
                <a:gd name="T4" fmla="*/ 13 w 59"/>
                <a:gd name="T5" fmla="*/ 74 h 75"/>
                <a:gd name="T6" fmla="*/ 0 w 59"/>
                <a:gd name="T7" fmla="*/ 71 h 75"/>
                <a:gd name="T8" fmla="*/ 3 w 59"/>
                <a:gd name="T9" fmla="*/ 0 h 75"/>
                <a:gd name="T10" fmla="*/ 19 w 59"/>
                <a:gd name="T11" fmla="*/ 5 h 75"/>
                <a:gd name="T12" fmla="*/ 13 w 59"/>
                <a:gd name="T13" fmla="*/ 58 h 75"/>
                <a:gd name="T14" fmla="*/ 13 w 59"/>
                <a:gd name="T15" fmla="*/ 58 h 75"/>
                <a:gd name="T16" fmla="*/ 45 w 59"/>
                <a:gd name="T17" fmla="*/ 1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5" name="Freeform 114">
              <a:extLst>
                <a:ext uri="{FF2B5EF4-FFF2-40B4-BE49-F238E27FC236}">
                  <a16:creationId xmlns:a16="http://schemas.microsoft.com/office/drawing/2014/main" id="{81DCA5F5-257A-404C-A4BE-5D97A59264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6025" y="2306638"/>
              <a:ext cx="11113" cy="25400"/>
            </a:xfrm>
            <a:custGeom>
              <a:avLst/>
              <a:gdLst>
                <a:gd name="T0" fmla="*/ 13 w 32"/>
                <a:gd name="T1" fmla="*/ 69 h 70"/>
                <a:gd name="T2" fmla="*/ 0 w 32"/>
                <a:gd name="T3" fmla="*/ 63 h 70"/>
                <a:gd name="T4" fmla="*/ 18 w 32"/>
                <a:gd name="T5" fmla="*/ 0 h 70"/>
                <a:gd name="T6" fmla="*/ 31 w 32"/>
                <a:gd name="T7" fmla="*/ 2 h 70"/>
                <a:gd name="T8" fmla="*/ 13 w 32"/>
                <a:gd name="T9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70">
                  <a:moveTo>
                    <a:pt x="13" y="69"/>
                  </a:moveTo>
                  <a:lnTo>
                    <a:pt x="0" y="63"/>
                  </a:lnTo>
                  <a:lnTo>
                    <a:pt x="18" y="0"/>
                  </a:lnTo>
                  <a:lnTo>
                    <a:pt x="31" y="2"/>
                  </a:lnTo>
                  <a:lnTo>
                    <a:pt x="13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6" name="Freeform 115">
              <a:extLst>
                <a:ext uri="{FF2B5EF4-FFF2-40B4-BE49-F238E27FC236}">
                  <a16:creationId xmlns:a16="http://schemas.microsoft.com/office/drawing/2014/main" id="{2D5D77D3-7BBA-9D4A-9FC1-08C249A62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2308225"/>
              <a:ext cx="25400" cy="25400"/>
            </a:xfrm>
            <a:custGeom>
              <a:avLst/>
              <a:gdLst>
                <a:gd name="T0" fmla="*/ 70 w 71"/>
                <a:gd name="T1" fmla="*/ 69 h 72"/>
                <a:gd name="T2" fmla="*/ 57 w 71"/>
                <a:gd name="T3" fmla="*/ 69 h 72"/>
                <a:gd name="T4" fmla="*/ 54 w 71"/>
                <a:gd name="T5" fmla="*/ 13 h 72"/>
                <a:gd name="T6" fmla="*/ 54 w 71"/>
                <a:gd name="T7" fmla="*/ 13 h 72"/>
                <a:gd name="T8" fmla="*/ 44 w 71"/>
                <a:gd name="T9" fmla="*/ 69 h 72"/>
                <a:gd name="T10" fmla="*/ 31 w 71"/>
                <a:gd name="T11" fmla="*/ 71 h 72"/>
                <a:gd name="T12" fmla="*/ 13 w 71"/>
                <a:gd name="T13" fmla="*/ 16 h 72"/>
                <a:gd name="T14" fmla="*/ 13 w 71"/>
                <a:gd name="T15" fmla="*/ 16 h 72"/>
                <a:gd name="T16" fmla="*/ 18 w 71"/>
                <a:gd name="T17" fmla="*/ 71 h 72"/>
                <a:gd name="T18" fmla="*/ 5 w 71"/>
                <a:gd name="T19" fmla="*/ 71 h 72"/>
                <a:gd name="T20" fmla="*/ 0 w 71"/>
                <a:gd name="T21" fmla="*/ 5 h 72"/>
                <a:gd name="T22" fmla="*/ 21 w 71"/>
                <a:gd name="T23" fmla="*/ 3 h 72"/>
                <a:gd name="T24" fmla="*/ 37 w 71"/>
                <a:gd name="T25" fmla="*/ 56 h 72"/>
                <a:gd name="T26" fmla="*/ 37 w 71"/>
                <a:gd name="T27" fmla="*/ 56 h 72"/>
                <a:gd name="T28" fmla="*/ 46 w 71"/>
                <a:gd name="T29" fmla="*/ 3 h 72"/>
                <a:gd name="T30" fmla="*/ 65 w 71"/>
                <a:gd name="T31" fmla="*/ 0 h 72"/>
                <a:gd name="T32" fmla="*/ 70 w 71"/>
                <a:gd name="T33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2">
                  <a:moveTo>
                    <a:pt x="70" y="69"/>
                  </a:moveTo>
                  <a:lnTo>
                    <a:pt x="57" y="69"/>
                  </a:lnTo>
                  <a:lnTo>
                    <a:pt x="54" y="13"/>
                  </a:lnTo>
                  <a:lnTo>
                    <a:pt x="54" y="13"/>
                  </a:lnTo>
                  <a:lnTo>
                    <a:pt x="44" y="69"/>
                  </a:lnTo>
                  <a:lnTo>
                    <a:pt x="31" y="71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8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3"/>
                  </a:lnTo>
                  <a:lnTo>
                    <a:pt x="37" y="56"/>
                  </a:lnTo>
                  <a:lnTo>
                    <a:pt x="37" y="56"/>
                  </a:lnTo>
                  <a:lnTo>
                    <a:pt x="46" y="3"/>
                  </a:lnTo>
                  <a:lnTo>
                    <a:pt x="65" y="0"/>
                  </a:lnTo>
                  <a:lnTo>
                    <a:pt x="70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7" name="Freeform 116">
              <a:extLst>
                <a:ext uri="{FF2B5EF4-FFF2-40B4-BE49-F238E27FC236}">
                  <a16:creationId xmlns:a16="http://schemas.microsoft.com/office/drawing/2014/main" id="{CA44F239-02B0-B144-BADF-CCA8640ED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5875" y="2303463"/>
              <a:ext cx="26988" cy="26987"/>
            </a:xfrm>
            <a:custGeom>
              <a:avLst/>
              <a:gdLst>
                <a:gd name="T0" fmla="*/ 66 w 73"/>
                <a:gd name="T1" fmla="*/ 39 h 75"/>
                <a:gd name="T2" fmla="*/ 45 w 73"/>
                <a:gd name="T3" fmla="*/ 71 h 75"/>
                <a:gd name="T4" fmla="*/ 21 w 73"/>
                <a:gd name="T5" fmla="*/ 69 h 75"/>
                <a:gd name="T6" fmla="*/ 11 w 73"/>
                <a:gd name="T7" fmla="*/ 53 h 75"/>
                <a:gd name="T8" fmla="*/ 0 w 73"/>
                <a:gd name="T9" fmla="*/ 10 h 75"/>
                <a:gd name="T10" fmla="*/ 13 w 73"/>
                <a:gd name="T11" fmla="*/ 8 h 75"/>
                <a:gd name="T12" fmla="*/ 24 w 73"/>
                <a:gd name="T13" fmla="*/ 50 h 75"/>
                <a:gd name="T14" fmla="*/ 40 w 73"/>
                <a:gd name="T15" fmla="*/ 61 h 75"/>
                <a:gd name="T16" fmla="*/ 50 w 73"/>
                <a:gd name="T17" fmla="*/ 45 h 75"/>
                <a:gd name="T18" fmla="*/ 40 w 73"/>
                <a:gd name="T19" fmla="*/ 2 h 75"/>
                <a:gd name="T20" fmla="*/ 53 w 73"/>
                <a:gd name="T21" fmla="*/ 0 h 75"/>
                <a:gd name="T22" fmla="*/ 66 w 73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75">
                  <a:moveTo>
                    <a:pt x="66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29" y="74"/>
                    <a:pt x="21" y="69"/>
                  </a:cubicBezTo>
                  <a:cubicBezTo>
                    <a:pt x="16" y="66"/>
                    <a:pt x="13" y="61"/>
                    <a:pt x="11" y="53"/>
                  </a:cubicBezTo>
                  <a:lnTo>
                    <a:pt x="0" y="10"/>
                  </a:lnTo>
                  <a:lnTo>
                    <a:pt x="13" y="8"/>
                  </a:lnTo>
                  <a:lnTo>
                    <a:pt x="24" y="50"/>
                  </a:lnTo>
                  <a:cubicBezTo>
                    <a:pt x="26" y="58"/>
                    <a:pt x="32" y="61"/>
                    <a:pt x="40" y="61"/>
                  </a:cubicBezTo>
                  <a:cubicBezTo>
                    <a:pt x="50" y="58"/>
                    <a:pt x="53" y="53"/>
                    <a:pt x="50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8" name="Freeform 117">
              <a:extLst>
                <a:ext uri="{FF2B5EF4-FFF2-40B4-BE49-F238E27FC236}">
                  <a16:creationId xmlns:a16="http://schemas.microsoft.com/office/drawing/2014/main" id="{2B167A18-7A1E-7641-BBF5-4284A3F1D7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0775" y="2089150"/>
              <a:ext cx="23813" cy="26988"/>
            </a:xfrm>
            <a:custGeom>
              <a:avLst/>
              <a:gdLst>
                <a:gd name="T0" fmla="*/ 66 w 67"/>
                <a:gd name="T1" fmla="*/ 66 h 77"/>
                <a:gd name="T2" fmla="*/ 59 w 67"/>
                <a:gd name="T3" fmla="*/ 76 h 77"/>
                <a:gd name="T4" fmla="*/ 0 w 67"/>
                <a:gd name="T5" fmla="*/ 39 h 77"/>
                <a:gd name="T6" fmla="*/ 19 w 67"/>
                <a:gd name="T7" fmla="*/ 13 h 77"/>
                <a:gd name="T8" fmla="*/ 51 w 67"/>
                <a:gd name="T9" fmla="*/ 8 h 77"/>
                <a:gd name="T10" fmla="*/ 56 w 67"/>
                <a:gd name="T11" fmla="*/ 37 h 77"/>
                <a:gd name="T12" fmla="*/ 45 w 67"/>
                <a:gd name="T13" fmla="*/ 53 h 77"/>
                <a:gd name="T14" fmla="*/ 66 w 67"/>
                <a:gd name="T15" fmla="*/ 66 h 77"/>
                <a:gd name="T16" fmla="*/ 43 w 67"/>
                <a:gd name="T17" fmla="*/ 37 h 77"/>
                <a:gd name="T18" fmla="*/ 40 w 67"/>
                <a:gd name="T19" fmla="*/ 21 h 77"/>
                <a:gd name="T20" fmla="*/ 24 w 67"/>
                <a:gd name="T21" fmla="*/ 26 h 77"/>
                <a:gd name="T22" fmla="*/ 19 w 67"/>
                <a:gd name="T23" fmla="*/ 37 h 77"/>
                <a:gd name="T24" fmla="*/ 35 w 67"/>
                <a:gd name="T25" fmla="*/ 47 h 77"/>
                <a:gd name="T26" fmla="*/ 43 w 67"/>
                <a:gd name="T27" fmla="*/ 3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7">
                  <a:moveTo>
                    <a:pt x="66" y="66"/>
                  </a:moveTo>
                  <a:lnTo>
                    <a:pt x="59" y="76"/>
                  </a:lnTo>
                  <a:lnTo>
                    <a:pt x="0" y="39"/>
                  </a:lnTo>
                  <a:lnTo>
                    <a:pt x="19" y="13"/>
                  </a:lnTo>
                  <a:cubicBezTo>
                    <a:pt x="27" y="2"/>
                    <a:pt x="37" y="0"/>
                    <a:pt x="51" y="8"/>
                  </a:cubicBezTo>
                  <a:cubicBezTo>
                    <a:pt x="56" y="10"/>
                    <a:pt x="66" y="23"/>
                    <a:pt x="56" y="37"/>
                  </a:cubicBezTo>
                  <a:lnTo>
                    <a:pt x="45" y="53"/>
                  </a:lnTo>
                  <a:lnTo>
                    <a:pt x="66" y="66"/>
                  </a:lnTo>
                  <a:close/>
                  <a:moveTo>
                    <a:pt x="43" y="37"/>
                  </a:moveTo>
                  <a:cubicBezTo>
                    <a:pt x="48" y="29"/>
                    <a:pt x="43" y="23"/>
                    <a:pt x="40" y="21"/>
                  </a:cubicBezTo>
                  <a:cubicBezTo>
                    <a:pt x="35" y="18"/>
                    <a:pt x="29" y="18"/>
                    <a:pt x="24" y="26"/>
                  </a:cubicBezTo>
                  <a:lnTo>
                    <a:pt x="19" y="37"/>
                  </a:lnTo>
                  <a:lnTo>
                    <a:pt x="35" y="47"/>
                  </a:lnTo>
                  <a:lnTo>
                    <a:pt x="43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9" name="Freeform 118">
              <a:extLst>
                <a:ext uri="{FF2B5EF4-FFF2-40B4-BE49-F238E27FC236}">
                  <a16:creationId xmlns:a16="http://schemas.microsoft.com/office/drawing/2014/main" id="{9EAF8A0D-B861-1249-B61B-37E17F1D2C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2274888"/>
              <a:ext cx="7938" cy="6350"/>
            </a:xfrm>
            <a:custGeom>
              <a:avLst/>
              <a:gdLst>
                <a:gd name="T0" fmla="*/ 5 w 24"/>
                <a:gd name="T1" fmla="*/ 18 h 19"/>
                <a:gd name="T2" fmla="*/ 0 w 24"/>
                <a:gd name="T3" fmla="*/ 18 h 19"/>
                <a:gd name="T4" fmla="*/ 18 w 24"/>
                <a:gd name="T5" fmla="*/ 5 h 19"/>
                <a:gd name="T6" fmla="*/ 5 w 24"/>
                <a:gd name="T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9">
                  <a:moveTo>
                    <a:pt x="5" y="18"/>
                  </a:moveTo>
                  <a:lnTo>
                    <a:pt x="0" y="18"/>
                  </a:lnTo>
                  <a:cubicBezTo>
                    <a:pt x="2" y="11"/>
                    <a:pt x="8" y="0"/>
                    <a:pt x="18" y="5"/>
                  </a:cubicBezTo>
                  <a:cubicBezTo>
                    <a:pt x="23" y="16"/>
                    <a:pt x="10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0" name="Freeform 119">
              <a:extLst>
                <a:ext uri="{FF2B5EF4-FFF2-40B4-BE49-F238E27FC236}">
                  <a16:creationId xmlns:a16="http://schemas.microsoft.com/office/drawing/2014/main" id="{4E779A47-262F-1A47-AE32-AF8446B2C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2200275"/>
              <a:ext cx="7937" cy="4763"/>
            </a:xfrm>
            <a:custGeom>
              <a:avLst/>
              <a:gdLst>
                <a:gd name="T0" fmla="*/ 21 w 22"/>
                <a:gd name="T1" fmla="*/ 14 h 15"/>
                <a:gd name="T2" fmla="*/ 2 w 22"/>
                <a:gd name="T3" fmla="*/ 14 h 15"/>
                <a:gd name="T4" fmla="*/ 21 w 22"/>
                <a:gd name="T5" fmla="*/ 8 h 15"/>
                <a:gd name="T6" fmla="*/ 21 w 22"/>
                <a:gd name="T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5">
                  <a:moveTo>
                    <a:pt x="21" y="14"/>
                  </a:moveTo>
                  <a:lnTo>
                    <a:pt x="2" y="14"/>
                  </a:lnTo>
                  <a:cubicBezTo>
                    <a:pt x="0" y="3"/>
                    <a:pt x="16" y="0"/>
                    <a:pt x="21" y="8"/>
                  </a:cubicBezTo>
                  <a:lnTo>
                    <a:pt x="21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1" name="Freeform 120">
              <a:extLst>
                <a:ext uri="{FF2B5EF4-FFF2-40B4-BE49-F238E27FC236}">
                  <a16:creationId xmlns:a16="http://schemas.microsoft.com/office/drawing/2014/main" id="{0E81C441-9354-C148-B885-9051818C9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50" y="2155825"/>
              <a:ext cx="15875" cy="4763"/>
            </a:xfrm>
            <a:custGeom>
              <a:avLst/>
              <a:gdLst>
                <a:gd name="T0" fmla="*/ 0 w 42"/>
                <a:gd name="T1" fmla="*/ 13 h 14"/>
                <a:gd name="T2" fmla="*/ 11 w 42"/>
                <a:gd name="T3" fmla="*/ 3 h 14"/>
                <a:gd name="T4" fmla="*/ 31 w 42"/>
                <a:gd name="T5" fmla="*/ 0 h 14"/>
                <a:gd name="T6" fmla="*/ 41 w 42"/>
                <a:gd name="T7" fmla="*/ 0 h 14"/>
                <a:gd name="T8" fmla="*/ 39 w 42"/>
                <a:gd name="T9" fmla="*/ 8 h 14"/>
                <a:gd name="T10" fmla="*/ 26 w 42"/>
                <a:gd name="T11" fmla="*/ 13 h 14"/>
                <a:gd name="T12" fmla="*/ 28 w 42"/>
                <a:gd name="T13" fmla="*/ 8 h 14"/>
                <a:gd name="T14" fmla="*/ 13 w 42"/>
                <a:gd name="T15" fmla="*/ 8 h 14"/>
                <a:gd name="T16" fmla="*/ 5 w 42"/>
                <a:gd name="T17" fmla="*/ 13 h 14"/>
                <a:gd name="T18" fmla="*/ 0 w 42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14">
                  <a:moveTo>
                    <a:pt x="0" y="13"/>
                  </a:moveTo>
                  <a:lnTo>
                    <a:pt x="11" y="3"/>
                  </a:lnTo>
                  <a:lnTo>
                    <a:pt x="31" y="0"/>
                  </a:lnTo>
                  <a:lnTo>
                    <a:pt x="41" y="0"/>
                  </a:lnTo>
                  <a:lnTo>
                    <a:pt x="39" y="8"/>
                  </a:lnTo>
                  <a:lnTo>
                    <a:pt x="26" y="13"/>
                  </a:lnTo>
                  <a:lnTo>
                    <a:pt x="28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2" name="Freeform 121">
              <a:extLst>
                <a:ext uri="{FF2B5EF4-FFF2-40B4-BE49-F238E27FC236}">
                  <a16:creationId xmlns:a16="http://schemas.microsoft.com/office/drawing/2014/main" id="{5D72D591-CCE9-D34A-8BCB-36975F3F91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2155825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3 h 17"/>
                <a:gd name="T6" fmla="*/ 27 w 33"/>
                <a:gd name="T7" fmla="*/ 8 h 17"/>
                <a:gd name="T8" fmla="*/ 19 w 33"/>
                <a:gd name="T9" fmla="*/ 11 h 17"/>
                <a:gd name="T10" fmla="*/ 14 w 33"/>
                <a:gd name="T11" fmla="*/ 16 h 17"/>
                <a:gd name="T12" fmla="*/ 11 w 33"/>
                <a:gd name="T13" fmla="*/ 11 h 17"/>
                <a:gd name="T14" fmla="*/ 3 w 33"/>
                <a:gd name="T15" fmla="*/ 13 h 17"/>
                <a:gd name="T16" fmla="*/ 0 w 33"/>
                <a:gd name="T17" fmla="*/ 11 h 17"/>
                <a:gd name="T18" fmla="*/ 8 w 33"/>
                <a:gd name="T19" fmla="*/ 8 h 17"/>
                <a:gd name="T20" fmla="*/ 6 w 33"/>
                <a:gd name="T21" fmla="*/ 5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3"/>
                  </a:lnTo>
                  <a:lnTo>
                    <a:pt x="27" y="8"/>
                  </a:lnTo>
                  <a:lnTo>
                    <a:pt x="19" y="11"/>
                  </a:lnTo>
                  <a:lnTo>
                    <a:pt x="14" y="16"/>
                  </a:lnTo>
                  <a:lnTo>
                    <a:pt x="11" y="11"/>
                  </a:lnTo>
                  <a:lnTo>
                    <a:pt x="3" y="13"/>
                  </a:lnTo>
                  <a:lnTo>
                    <a:pt x="0" y="11"/>
                  </a:lnTo>
                  <a:lnTo>
                    <a:pt x="8" y="8"/>
                  </a:lnTo>
                  <a:lnTo>
                    <a:pt x="6" y="5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3" name="Freeform 122">
              <a:extLst>
                <a:ext uri="{FF2B5EF4-FFF2-40B4-BE49-F238E27FC236}">
                  <a16:creationId xmlns:a16="http://schemas.microsoft.com/office/drawing/2014/main" id="{E1BD57DE-7EF9-D44D-A215-86D1D1549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157413"/>
              <a:ext cx="6350" cy="3175"/>
            </a:xfrm>
            <a:custGeom>
              <a:avLst/>
              <a:gdLst>
                <a:gd name="T0" fmla="*/ 2 w 16"/>
                <a:gd name="T1" fmla="*/ 3 h 9"/>
                <a:gd name="T2" fmla="*/ 5 w 16"/>
                <a:gd name="T3" fmla="*/ 0 h 9"/>
                <a:gd name="T4" fmla="*/ 15 w 16"/>
                <a:gd name="T5" fmla="*/ 0 h 9"/>
                <a:gd name="T6" fmla="*/ 13 w 16"/>
                <a:gd name="T7" fmla="*/ 6 h 9"/>
                <a:gd name="T8" fmla="*/ 0 w 16"/>
                <a:gd name="T9" fmla="*/ 8 h 9"/>
                <a:gd name="T10" fmla="*/ 2 w 16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2" y="3"/>
                  </a:moveTo>
                  <a:lnTo>
                    <a:pt x="5" y="0"/>
                  </a:lnTo>
                  <a:lnTo>
                    <a:pt x="15" y="0"/>
                  </a:lnTo>
                  <a:lnTo>
                    <a:pt x="13" y="6"/>
                  </a:lnTo>
                  <a:lnTo>
                    <a:pt x="0" y="8"/>
                  </a:lnTo>
                  <a:lnTo>
                    <a:pt x="2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4" name="Freeform 123">
              <a:extLst>
                <a:ext uri="{FF2B5EF4-FFF2-40B4-BE49-F238E27FC236}">
                  <a16:creationId xmlns:a16="http://schemas.microsoft.com/office/drawing/2014/main" id="{23AD8CDC-8D6E-1F46-872E-EFF311BF26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8413" y="2162175"/>
              <a:ext cx="4762" cy="3175"/>
            </a:xfrm>
            <a:custGeom>
              <a:avLst/>
              <a:gdLst>
                <a:gd name="T0" fmla="*/ 2 w 13"/>
                <a:gd name="T1" fmla="*/ 3 h 7"/>
                <a:gd name="T2" fmla="*/ 12 w 13"/>
                <a:gd name="T3" fmla="*/ 0 h 7"/>
                <a:gd name="T4" fmla="*/ 9 w 13"/>
                <a:gd name="T5" fmla="*/ 6 h 7"/>
                <a:gd name="T6" fmla="*/ 0 w 13"/>
                <a:gd name="T7" fmla="*/ 6 h 7"/>
                <a:gd name="T8" fmla="*/ 2 w 1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7">
                  <a:moveTo>
                    <a:pt x="2" y="3"/>
                  </a:moveTo>
                  <a:lnTo>
                    <a:pt x="12" y="0"/>
                  </a:lnTo>
                  <a:lnTo>
                    <a:pt x="9" y="6"/>
                  </a:lnTo>
                  <a:lnTo>
                    <a:pt x="0" y="6"/>
                  </a:lnTo>
                  <a:lnTo>
                    <a:pt x="2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5" name="Freeform 124">
              <a:extLst>
                <a:ext uri="{FF2B5EF4-FFF2-40B4-BE49-F238E27FC236}">
                  <a16:creationId xmlns:a16="http://schemas.microsoft.com/office/drawing/2014/main" id="{10D7E290-B880-CD44-B0D5-FF59AB258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160588"/>
              <a:ext cx="3175" cy="3175"/>
            </a:xfrm>
            <a:custGeom>
              <a:avLst/>
              <a:gdLst>
                <a:gd name="T0" fmla="*/ 0 w 8"/>
                <a:gd name="T1" fmla="*/ 5 h 9"/>
                <a:gd name="T2" fmla="*/ 5 w 8"/>
                <a:gd name="T3" fmla="*/ 0 h 9"/>
                <a:gd name="T4" fmla="*/ 7 w 8"/>
                <a:gd name="T5" fmla="*/ 5 h 9"/>
                <a:gd name="T6" fmla="*/ 5 w 8"/>
                <a:gd name="T7" fmla="*/ 8 h 9"/>
                <a:gd name="T8" fmla="*/ 0 w 8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0" y="5"/>
                  </a:moveTo>
                  <a:lnTo>
                    <a:pt x="5" y="0"/>
                  </a:lnTo>
                  <a:lnTo>
                    <a:pt x="7" y="5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6" name="Freeform 125">
              <a:extLst>
                <a:ext uri="{FF2B5EF4-FFF2-40B4-BE49-F238E27FC236}">
                  <a16:creationId xmlns:a16="http://schemas.microsoft.com/office/drawing/2014/main" id="{E1118BB6-3359-8E41-8684-17EEBCBA9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0638" y="2163763"/>
              <a:ext cx="3175" cy="4762"/>
            </a:xfrm>
            <a:custGeom>
              <a:avLst/>
              <a:gdLst>
                <a:gd name="T0" fmla="*/ 0 w 9"/>
                <a:gd name="T1" fmla="*/ 8 h 14"/>
                <a:gd name="T2" fmla="*/ 6 w 9"/>
                <a:gd name="T3" fmla="*/ 13 h 14"/>
                <a:gd name="T4" fmla="*/ 8 w 9"/>
                <a:gd name="T5" fmla="*/ 11 h 14"/>
                <a:gd name="T6" fmla="*/ 6 w 9"/>
                <a:gd name="T7" fmla="*/ 0 h 14"/>
                <a:gd name="T8" fmla="*/ 0 w 9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8"/>
                  </a:moveTo>
                  <a:lnTo>
                    <a:pt x="6" y="13"/>
                  </a:lnTo>
                  <a:lnTo>
                    <a:pt x="8" y="11"/>
                  </a:lnTo>
                  <a:lnTo>
                    <a:pt x="6" y="0"/>
                  </a:lnTo>
                  <a:lnTo>
                    <a:pt x="0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7" name="Freeform 126">
              <a:extLst>
                <a:ext uri="{FF2B5EF4-FFF2-40B4-BE49-F238E27FC236}">
                  <a16:creationId xmlns:a16="http://schemas.microsoft.com/office/drawing/2014/main" id="{7C5607D4-0B3A-3C4B-A708-80D5B792D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3813" y="2165350"/>
              <a:ext cx="3175" cy="3175"/>
            </a:xfrm>
            <a:custGeom>
              <a:avLst/>
              <a:gdLst>
                <a:gd name="T0" fmla="*/ 5 w 11"/>
                <a:gd name="T1" fmla="*/ 8 h 9"/>
                <a:gd name="T2" fmla="*/ 10 w 11"/>
                <a:gd name="T3" fmla="*/ 2 h 9"/>
                <a:gd name="T4" fmla="*/ 0 w 11"/>
                <a:gd name="T5" fmla="*/ 0 h 9"/>
                <a:gd name="T6" fmla="*/ 5 w 11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5" y="8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5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8" name="Freeform 127">
              <a:extLst>
                <a:ext uri="{FF2B5EF4-FFF2-40B4-BE49-F238E27FC236}">
                  <a16:creationId xmlns:a16="http://schemas.microsoft.com/office/drawing/2014/main" id="{52FDAA9C-E197-6741-A569-14E9D6C6E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2165350"/>
              <a:ext cx="1588" cy="6350"/>
            </a:xfrm>
            <a:custGeom>
              <a:avLst/>
              <a:gdLst>
                <a:gd name="T0" fmla="*/ 3 w 6"/>
                <a:gd name="T1" fmla="*/ 0 h 17"/>
                <a:gd name="T2" fmla="*/ 5 w 6"/>
                <a:gd name="T3" fmla="*/ 3 h 17"/>
                <a:gd name="T4" fmla="*/ 5 w 6"/>
                <a:gd name="T5" fmla="*/ 16 h 17"/>
                <a:gd name="T6" fmla="*/ 0 w 6"/>
                <a:gd name="T7" fmla="*/ 3 h 17"/>
                <a:gd name="T8" fmla="*/ 3 w 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7">
                  <a:moveTo>
                    <a:pt x="3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9" name="Freeform 128">
              <a:extLst>
                <a:ext uri="{FF2B5EF4-FFF2-40B4-BE49-F238E27FC236}">
                  <a16:creationId xmlns:a16="http://schemas.microsoft.com/office/drawing/2014/main" id="{BB596D87-7743-0F4F-BB42-89B94D2D25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1575" y="2074863"/>
              <a:ext cx="171450" cy="211137"/>
            </a:xfrm>
            <a:custGeom>
              <a:avLst/>
              <a:gdLst>
                <a:gd name="T0" fmla="*/ 199 w 477"/>
                <a:gd name="T1" fmla="*/ 18 h 586"/>
                <a:gd name="T2" fmla="*/ 204 w 477"/>
                <a:gd name="T3" fmla="*/ 40 h 586"/>
                <a:gd name="T4" fmla="*/ 220 w 477"/>
                <a:gd name="T5" fmla="*/ 74 h 586"/>
                <a:gd name="T6" fmla="*/ 209 w 477"/>
                <a:gd name="T7" fmla="*/ 66 h 586"/>
                <a:gd name="T8" fmla="*/ 215 w 477"/>
                <a:gd name="T9" fmla="*/ 71 h 586"/>
                <a:gd name="T10" fmla="*/ 202 w 477"/>
                <a:gd name="T11" fmla="*/ 90 h 586"/>
                <a:gd name="T12" fmla="*/ 215 w 477"/>
                <a:gd name="T13" fmla="*/ 98 h 586"/>
                <a:gd name="T14" fmla="*/ 236 w 477"/>
                <a:gd name="T15" fmla="*/ 93 h 586"/>
                <a:gd name="T16" fmla="*/ 241 w 477"/>
                <a:gd name="T17" fmla="*/ 58 h 586"/>
                <a:gd name="T18" fmla="*/ 241 w 477"/>
                <a:gd name="T19" fmla="*/ 58 h 586"/>
                <a:gd name="T20" fmla="*/ 239 w 477"/>
                <a:gd name="T21" fmla="*/ 45 h 586"/>
                <a:gd name="T22" fmla="*/ 237 w 477"/>
                <a:gd name="T23" fmla="*/ 68 h 586"/>
                <a:gd name="T24" fmla="*/ 312 w 477"/>
                <a:gd name="T25" fmla="*/ 283 h 586"/>
                <a:gd name="T26" fmla="*/ 341 w 477"/>
                <a:gd name="T27" fmla="*/ 296 h 586"/>
                <a:gd name="T28" fmla="*/ 357 w 477"/>
                <a:gd name="T29" fmla="*/ 296 h 586"/>
                <a:gd name="T30" fmla="*/ 396 w 477"/>
                <a:gd name="T31" fmla="*/ 339 h 586"/>
                <a:gd name="T32" fmla="*/ 418 w 477"/>
                <a:gd name="T33" fmla="*/ 437 h 586"/>
                <a:gd name="T34" fmla="*/ 338 w 477"/>
                <a:gd name="T35" fmla="*/ 500 h 586"/>
                <a:gd name="T36" fmla="*/ 262 w 477"/>
                <a:gd name="T37" fmla="*/ 572 h 586"/>
                <a:gd name="T38" fmla="*/ 241 w 477"/>
                <a:gd name="T39" fmla="*/ 559 h 586"/>
                <a:gd name="T40" fmla="*/ 260 w 477"/>
                <a:gd name="T41" fmla="*/ 344 h 586"/>
                <a:gd name="T42" fmla="*/ 270 w 477"/>
                <a:gd name="T43" fmla="*/ 302 h 586"/>
                <a:gd name="T44" fmla="*/ 239 w 477"/>
                <a:gd name="T45" fmla="*/ 294 h 586"/>
                <a:gd name="T46" fmla="*/ 167 w 477"/>
                <a:gd name="T47" fmla="*/ 259 h 586"/>
                <a:gd name="T48" fmla="*/ 135 w 477"/>
                <a:gd name="T49" fmla="*/ 238 h 586"/>
                <a:gd name="T50" fmla="*/ 104 w 477"/>
                <a:gd name="T51" fmla="*/ 148 h 586"/>
                <a:gd name="T52" fmla="*/ 0 w 477"/>
                <a:gd name="T53" fmla="*/ 132 h 586"/>
                <a:gd name="T54" fmla="*/ 24 w 477"/>
                <a:gd name="T55" fmla="*/ 103 h 586"/>
                <a:gd name="T56" fmla="*/ 24 w 477"/>
                <a:gd name="T57" fmla="*/ 93 h 586"/>
                <a:gd name="T58" fmla="*/ 24 w 477"/>
                <a:gd name="T59" fmla="*/ 79 h 586"/>
                <a:gd name="T60" fmla="*/ 156 w 477"/>
                <a:gd name="T61" fmla="*/ 42 h 586"/>
                <a:gd name="T62" fmla="*/ 167 w 477"/>
                <a:gd name="T63" fmla="*/ 21 h 586"/>
                <a:gd name="T64" fmla="*/ 207 w 477"/>
                <a:gd name="T65" fmla="*/ 3 h 586"/>
                <a:gd name="T66" fmla="*/ 220 w 477"/>
                <a:gd name="T67" fmla="*/ 10 h 586"/>
                <a:gd name="T68" fmla="*/ 231 w 477"/>
                <a:gd name="T69" fmla="*/ 10 h 586"/>
                <a:gd name="T70" fmla="*/ 285 w 477"/>
                <a:gd name="T71" fmla="*/ 55 h 586"/>
                <a:gd name="T72" fmla="*/ 291 w 477"/>
                <a:gd name="T73" fmla="*/ 79 h 586"/>
                <a:gd name="T74" fmla="*/ 341 w 477"/>
                <a:gd name="T75" fmla="*/ 116 h 586"/>
                <a:gd name="T76" fmla="*/ 265 w 477"/>
                <a:gd name="T77" fmla="*/ 220 h 586"/>
                <a:gd name="T78" fmla="*/ 249 w 477"/>
                <a:gd name="T79" fmla="*/ 206 h 586"/>
                <a:gd name="T80" fmla="*/ 204 w 477"/>
                <a:gd name="T81" fmla="*/ 251 h 586"/>
                <a:gd name="T82" fmla="*/ 225 w 477"/>
                <a:gd name="T83" fmla="*/ 233 h 586"/>
                <a:gd name="T84" fmla="*/ 252 w 477"/>
                <a:gd name="T85" fmla="*/ 270 h 586"/>
                <a:gd name="T86" fmla="*/ 257 w 477"/>
                <a:gd name="T87" fmla="*/ 291 h 586"/>
                <a:gd name="T88" fmla="*/ 273 w 477"/>
                <a:gd name="T89" fmla="*/ 291 h 586"/>
                <a:gd name="T90" fmla="*/ 283 w 477"/>
                <a:gd name="T91" fmla="*/ 296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7" h="586">
                  <a:moveTo>
                    <a:pt x="204" y="40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2"/>
                    <a:pt x="199" y="40"/>
                  </a:cubicBezTo>
                  <a:lnTo>
                    <a:pt x="204" y="40"/>
                  </a:lnTo>
                  <a:close/>
                  <a:moveTo>
                    <a:pt x="237" y="69"/>
                  </a:moveTo>
                  <a:cubicBezTo>
                    <a:pt x="236" y="72"/>
                    <a:pt x="231" y="74"/>
                    <a:pt x="220" y="74"/>
                  </a:cubicBezTo>
                  <a:cubicBezTo>
                    <a:pt x="217" y="71"/>
                    <a:pt x="215" y="69"/>
                    <a:pt x="215" y="66"/>
                  </a:cubicBezTo>
                  <a:lnTo>
                    <a:pt x="209" y="66"/>
                  </a:lnTo>
                  <a:lnTo>
                    <a:pt x="209" y="71"/>
                  </a:lnTo>
                  <a:lnTo>
                    <a:pt x="215" y="71"/>
                  </a:lnTo>
                  <a:cubicBezTo>
                    <a:pt x="212" y="74"/>
                    <a:pt x="209" y="77"/>
                    <a:pt x="207" y="77"/>
                  </a:cubicBezTo>
                  <a:cubicBezTo>
                    <a:pt x="207" y="82"/>
                    <a:pt x="207" y="87"/>
                    <a:pt x="202" y="90"/>
                  </a:cubicBezTo>
                  <a:lnTo>
                    <a:pt x="209" y="90"/>
                  </a:lnTo>
                  <a:cubicBezTo>
                    <a:pt x="212" y="93"/>
                    <a:pt x="215" y="95"/>
                    <a:pt x="215" y="98"/>
                  </a:cubicBezTo>
                  <a:cubicBezTo>
                    <a:pt x="220" y="100"/>
                    <a:pt x="231" y="95"/>
                    <a:pt x="233" y="103"/>
                  </a:cubicBezTo>
                  <a:cubicBezTo>
                    <a:pt x="231" y="95"/>
                    <a:pt x="233" y="93"/>
                    <a:pt x="236" y="93"/>
                  </a:cubicBezTo>
                  <a:cubicBezTo>
                    <a:pt x="236" y="87"/>
                    <a:pt x="235" y="78"/>
                    <a:pt x="237" y="69"/>
                  </a:cubicBezTo>
                  <a:close/>
                  <a:moveTo>
                    <a:pt x="241" y="58"/>
                  </a:moveTo>
                  <a:lnTo>
                    <a:pt x="247" y="53"/>
                  </a:lnTo>
                  <a:cubicBezTo>
                    <a:pt x="244" y="53"/>
                    <a:pt x="244" y="55"/>
                    <a:pt x="241" y="58"/>
                  </a:cubicBezTo>
                  <a:lnTo>
                    <a:pt x="233" y="50"/>
                  </a:lnTo>
                  <a:lnTo>
                    <a:pt x="239" y="45"/>
                  </a:lnTo>
                  <a:cubicBezTo>
                    <a:pt x="233" y="48"/>
                    <a:pt x="231" y="40"/>
                    <a:pt x="225" y="37"/>
                  </a:cubicBezTo>
                  <a:cubicBezTo>
                    <a:pt x="222" y="48"/>
                    <a:pt x="238" y="61"/>
                    <a:pt x="237" y="68"/>
                  </a:cubicBezTo>
                  <a:cubicBezTo>
                    <a:pt x="238" y="65"/>
                    <a:pt x="239" y="61"/>
                    <a:pt x="241" y="58"/>
                  </a:cubicBezTo>
                  <a:close/>
                  <a:moveTo>
                    <a:pt x="312" y="283"/>
                  </a:moveTo>
                  <a:cubicBezTo>
                    <a:pt x="312" y="288"/>
                    <a:pt x="314" y="288"/>
                    <a:pt x="317" y="291"/>
                  </a:cubicBezTo>
                  <a:cubicBezTo>
                    <a:pt x="328" y="281"/>
                    <a:pt x="333" y="288"/>
                    <a:pt x="341" y="296"/>
                  </a:cubicBezTo>
                  <a:cubicBezTo>
                    <a:pt x="343" y="299"/>
                    <a:pt x="349" y="302"/>
                    <a:pt x="354" y="302"/>
                  </a:cubicBezTo>
                  <a:cubicBezTo>
                    <a:pt x="354" y="299"/>
                    <a:pt x="354" y="299"/>
                    <a:pt x="357" y="296"/>
                  </a:cubicBezTo>
                  <a:lnTo>
                    <a:pt x="362" y="296"/>
                  </a:lnTo>
                  <a:cubicBezTo>
                    <a:pt x="367" y="312"/>
                    <a:pt x="394" y="323"/>
                    <a:pt x="396" y="339"/>
                  </a:cubicBezTo>
                  <a:cubicBezTo>
                    <a:pt x="412" y="347"/>
                    <a:pt x="434" y="339"/>
                    <a:pt x="444" y="355"/>
                  </a:cubicBezTo>
                  <a:cubicBezTo>
                    <a:pt x="476" y="389"/>
                    <a:pt x="407" y="402"/>
                    <a:pt x="418" y="437"/>
                  </a:cubicBezTo>
                  <a:cubicBezTo>
                    <a:pt x="412" y="461"/>
                    <a:pt x="394" y="463"/>
                    <a:pt x="373" y="466"/>
                  </a:cubicBezTo>
                  <a:cubicBezTo>
                    <a:pt x="365" y="484"/>
                    <a:pt x="351" y="490"/>
                    <a:pt x="338" y="500"/>
                  </a:cubicBezTo>
                  <a:cubicBezTo>
                    <a:pt x="317" y="500"/>
                    <a:pt x="314" y="516"/>
                    <a:pt x="293" y="522"/>
                  </a:cubicBezTo>
                  <a:cubicBezTo>
                    <a:pt x="285" y="543"/>
                    <a:pt x="268" y="551"/>
                    <a:pt x="262" y="572"/>
                  </a:cubicBezTo>
                  <a:cubicBezTo>
                    <a:pt x="265" y="580"/>
                    <a:pt x="277" y="574"/>
                    <a:pt x="275" y="585"/>
                  </a:cubicBezTo>
                  <a:cubicBezTo>
                    <a:pt x="260" y="585"/>
                    <a:pt x="241" y="577"/>
                    <a:pt x="241" y="559"/>
                  </a:cubicBezTo>
                  <a:cubicBezTo>
                    <a:pt x="247" y="511"/>
                    <a:pt x="283" y="474"/>
                    <a:pt x="285" y="426"/>
                  </a:cubicBezTo>
                  <a:cubicBezTo>
                    <a:pt x="262" y="408"/>
                    <a:pt x="260" y="376"/>
                    <a:pt x="260" y="344"/>
                  </a:cubicBezTo>
                  <a:cubicBezTo>
                    <a:pt x="275" y="336"/>
                    <a:pt x="270" y="320"/>
                    <a:pt x="277" y="310"/>
                  </a:cubicBezTo>
                  <a:lnTo>
                    <a:pt x="270" y="302"/>
                  </a:lnTo>
                  <a:cubicBezTo>
                    <a:pt x="262" y="315"/>
                    <a:pt x="254" y="296"/>
                    <a:pt x="244" y="302"/>
                  </a:cubicBezTo>
                  <a:cubicBezTo>
                    <a:pt x="244" y="299"/>
                    <a:pt x="241" y="296"/>
                    <a:pt x="239" y="294"/>
                  </a:cubicBezTo>
                  <a:cubicBezTo>
                    <a:pt x="233" y="288"/>
                    <a:pt x="225" y="283"/>
                    <a:pt x="220" y="275"/>
                  </a:cubicBezTo>
                  <a:cubicBezTo>
                    <a:pt x="202" y="270"/>
                    <a:pt x="183" y="270"/>
                    <a:pt x="167" y="259"/>
                  </a:cubicBezTo>
                  <a:cubicBezTo>
                    <a:pt x="146" y="257"/>
                    <a:pt x="159" y="236"/>
                    <a:pt x="141" y="230"/>
                  </a:cubicBezTo>
                  <a:cubicBezTo>
                    <a:pt x="138" y="233"/>
                    <a:pt x="135" y="236"/>
                    <a:pt x="135" y="238"/>
                  </a:cubicBezTo>
                  <a:cubicBezTo>
                    <a:pt x="106" y="230"/>
                    <a:pt x="119" y="201"/>
                    <a:pt x="104" y="183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4" y="95"/>
                    <a:pt x="35" y="148"/>
                    <a:pt x="0" y="132"/>
                  </a:cubicBezTo>
                  <a:cubicBezTo>
                    <a:pt x="13" y="132"/>
                    <a:pt x="24" y="127"/>
                    <a:pt x="32" y="116"/>
                  </a:cubicBezTo>
                  <a:cubicBezTo>
                    <a:pt x="29" y="111"/>
                    <a:pt x="21" y="111"/>
                    <a:pt x="24" y="103"/>
                  </a:cubicBezTo>
                  <a:lnTo>
                    <a:pt x="29" y="98"/>
                  </a:lnTo>
                  <a:lnTo>
                    <a:pt x="24" y="93"/>
                  </a:lnTo>
                  <a:lnTo>
                    <a:pt x="29" y="87"/>
                  </a:lnTo>
                  <a:cubicBezTo>
                    <a:pt x="27" y="85"/>
                    <a:pt x="24" y="82"/>
                    <a:pt x="24" y="79"/>
                  </a:cubicBezTo>
                  <a:cubicBezTo>
                    <a:pt x="40" y="66"/>
                    <a:pt x="64" y="48"/>
                    <a:pt x="90" y="50"/>
                  </a:cubicBezTo>
                  <a:cubicBezTo>
                    <a:pt x="111" y="42"/>
                    <a:pt x="138" y="66"/>
                    <a:pt x="156" y="42"/>
                  </a:cubicBezTo>
                  <a:cubicBezTo>
                    <a:pt x="146" y="42"/>
                    <a:pt x="138" y="29"/>
                    <a:pt x="149" y="21"/>
                  </a:cubicBezTo>
                  <a:cubicBezTo>
                    <a:pt x="154" y="21"/>
                    <a:pt x="162" y="10"/>
                    <a:pt x="167" y="21"/>
                  </a:cubicBezTo>
                  <a:cubicBezTo>
                    <a:pt x="172" y="18"/>
                    <a:pt x="172" y="13"/>
                    <a:pt x="172" y="8"/>
                  </a:cubicBezTo>
                  <a:cubicBezTo>
                    <a:pt x="186" y="0"/>
                    <a:pt x="202" y="24"/>
                    <a:pt x="207" y="3"/>
                  </a:cubicBezTo>
                  <a:lnTo>
                    <a:pt x="215" y="3"/>
                  </a:lnTo>
                  <a:cubicBezTo>
                    <a:pt x="215" y="8"/>
                    <a:pt x="217" y="8"/>
                    <a:pt x="220" y="10"/>
                  </a:cubicBezTo>
                  <a:lnTo>
                    <a:pt x="225" y="5"/>
                  </a:lnTo>
                  <a:lnTo>
                    <a:pt x="231" y="10"/>
                  </a:lnTo>
                  <a:cubicBezTo>
                    <a:pt x="241" y="0"/>
                    <a:pt x="249" y="24"/>
                    <a:pt x="265" y="16"/>
                  </a:cubicBezTo>
                  <a:cubicBezTo>
                    <a:pt x="275" y="24"/>
                    <a:pt x="283" y="40"/>
                    <a:pt x="285" y="55"/>
                  </a:cubicBezTo>
                  <a:cubicBezTo>
                    <a:pt x="280" y="55"/>
                    <a:pt x="275" y="55"/>
                    <a:pt x="273" y="61"/>
                  </a:cubicBezTo>
                  <a:lnTo>
                    <a:pt x="291" y="79"/>
                  </a:lnTo>
                  <a:cubicBezTo>
                    <a:pt x="296" y="77"/>
                    <a:pt x="296" y="71"/>
                    <a:pt x="296" y="66"/>
                  </a:cubicBezTo>
                  <a:cubicBezTo>
                    <a:pt x="317" y="77"/>
                    <a:pt x="330" y="98"/>
                    <a:pt x="341" y="116"/>
                  </a:cubicBezTo>
                  <a:cubicBezTo>
                    <a:pt x="317" y="119"/>
                    <a:pt x="296" y="130"/>
                    <a:pt x="283" y="151"/>
                  </a:cubicBezTo>
                  <a:cubicBezTo>
                    <a:pt x="296" y="185"/>
                    <a:pt x="239" y="185"/>
                    <a:pt x="265" y="220"/>
                  </a:cubicBezTo>
                  <a:lnTo>
                    <a:pt x="257" y="228"/>
                  </a:lnTo>
                  <a:cubicBezTo>
                    <a:pt x="257" y="220"/>
                    <a:pt x="254" y="212"/>
                    <a:pt x="249" y="206"/>
                  </a:cubicBezTo>
                  <a:cubicBezTo>
                    <a:pt x="225" y="220"/>
                    <a:pt x="186" y="193"/>
                    <a:pt x="191" y="236"/>
                  </a:cubicBezTo>
                  <a:cubicBezTo>
                    <a:pt x="196" y="241"/>
                    <a:pt x="196" y="249"/>
                    <a:pt x="204" y="251"/>
                  </a:cubicBezTo>
                  <a:cubicBezTo>
                    <a:pt x="215" y="257"/>
                    <a:pt x="220" y="243"/>
                    <a:pt x="225" y="238"/>
                  </a:cubicBezTo>
                  <a:lnTo>
                    <a:pt x="225" y="233"/>
                  </a:lnTo>
                  <a:lnTo>
                    <a:pt x="244" y="233"/>
                  </a:lnTo>
                  <a:cubicBezTo>
                    <a:pt x="254" y="249"/>
                    <a:pt x="225" y="267"/>
                    <a:pt x="252" y="270"/>
                  </a:cubicBezTo>
                  <a:cubicBezTo>
                    <a:pt x="252" y="275"/>
                    <a:pt x="252" y="281"/>
                    <a:pt x="247" y="283"/>
                  </a:cubicBezTo>
                  <a:cubicBezTo>
                    <a:pt x="249" y="288"/>
                    <a:pt x="252" y="291"/>
                    <a:pt x="257" y="291"/>
                  </a:cubicBezTo>
                  <a:lnTo>
                    <a:pt x="268" y="291"/>
                  </a:lnTo>
                  <a:lnTo>
                    <a:pt x="273" y="291"/>
                  </a:lnTo>
                  <a:cubicBezTo>
                    <a:pt x="275" y="291"/>
                    <a:pt x="280" y="291"/>
                    <a:pt x="280" y="296"/>
                  </a:cubicBezTo>
                  <a:cubicBezTo>
                    <a:pt x="277" y="299"/>
                    <a:pt x="280" y="296"/>
                    <a:pt x="283" y="296"/>
                  </a:cubicBezTo>
                  <a:cubicBezTo>
                    <a:pt x="293" y="291"/>
                    <a:pt x="298" y="286"/>
                    <a:pt x="312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0" name="Freeform 129">
              <a:extLst>
                <a:ext uri="{FF2B5EF4-FFF2-40B4-BE49-F238E27FC236}">
                  <a16:creationId xmlns:a16="http://schemas.microsoft.com/office/drawing/2014/main" id="{D762694F-CDAB-A246-840F-B5ECBDA53E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063" y="2151063"/>
              <a:ext cx="14287" cy="17462"/>
            </a:xfrm>
            <a:custGeom>
              <a:avLst/>
              <a:gdLst>
                <a:gd name="T0" fmla="*/ 2 w 38"/>
                <a:gd name="T1" fmla="*/ 1 h 47"/>
                <a:gd name="T2" fmla="*/ 18 w 38"/>
                <a:gd name="T3" fmla="*/ 1 h 47"/>
                <a:gd name="T4" fmla="*/ 31 w 38"/>
                <a:gd name="T5" fmla="*/ 3 h 47"/>
                <a:gd name="T6" fmla="*/ 37 w 38"/>
                <a:gd name="T7" fmla="*/ 14 h 47"/>
                <a:gd name="T8" fmla="*/ 31 w 38"/>
                <a:gd name="T9" fmla="*/ 25 h 47"/>
                <a:gd name="T10" fmla="*/ 16 w 38"/>
                <a:gd name="T11" fmla="*/ 30 h 47"/>
                <a:gd name="T12" fmla="*/ 13 w 38"/>
                <a:gd name="T13" fmla="*/ 30 h 47"/>
                <a:gd name="T14" fmla="*/ 13 w 38"/>
                <a:gd name="T15" fmla="*/ 46 h 47"/>
                <a:gd name="T16" fmla="*/ 0 w 38"/>
                <a:gd name="T17" fmla="*/ 46 h 47"/>
                <a:gd name="T18" fmla="*/ 2 w 38"/>
                <a:gd name="T19" fmla="*/ 1 h 47"/>
                <a:gd name="T20" fmla="*/ 13 w 38"/>
                <a:gd name="T21" fmla="*/ 22 h 47"/>
                <a:gd name="T22" fmla="*/ 16 w 38"/>
                <a:gd name="T23" fmla="*/ 22 h 47"/>
                <a:gd name="T24" fmla="*/ 23 w 38"/>
                <a:gd name="T25" fmla="*/ 17 h 47"/>
                <a:gd name="T26" fmla="*/ 16 w 38"/>
                <a:gd name="T27" fmla="*/ 11 h 47"/>
                <a:gd name="T28" fmla="*/ 13 w 38"/>
                <a:gd name="T29" fmla="*/ 11 h 47"/>
                <a:gd name="T30" fmla="*/ 13 w 38"/>
                <a:gd name="T31" fmla="*/ 2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7">
                  <a:moveTo>
                    <a:pt x="2" y="1"/>
                  </a:moveTo>
                  <a:cubicBezTo>
                    <a:pt x="5" y="1"/>
                    <a:pt x="10" y="1"/>
                    <a:pt x="18" y="1"/>
                  </a:cubicBezTo>
                  <a:cubicBezTo>
                    <a:pt x="23" y="1"/>
                    <a:pt x="29" y="0"/>
                    <a:pt x="31" y="3"/>
                  </a:cubicBezTo>
                  <a:cubicBezTo>
                    <a:pt x="34" y="5"/>
                    <a:pt x="37" y="9"/>
                    <a:pt x="37" y="14"/>
                  </a:cubicBezTo>
                  <a:cubicBezTo>
                    <a:pt x="37" y="19"/>
                    <a:pt x="34" y="22"/>
                    <a:pt x="31" y="25"/>
                  </a:cubicBezTo>
                  <a:cubicBezTo>
                    <a:pt x="29" y="27"/>
                    <a:pt x="23" y="30"/>
                    <a:pt x="16" y="30"/>
                  </a:cubicBezTo>
                  <a:lnTo>
                    <a:pt x="13" y="30"/>
                  </a:lnTo>
                  <a:lnTo>
                    <a:pt x="13" y="46"/>
                  </a:lnTo>
                  <a:lnTo>
                    <a:pt x="0" y="46"/>
                  </a:lnTo>
                  <a:lnTo>
                    <a:pt x="2" y="1"/>
                  </a:lnTo>
                  <a:close/>
                  <a:moveTo>
                    <a:pt x="13" y="22"/>
                  </a:moveTo>
                  <a:lnTo>
                    <a:pt x="16" y="22"/>
                  </a:lnTo>
                  <a:cubicBezTo>
                    <a:pt x="21" y="22"/>
                    <a:pt x="23" y="19"/>
                    <a:pt x="23" y="17"/>
                  </a:cubicBezTo>
                  <a:cubicBezTo>
                    <a:pt x="23" y="14"/>
                    <a:pt x="21" y="11"/>
                    <a:pt x="16" y="11"/>
                  </a:cubicBezTo>
                  <a:cubicBezTo>
                    <a:pt x="13" y="11"/>
                    <a:pt x="13" y="11"/>
                    <a:pt x="13" y="11"/>
                  </a:cubicBezTo>
                  <a:lnTo>
                    <a:pt x="13" y="2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1" name="Freeform 130">
              <a:extLst>
                <a:ext uri="{FF2B5EF4-FFF2-40B4-BE49-F238E27FC236}">
                  <a16:creationId xmlns:a16="http://schemas.microsoft.com/office/drawing/2014/main" id="{148EE441-4991-4A48-9FE0-E38D38F29B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2174875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32 w 43"/>
                <a:gd name="T13" fmla="*/ 45 h 46"/>
                <a:gd name="T14" fmla="*/ 29 w 43"/>
                <a:gd name="T15" fmla="*/ 35 h 46"/>
                <a:gd name="T16" fmla="*/ 16 w 43"/>
                <a:gd name="T17" fmla="*/ 35 h 46"/>
                <a:gd name="T18" fmla="*/ 26 w 43"/>
                <a:gd name="T19" fmla="*/ 24 h 46"/>
                <a:gd name="T20" fmla="*/ 24 w 43"/>
                <a:gd name="T21" fmla="*/ 16 h 46"/>
                <a:gd name="T22" fmla="*/ 21 w 43"/>
                <a:gd name="T23" fmla="*/ 8 h 46"/>
                <a:gd name="T24" fmla="*/ 21 w 43"/>
                <a:gd name="T25" fmla="*/ 8 h 46"/>
                <a:gd name="T26" fmla="*/ 18 w 43"/>
                <a:gd name="T27" fmla="*/ 16 h 46"/>
                <a:gd name="T28" fmla="*/ 16 w 43"/>
                <a:gd name="T29" fmla="*/ 24 h 46"/>
                <a:gd name="T30" fmla="*/ 26 w 43"/>
                <a:gd name="T31" fmla="*/ 2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32" y="45"/>
                  </a:lnTo>
                  <a:lnTo>
                    <a:pt x="29" y="35"/>
                  </a:lnTo>
                  <a:lnTo>
                    <a:pt x="16" y="35"/>
                  </a:lnTo>
                  <a:close/>
                  <a:moveTo>
                    <a:pt x="26" y="24"/>
                  </a:moveTo>
                  <a:lnTo>
                    <a:pt x="24" y="16"/>
                  </a:lnTo>
                  <a:cubicBezTo>
                    <a:pt x="24" y="13"/>
                    <a:pt x="21" y="11"/>
                    <a:pt x="21" y="8"/>
                  </a:cubicBezTo>
                  <a:lnTo>
                    <a:pt x="21" y="8"/>
                  </a:lnTo>
                  <a:cubicBezTo>
                    <a:pt x="21" y="11"/>
                    <a:pt x="18" y="13"/>
                    <a:pt x="18" y="16"/>
                  </a:cubicBezTo>
                  <a:lnTo>
                    <a:pt x="16" y="24"/>
                  </a:lnTo>
                  <a:lnTo>
                    <a:pt x="26" y="2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2" name="Freeform 131">
              <a:extLst>
                <a:ext uri="{FF2B5EF4-FFF2-40B4-BE49-F238E27FC236}">
                  <a16:creationId xmlns:a16="http://schemas.microsoft.com/office/drawing/2014/main" id="{819ABEC6-54D5-C947-BFF1-4CC05E579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063" y="2197100"/>
              <a:ext cx="14287" cy="15875"/>
            </a:xfrm>
            <a:custGeom>
              <a:avLst/>
              <a:gdLst>
                <a:gd name="T0" fmla="*/ 10 w 40"/>
                <a:gd name="T1" fmla="*/ 0 h 46"/>
                <a:gd name="T2" fmla="*/ 10 w 40"/>
                <a:gd name="T3" fmla="*/ 16 h 46"/>
                <a:gd name="T4" fmla="*/ 26 w 40"/>
                <a:gd name="T5" fmla="*/ 16 h 46"/>
                <a:gd name="T6" fmla="*/ 26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6 w 40"/>
                <a:gd name="T13" fmla="*/ 45 h 46"/>
                <a:gd name="T14" fmla="*/ 26 w 40"/>
                <a:gd name="T15" fmla="*/ 26 h 46"/>
                <a:gd name="T16" fmla="*/ 10 w 40"/>
                <a:gd name="T17" fmla="*/ 26 h 46"/>
                <a:gd name="T18" fmla="*/ 10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0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0" y="0"/>
                  </a:moveTo>
                  <a:lnTo>
                    <a:pt x="10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6" y="45"/>
                  </a:lnTo>
                  <a:lnTo>
                    <a:pt x="26" y="26"/>
                  </a:lnTo>
                  <a:lnTo>
                    <a:pt x="10" y="26"/>
                  </a:lnTo>
                  <a:lnTo>
                    <a:pt x="10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3" name="Freeform 132">
              <a:extLst>
                <a:ext uri="{FF2B5EF4-FFF2-40B4-BE49-F238E27FC236}">
                  <a16:creationId xmlns:a16="http://schemas.microsoft.com/office/drawing/2014/main" id="{F553B22E-0DB1-AC45-9DD0-E0862AA015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22193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4 h 48"/>
                <a:gd name="T14" fmla="*/ 24 w 46"/>
                <a:gd name="T15" fmla="*/ 10 h 48"/>
                <a:gd name="T16" fmla="*/ 13 w 46"/>
                <a:gd name="T17" fmla="*/ 24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4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4"/>
                  </a:cubicBezTo>
                  <a:cubicBezTo>
                    <a:pt x="34" y="16"/>
                    <a:pt x="32" y="10"/>
                    <a:pt x="24" y="10"/>
                  </a:cubicBezTo>
                  <a:cubicBezTo>
                    <a:pt x="16" y="10"/>
                    <a:pt x="13" y="16"/>
                    <a:pt x="13" y="24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4" name="Freeform 133">
              <a:extLst>
                <a:ext uri="{FF2B5EF4-FFF2-40B4-BE49-F238E27FC236}">
                  <a16:creationId xmlns:a16="http://schemas.microsoft.com/office/drawing/2014/main" id="{C78BB706-D2CC-394B-AF5B-90B1096F3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6488" y="2159000"/>
              <a:ext cx="15875" cy="17463"/>
            </a:xfrm>
            <a:custGeom>
              <a:avLst/>
              <a:gdLst>
                <a:gd name="T0" fmla="*/ 21 w 46"/>
                <a:gd name="T1" fmla="*/ 48 h 49"/>
                <a:gd name="T2" fmla="*/ 0 w 46"/>
                <a:gd name="T3" fmla="*/ 24 h 49"/>
                <a:gd name="T4" fmla="*/ 24 w 46"/>
                <a:gd name="T5" fmla="*/ 0 h 49"/>
                <a:gd name="T6" fmla="*/ 45 w 46"/>
                <a:gd name="T7" fmla="*/ 24 h 49"/>
                <a:gd name="T8" fmla="*/ 21 w 46"/>
                <a:gd name="T9" fmla="*/ 48 h 49"/>
                <a:gd name="T10" fmla="*/ 24 w 46"/>
                <a:gd name="T11" fmla="*/ 37 h 49"/>
                <a:gd name="T12" fmla="*/ 35 w 46"/>
                <a:gd name="T13" fmla="*/ 24 h 49"/>
                <a:gd name="T14" fmla="*/ 24 w 46"/>
                <a:gd name="T15" fmla="*/ 10 h 49"/>
                <a:gd name="T16" fmla="*/ 13 w 46"/>
                <a:gd name="T17" fmla="*/ 24 h 49"/>
                <a:gd name="T18" fmla="*/ 24 w 46"/>
                <a:gd name="T19" fmla="*/ 3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9">
                  <a:moveTo>
                    <a:pt x="21" y="48"/>
                  </a:moveTo>
                  <a:cubicBezTo>
                    <a:pt x="8" y="48"/>
                    <a:pt x="0" y="37"/>
                    <a:pt x="0" y="24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3"/>
                    <a:pt x="45" y="13"/>
                    <a:pt x="45" y="24"/>
                  </a:cubicBezTo>
                  <a:cubicBezTo>
                    <a:pt x="45" y="37"/>
                    <a:pt x="37" y="48"/>
                    <a:pt x="21" y="48"/>
                  </a:cubicBezTo>
                  <a:close/>
                  <a:moveTo>
                    <a:pt x="24" y="37"/>
                  </a:moveTo>
                  <a:cubicBezTo>
                    <a:pt x="29" y="37"/>
                    <a:pt x="35" y="32"/>
                    <a:pt x="35" y="24"/>
                  </a:cubicBezTo>
                  <a:cubicBezTo>
                    <a:pt x="35" y="16"/>
                    <a:pt x="32" y="10"/>
                    <a:pt x="24" y="10"/>
                  </a:cubicBezTo>
                  <a:cubicBezTo>
                    <a:pt x="16" y="10"/>
                    <a:pt x="13" y="16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5" name="Freeform 134">
              <a:extLst>
                <a:ext uri="{FF2B5EF4-FFF2-40B4-BE49-F238E27FC236}">
                  <a16:creationId xmlns:a16="http://schemas.microsoft.com/office/drawing/2014/main" id="{33D3CB6A-C0BF-194E-80BB-C3A0C80719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6488" y="2185988"/>
              <a:ext cx="14287" cy="15875"/>
            </a:xfrm>
            <a:custGeom>
              <a:avLst/>
              <a:gdLst>
                <a:gd name="T0" fmla="*/ 2 w 38"/>
                <a:gd name="T1" fmla="*/ 0 h 46"/>
                <a:gd name="T2" fmla="*/ 18 w 38"/>
                <a:gd name="T3" fmla="*/ 0 h 46"/>
                <a:gd name="T4" fmla="*/ 31 w 38"/>
                <a:gd name="T5" fmla="*/ 3 h 46"/>
                <a:gd name="T6" fmla="*/ 37 w 38"/>
                <a:gd name="T7" fmla="*/ 13 h 46"/>
                <a:gd name="T8" fmla="*/ 31 w 38"/>
                <a:gd name="T9" fmla="*/ 24 h 46"/>
                <a:gd name="T10" fmla="*/ 15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2 w 38"/>
                <a:gd name="T19" fmla="*/ 0 h 46"/>
                <a:gd name="T20" fmla="*/ 13 w 38"/>
                <a:gd name="T21" fmla="*/ 21 h 46"/>
                <a:gd name="T22" fmla="*/ 15 w 38"/>
                <a:gd name="T23" fmla="*/ 21 h 46"/>
                <a:gd name="T24" fmla="*/ 23 w 38"/>
                <a:gd name="T25" fmla="*/ 16 h 46"/>
                <a:gd name="T26" fmla="*/ 15 w 38"/>
                <a:gd name="T27" fmla="*/ 11 h 46"/>
                <a:gd name="T28" fmla="*/ 13 w 38"/>
                <a:gd name="T29" fmla="*/ 11 h 46"/>
                <a:gd name="T30" fmla="*/ 13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2" y="0"/>
                  </a:moveTo>
                  <a:cubicBezTo>
                    <a:pt x="5" y="0"/>
                    <a:pt x="10" y="0"/>
                    <a:pt x="18" y="0"/>
                  </a:cubicBezTo>
                  <a:cubicBezTo>
                    <a:pt x="23" y="0"/>
                    <a:pt x="28" y="0"/>
                    <a:pt x="31" y="3"/>
                  </a:cubicBezTo>
                  <a:cubicBezTo>
                    <a:pt x="33" y="5"/>
                    <a:pt x="37" y="8"/>
                    <a:pt x="37" y="13"/>
                  </a:cubicBezTo>
                  <a:cubicBezTo>
                    <a:pt x="37" y="19"/>
                    <a:pt x="34" y="21"/>
                    <a:pt x="31" y="24"/>
                  </a:cubicBezTo>
                  <a:cubicBezTo>
                    <a:pt x="29" y="27"/>
                    <a:pt x="23" y="29"/>
                    <a:pt x="15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2" y="0"/>
                  </a:lnTo>
                  <a:close/>
                  <a:moveTo>
                    <a:pt x="13" y="21"/>
                  </a:moveTo>
                  <a:lnTo>
                    <a:pt x="15" y="21"/>
                  </a:lnTo>
                  <a:cubicBezTo>
                    <a:pt x="21" y="21"/>
                    <a:pt x="23" y="19"/>
                    <a:pt x="23" y="16"/>
                  </a:cubicBezTo>
                  <a:cubicBezTo>
                    <a:pt x="23" y="13"/>
                    <a:pt x="21" y="11"/>
                    <a:pt x="15" y="11"/>
                  </a:cubicBezTo>
                  <a:cubicBezTo>
                    <a:pt x="13" y="11"/>
                    <a:pt x="13" y="11"/>
                    <a:pt x="13" y="11"/>
                  </a:cubicBezTo>
                  <a:lnTo>
                    <a:pt x="13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6" name="Freeform 135">
              <a:extLst>
                <a:ext uri="{FF2B5EF4-FFF2-40B4-BE49-F238E27FC236}">
                  <a16:creationId xmlns:a16="http://schemas.microsoft.com/office/drawing/2014/main" id="{60B61210-77EA-E049-9C05-154C124BBC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2208213"/>
              <a:ext cx="11113" cy="15875"/>
            </a:xfrm>
            <a:custGeom>
              <a:avLst/>
              <a:gdLst>
                <a:gd name="T0" fmla="*/ 6 w 33"/>
                <a:gd name="T1" fmla="*/ 31 h 46"/>
                <a:gd name="T2" fmla="*/ 16 w 33"/>
                <a:gd name="T3" fmla="*/ 34 h 46"/>
                <a:gd name="T4" fmla="*/ 22 w 33"/>
                <a:gd name="T5" fmla="*/ 31 h 46"/>
                <a:gd name="T6" fmla="*/ 14 w 33"/>
                <a:gd name="T7" fmla="*/ 26 h 46"/>
                <a:gd name="T8" fmla="*/ 0 w 33"/>
                <a:gd name="T9" fmla="*/ 13 h 46"/>
                <a:gd name="T10" fmla="*/ 19 w 33"/>
                <a:gd name="T11" fmla="*/ 0 h 46"/>
                <a:gd name="T12" fmla="*/ 32 w 33"/>
                <a:gd name="T13" fmla="*/ 2 h 46"/>
                <a:gd name="T14" fmla="*/ 30 w 33"/>
                <a:gd name="T15" fmla="*/ 13 h 46"/>
                <a:gd name="T16" fmla="*/ 19 w 33"/>
                <a:gd name="T17" fmla="*/ 10 h 46"/>
                <a:gd name="T18" fmla="*/ 14 w 33"/>
                <a:gd name="T19" fmla="*/ 13 h 46"/>
                <a:gd name="T20" fmla="*/ 22 w 33"/>
                <a:gd name="T21" fmla="*/ 18 h 46"/>
                <a:gd name="T22" fmla="*/ 32 w 33"/>
                <a:gd name="T23" fmla="*/ 31 h 46"/>
                <a:gd name="T24" fmla="*/ 14 w 33"/>
                <a:gd name="T25" fmla="*/ 45 h 46"/>
                <a:gd name="T26" fmla="*/ 0 w 33"/>
                <a:gd name="T27" fmla="*/ 42 h 46"/>
                <a:gd name="T28" fmla="*/ 6 w 33"/>
                <a:gd name="T29" fmla="*/ 3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46">
                  <a:moveTo>
                    <a:pt x="6" y="31"/>
                  </a:moveTo>
                  <a:cubicBezTo>
                    <a:pt x="8" y="34"/>
                    <a:pt x="14" y="34"/>
                    <a:pt x="16" y="34"/>
                  </a:cubicBezTo>
                  <a:cubicBezTo>
                    <a:pt x="22" y="34"/>
                    <a:pt x="22" y="31"/>
                    <a:pt x="22" y="31"/>
                  </a:cubicBezTo>
                  <a:cubicBezTo>
                    <a:pt x="22" y="29"/>
                    <a:pt x="19" y="29"/>
                    <a:pt x="14" y="26"/>
                  </a:cubicBezTo>
                  <a:cubicBezTo>
                    <a:pt x="6" y="23"/>
                    <a:pt x="0" y="18"/>
                    <a:pt x="0" y="13"/>
                  </a:cubicBezTo>
                  <a:cubicBezTo>
                    <a:pt x="0" y="5"/>
                    <a:pt x="8" y="0"/>
                    <a:pt x="19" y="0"/>
                  </a:cubicBezTo>
                  <a:cubicBezTo>
                    <a:pt x="24" y="0"/>
                    <a:pt x="30" y="0"/>
                    <a:pt x="32" y="2"/>
                  </a:cubicBezTo>
                  <a:lnTo>
                    <a:pt x="30" y="13"/>
                  </a:lnTo>
                  <a:cubicBezTo>
                    <a:pt x="27" y="13"/>
                    <a:pt x="24" y="10"/>
                    <a:pt x="19" y="10"/>
                  </a:cubicBezTo>
                  <a:cubicBezTo>
                    <a:pt x="16" y="10"/>
                    <a:pt x="14" y="13"/>
                    <a:pt x="14" y="13"/>
                  </a:cubicBezTo>
                  <a:cubicBezTo>
                    <a:pt x="14" y="15"/>
                    <a:pt x="16" y="15"/>
                    <a:pt x="22" y="18"/>
                  </a:cubicBezTo>
                  <a:cubicBezTo>
                    <a:pt x="30" y="21"/>
                    <a:pt x="32" y="26"/>
                    <a:pt x="32" y="31"/>
                  </a:cubicBezTo>
                  <a:cubicBezTo>
                    <a:pt x="32" y="39"/>
                    <a:pt x="27" y="45"/>
                    <a:pt x="14" y="45"/>
                  </a:cubicBezTo>
                  <a:cubicBezTo>
                    <a:pt x="8" y="45"/>
                    <a:pt x="3" y="42"/>
                    <a:pt x="0" y="42"/>
                  </a:cubicBezTo>
                  <a:lnTo>
                    <a:pt x="6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7" name="Freeform 136">
              <a:extLst>
                <a:ext uri="{FF2B5EF4-FFF2-40B4-BE49-F238E27FC236}">
                  <a16:creationId xmlns:a16="http://schemas.microsoft.com/office/drawing/2014/main" id="{0AD1959A-83A8-8542-947D-144FD4654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2017713"/>
              <a:ext cx="438150" cy="381000"/>
            </a:xfrm>
            <a:custGeom>
              <a:avLst/>
              <a:gdLst>
                <a:gd name="T0" fmla="*/ 0 w 1219"/>
                <a:gd name="T1" fmla="*/ 0 h 1060"/>
                <a:gd name="T2" fmla="*/ 784 w 1219"/>
                <a:gd name="T3" fmla="*/ 0 h 1060"/>
                <a:gd name="T4" fmla="*/ 1218 w 1219"/>
                <a:gd name="T5" fmla="*/ 365 h 1060"/>
                <a:gd name="T6" fmla="*/ 781 w 1219"/>
                <a:gd name="T7" fmla="*/ 755 h 1060"/>
                <a:gd name="T8" fmla="*/ 455 w 1219"/>
                <a:gd name="T9" fmla="*/ 755 h 1060"/>
                <a:gd name="T10" fmla="*/ 455 w 1219"/>
                <a:gd name="T11" fmla="*/ 1059 h 1060"/>
                <a:gd name="T12" fmla="*/ 0 w 1219"/>
                <a:gd name="T13" fmla="*/ 1059 h 1060"/>
                <a:gd name="T14" fmla="*/ 0 w 1219"/>
                <a:gd name="T15" fmla="*/ 0 h 1060"/>
                <a:gd name="T16" fmla="*/ 543 w 1219"/>
                <a:gd name="T17" fmla="*/ 508 h 1060"/>
                <a:gd name="T18" fmla="*/ 762 w 1219"/>
                <a:gd name="T19" fmla="*/ 371 h 1060"/>
                <a:gd name="T20" fmla="*/ 543 w 1219"/>
                <a:gd name="T21" fmla="*/ 244 h 1060"/>
                <a:gd name="T22" fmla="*/ 445 w 1219"/>
                <a:gd name="T23" fmla="*/ 244 h 1060"/>
                <a:gd name="T24" fmla="*/ 445 w 1219"/>
                <a:gd name="T25" fmla="*/ 508 h 1060"/>
                <a:gd name="T26" fmla="*/ 543 w 1219"/>
                <a:gd name="T27" fmla="*/ 508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9" h="1060">
                  <a:moveTo>
                    <a:pt x="0" y="0"/>
                  </a:moveTo>
                  <a:lnTo>
                    <a:pt x="784" y="0"/>
                  </a:lnTo>
                  <a:cubicBezTo>
                    <a:pt x="969" y="0"/>
                    <a:pt x="1218" y="79"/>
                    <a:pt x="1218" y="365"/>
                  </a:cubicBezTo>
                  <a:cubicBezTo>
                    <a:pt x="1218" y="641"/>
                    <a:pt x="1019" y="755"/>
                    <a:pt x="781" y="755"/>
                  </a:cubicBezTo>
                  <a:lnTo>
                    <a:pt x="455" y="755"/>
                  </a:lnTo>
                  <a:lnTo>
                    <a:pt x="455" y="1059"/>
                  </a:lnTo>
                  <a:lnTo>
                    <a:pt x="0" y="1059"/>
                  </a:lnTo>
                  <a:lnTo>
                    <a:pt x="0" y="0"/>
                  </a:lnTo>
                  <a:close/>
                  <a:moveTo>
                    <a:pt x="543" y="508"/>
                  </a:moveTo>
                  <a:cubicBezTo>
                    <a:pt x="651" y="508"/>
                    <a:pt x="762" y="490"/>
                    <a:pt x="762" y="371"/>
                  </a:cubicBezTo>
                  <a:cubicBezTo>
                    <a:pt x="762" y="259"/>
                    <a:pt x="651" y="244"/>
                    <a:pt x="543" y="244"/>
                  </a:cubicBezTo>
                  <a:lnTo>
                    <a:pt x="445" y="244"/>
                  </a:lnTo>
                  <a:lnTo>
                    <a:pt x="445" y="508"/>
                  </a:lnTo>
                  <a:lnTo>
                    <a:pt x="543" y="50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8" name="Freeform 137">
              <a:extLst>
                <a:ext uri="{FF2B5EF4-FFF2-40B4-BE49-F238E27FC236}">
                  <a16:creationId xmlns:a16="http://schemas.microsoft.com/office/drawing/2014/main" id="{E8C91B07-2A0D-1C41-814E-28AB2A817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338" y="2017713"/>
              <a:ext cx="528637" cy="381000"/>
            </a:xfrm>
            <a:custGeom>
              <a:avLst/>
              <a:gdLst>
                <a:gd name="T0" fmla="*/ 416 w 1468"/>
                <a:gd name="T1" fmla="*/ 0 h 1060"/>
                <a:gd name="T2" fmla="*/ 1044 w 1468"/>
                <a:gd name="T3" fmla="*/ 0 h 1060"/>
                <a:gd name="T4" fmla="*/ 1467 w 1468"/>
                <a:gd name="T5" fmla="*/ 1059 h 1060"/>
                <a:gd name="T6" fmla="*/ 991 w 1468"/>
                <a:gd name="T7" fmla="*/ 1059 h 1060"/>
                <a:gd name="T8" fmla="*/ 911 w 1468"/>
                <a:gd name="T9" fmla="*/ 829 h 1060"/>
                <a:gd name="T10" fmla="*/ 527 w 1468"/>
                <a:gd name="T11" fmla="*/ 829 h 1060"/>
                <a:gd name="T12" fmla="*/ 453 w 1468"/>
                <a:gd name="T13" fmla="*/ 1059 h 1060"/>
                <a:gd name="T14" fmla="*/ 0 w 1468"/>
                <a:gd name="T15" fmla="*/ 1059 h 1060"/>
                <a:gd name="T16" fmla="*/ 416 w 1468"/>
                <a:gd name="T17" fmla="*/ 0 h 1060"/>
                <a:gd name="T18" fmla="*/ 591 w 1468"/>
                <a:gd name="T19" fmla="*/ 575 h 1060"/>
                <a:gd name="T20" fmla="*/ 856 w 1468"/>
                <a:gd name="T21" fmla="*/ 575 h 1060"/>
                <a:gd name="T22" fmla="*/ 726 w 1468"/>
                <a:gd name="T23" fmla="*/ 228 h 1060"/>
                <a:gd name="T24" fmla="*/ 723 w 1468"/>
                <a:gd name="T25" fmla="*/ 228 h 1060"/>
                <a:gd name="T26" fmla="*/ 591 w 1468"/>
                <a:gd name="T27" fmla="*/ 575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68" h="1060">
                  <a:moveTo>
                    <a:pt x="416" y="0"/>
                  </a:moveTo>
                  <a:lnTo>
                    <a:pt x="1044" y="0"/>
                  </a:lnTo>
                  <a:lnTo>
                    <a:pt x="1467" y="1059"/>
                  </a:lnTo>
                  <a:lnTo>
                    <a:pt x="991" y="1059"/>
                  </a:lnTo>
                  <a:lnTo>
                    <a:pt x="911" y="829"/>
                  </a:lnTo>
                  <a:lnTo>
                    <a:pt x="527" y="829"/>
                  </a:lnTo>
                  <a:lnTo>
                    <a:pt x="453" y="1059"/>
                  </a:lnTo>
                  <a:lnTo>
                    <a:pt x="0" y="1059"/>
                  </a:lnTo>
                  <a:lnTo>
                    <a:pt x="416" y="0"/>
                  </a:lnTo>
                  <a:close/>
                  <a:moveTo>
                    <a:pt x="591" y="575"/>
                  </a:moveTo>
                  <a:lnTo>
                    <a:pt x="856" y="575"/>
                  </a:lnTo>
                  <a:lnTo>
                    <a:pt x="726" y="228"/>
                  </a:lnTo>
                  <a:lnTo>
                    <a:pt x="723" y="228"/>
                  </a:lnTo>
                  <a:lnTo>
                    <a:pt x="591" y="57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9" name="Freeform 138">
              <a:extLst>
                <a:ext uri="{FF2B5EF4-FFF2-40B4-BE49-F238E27FC236}">
                  <a16:creationId xmlns:a16="http://schemas.microsoft.com/office/drawing/2014/main" id="{9D1C816A-4CE4-064D-B5B1-662521763C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6200" y="2017713"/>
              <a:ext cx="438150" cy="381000"/>
            </a:xfrm>
            <a:custGeom>
              <a:avLst/>
              <a:gdLst>
                <a:gd name="T0" fmla="*/ 760 w 1217"/>
                <a:gd name="T1" fmla="*/ 0 h 1060"/>
                <a:gd name="T2" fmla="*/ 1216 w 1217"/>
                <a:gd name="T3" fmla="*/ 0 h 1060"/>
                <a:gd name="T4" fmla="*/ 1216 w 1217"/>
                <a:gd name="T5" fmla="*/ 1059 h 1060"/>
                <a:gd name="T6" fmla="*/ 760 w 1217"/>
                <a:gd name="T7" fmla="*/ 1059 h 1060"/>
                <a:gd name="T8" fmla="*/ 760 w 1217"/>
                <a:gd name="T9" fmla="*/ 678 h 1060"/>
                <a:gd name="T10" fmla="*/ 456 w 1217"/>
                <a:gd name="T11" fmla="*/ 678 h 1060"/>
                <a:gd name="T12" fmla="*/ 456 w 1217"/>
                <a:gd name="T13" fmla="*/ 1059 h 1060"/>
                <a:gd name="T14" fmla="*/ 0 w 1217"/>
                <a:gd name="T15" fmla="*/ 1059 h 1060"/>
                <a:gd name="T16" fmla="*/ 0 w 1217"/>
                <a:gd name="T17" fmla="*/ 0 h 1060"/>
                <a:gd name="T18" fmla="*/ 456 w 1217"/>
                <a:gd name="T19" fmla="*/ 0 h 1060"/>
                <a:gd name="T20" fmla="*/ 456 w 1217"/>
                <a:gd name="T21" fmla="*/ 365 h 1060"/>
                <a:gd name="T22" fmla="*/ 760 w 1217"/>
                <a:gd name="T23" fmla="*/ 365 h 1060"/>
                <a:gd name="T24" fmla="*/ 760 w 1217"/>
                <a:gd name="T25" fmla="*/ 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7" h="1060">
                  <a:moveTo>
                    <a:pt x="760" y="0"/>
                  </a:moveTo>
                  <a:lnTo>
                    <a:pt x="1216" y="0"/>
                  </a:lnTo>
                  <a:lnTo>
                    <a:pt x="1216" y="1059"/>
                  </a:lnTo>
                  <a:lnTo>
                    <a:pt x="760" y="1059"/>
                  </a:lnTo>
                  <a:lnTo>
                    <a:pt x="760" y="678"/>
                  </a:lnTo>
                  <a:lnTo>
                    <a:pt x="456" y="678"/>
                  </a:lnTo>
                  <a:lnTo>
                    <a:pt x="456" y="1059"/>
                  </a:lnTo>
                  <a:lnTo>
                    <a:pt x="0" y="1059"/>
                  </a:lnTo>
                  <a:lnTo>
                    <a:pt x="0" y="0"/>
                  </a:lnTo>
                  <a:lnTo>
                    <a:pt x="456" y="0"/>
                  </a:lnTo>
                  <a:lnTo>
                    <a:pt x="456" y="365"/>
                  </a:lnTo>
                  <a:lnTo>
                    <a:pt x="760" y="365"/>
                  </a:lnTo>
                  <a:lnTo>
                    <a:pt x="76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60" name="Freeform 139">
              <a:extLst>
                <a:ext uri="{FF2B5EF4-FFF2-40B4-BE49-F238E27FC236}">
                  <a16:creationId xmlns:a16="http://schemas.microsoft.com/office/drawing/2014/main" id="{601B5116-4956-6D4F-9C5A-3D9B74BA36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5625" y="2011363"/>
              <a:ext cx="476250" cy="395287"/>
            </a:xfrm>
            <a:custGeom>
              <a:avLst/>
              <a:gdLst>
                <a:gd name="T0" fmla="*/ 657 w 1322"/>
                <a:gd name="T1" fmla="*/ 1097 h 1098"/>
                <a:gd name="T2" fmla="*/ 0 w 1322"/>
                <a:gd name="T3" fmla="*/ 549 h 1098"/>
                <a:gd name="T4" fmla="*/ 657 w 1322"/>
                <a:gd name="T5" fmla="*/ 0 h 1098"/>
                <a:gd name="T6" fmla="*/ 1319 w 1322"/>
                <a:gd name="T7" fmla="*/ 549 h 1098"/>
                <a:gd name="T8" fmla="*/ 657 w 1322"/>
                <a:gd name="T9" fmla="*/ 1097 h 1098"/>
                <a:gd name="T10" fmla="*/ 657 w 1322"/>
                <a:gd name="T11" fmla="*/ 843 h 1098"/>
                <a:gd name="T12" fmla="*/ 845 w 1322"/>
                <a:gd name="T13" fmla="*/ 549 h 1098"/>
                <a:gd name="T14" fmla="*/ 657 w 1322"/>
                <a:gd name="T15" fmla="*/ 255 h 1098"/>
                <a:gd name="T16" fmla="*/ 474 w 1322"/>
                <a:gd name="T17" fmla="*/ 549 h 1098"/>
                <a:gd name="T18" fmla="*/ 657 w 1322"/>
                <a:gd name="T19" fmla="*/ 843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2" h="1098">
                  <a:moveTo>
                    <a:pt x="657" y="1097"/>
                  </a:moveTo>
                  <a:cubicBezTo>
                    <a:pt x="241" y="1097"/>
                    <a:pt x="0" y="909"/>
                    <a:pt x="0" y="549"/>
                  </a:cubicBezTo>
                  <a:cubicBezTo>
                    <a:pt x="0" y="194"/>
                    <a:pt x="244" y="0"/>
                    <a:pt x="657" y="0"/>
                  </a:cubicBezTo>
                  <a:cubicBezTo>
                    <a:pt x="1072" y="0"/>
                    <a:pt x="1319" y="194"/>
                    <a:pt x="1319" y="549"/>
                  </a:cubicBezTo>
                  <a:cubicBezTo>
                    <a:pt x="1321" y="911"/>
                    <a:pt x="1072" y="1097"/>
                    <a:pt x="657" y="1097"/>
                  </a:cubicBezTo>
                  <a:close/>
                  <a:moveTo>
                    <a:pt x="657" y="843"/>
                  </a:moveTo>
                  <a:cubicBezTo>
                    <a:pt x="837" y="843"/>
                    <a:pt x="842" y="662"/>
                    <a:pt x="845" y="549"/>
                  </a:cubicBezTo>
                  <a:cubicBezTo>
                    <a:pt x="842" y="451"/>
                    <a:pt x="831" y="255"/>
                    <a:pt x="657" y="255"/>
                  </a:cubicBezTo>
                  <a:cubicBezTo>
                    <a:pt x="487" y="255"/>
                    <a:pt x="474" y="448"/>
                    <a:pt x="474" y="549"/>
                  </a:cubicBezTo>
                  <a:cubicBezTo>
                    <a:pt x="477" y="662"/>
                    <a:pt x="495" y="843"/>
                    <a:pt x="657" y="8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</p:grpSp>
      <p:pic>
        <p:nvPicPr>
          <p:cNvPr id="161" name="Picture 160">
            <a:extLst>
              <a:ext uri="{FF2B5EF4-FFF2-40B4-BE49-F238E27FC236}">
                <a16:creationId xmlns:a16="http://schemas.microsoft.com/office/drawing/2014/main" id="{4ECE7447-D04F-094D-915A-E2E7FDF04B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23570" y="7588187"/>
            <a:ext cx="3316289" cy="46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86213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Placehol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850178" y="4539964"/>
            <a:ext cx="5476876" cy="10363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48640" indent="0">
              <a:buNone/>
              <a:defRPr/>
            </a:lvl2pPr>
            <a:lvl3pPr marL="1097279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3690851" y="2818364"/>
            <a:ext cx="9044910" cy="1590676"/>
          </a:xfrm>
          <a:prstGeom prst="rect">
            <a:avLst/>
          </a:prstGeom>
        </p:spPr>
        <p:txBody>
          <a:bodyPr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3453938" y="2755670"/>
            <a:ext cx="0" cy="32544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Placehol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Placehol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"/>
            <a:ext cx="14630400" cy="7375388"/>
          </a:xfrm>
          <a:prstGeom prst="rect">
            <a:avLst/>
          </a:prstGeom>
          <a:solidFill>
            <a:srgbClr val="009ADE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92"/>
          </a:p>
        </p:txBody>
      </p:sp>
      <p:sp>
        <p:nvSpPr>
          <p:cNvPr id="4" name="Rectangle 3"/>
          <p:cNvSpPr>
            <a:spLocks/>
          </p:cNvSpPr>
          <p:nvPr userDrawn="1"/>
        </p:nvSpPr>
        <p:spPr bwMode="auto">
          <a:xfrm>
            <a:off x="6812967" y="437949"/>
            <a:ext cx="1008289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-128"/>
              </a:defRPr>
            </a:lvl9pPr>
          </a:lstStyle>
          <a:p>
            <a:pPr algn="ctr"/>
            <a:r>
              <a:rPr lang="en-US" altLang="x-none" sz="1680" b="1" dirty="0">
                <a:solidFill>
                  <a:srgbClr val="276092"/>
                </a:solidFill>
                <a:latin typeface="+mn-lt"/>
                <a:sym typeface="Montserrat-Regular" charset="0"/>
              </a:rPr>
              <a:t>OPS/OMS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7077076" y="1764041"/>
            <a:ext cx="480060" cy="114300"/>
            <a:chOff x="1942594" y="2781300"/>
            <a:chExt cx="799891" cy="190500"/>
          </a:xfrm>
          <a:solidFill>
            <a:srgbClr val="276092"/>
          </a:solidFill>
        </p:grpSpPr>
        <p:sp>
          <p:nvSpPr>
            <p:cNvPr id="6" name="Oval 3"/>
            <p:cNvSpPr>
              <a:spLocks/>
            </p:cNvSpPr>
            <p:nvPr/>
          </p:nvSpPr>
          <p:spPr bwMode="auto">
            <a:xfrm>
              <a:off x="1942594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7" name="Oval 4"/>
            <p:cNvSpPr>
              <a:spLocks/>
            </p:cNvSpPr>
            <p:nvPr/>
          </p:nvSpPr>
          <p:spPr bwMode="auto">
            <a:xfrm>
              <a:off x="224731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  <p:sp>
          <p:nvSpPr>
            <p:cNvPr id="8" name="Oval 5"/>
            <p:cNvSpPr>
              <a:spLocks/>
            </p:cNvSpPr>
            <p:nvPr/>
          </p:nvSpPr>
          <p:spPr bwMode="auto">
            <a:xfrm>
              <a:off x="2552035" y="2781300"/>
              <a:ext cx="190450" cy="190500"/>
            </a:xfrm>
            <a:prstGeom prst="ellipse">
              <a:avLst/>
            </a:prstGeom>
            <a:grpFill/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defTabSz="109706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160">
                <a:latin typeface="+mj-lt"/>
                <a:ea typeface="+mn-ea"/>
              </a:endParaRPr>
            </a:p>
          </p:txBody>
        </p:sp>
      </p:grp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62C2328D-ABFD-D649-A6CD-E25E083C52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1006103" y="733985"/>
            <a:ext cx="12618196" cy="1030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43" tIns="91422" rIns="182843" bIns="91422" numCol="1" anchor="ctr" anchorCtr="0" compatLnSpc="1">
            <a:prstTxWarp prst="textNoShape">
              <a:avLst/>
            </a:prstTxWarp>
          </a:bodyPr>
          <a:lstStyle>
            <a:lvl1pPr algn="ctr">
              <a:defRPr sz="456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x-none" dirty="0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52DCE16-535E-E144-9678-BB982394E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102" y="2311053"/>
            <a:ext cx="12618196" cy="48820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DFB65B-2C39-984D-BAB8-83BCA69044F9}"/>
              </a:ext>
            </a:extLst>
          </p:cNvPr>
          <p:cNvGrpSpPr/>
          <p:nvPr userDrawn="1"/>
        </p:nvGrpSpPr>
        <p:grpSpPr>
          <a:xfrm>
            <a:off x="739140" y="7591949"/>
            <a:ext cx="4036696" cy="398231"/>
            <a:chOff x="2933700" y="2011363"/>
            <a:chExt cx="4006850" cy="395287"/>
          </a:xfrm>
          <a:solidFill>
            <a:schemeClr val="bg1"/>
          </a:solidFill>
        </p:grpSpPr>
        <p:sp>
          <p:nvSpPr>
            <p:cNvPr id="15" name="Freeform 1">
              <a:extLst>
                <a:ext uri="{FF2B5EF4-FFF2-40B4-BE49-F238E27FC236}">
                  <a16:creationId xmlns:a16="http://schemas.microsoft.com/office/drawing/2014/main" id="{4D76DE23-B026-DC47-857E-EE23409F4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336800"/>
              <a:ext cx="53975" cy="66675"/>
            </a:xfrm>
            <a:custGeom>
              <a:avLst/>
              <a:gdLst>
                <a:gd name="T0" fmla="*/ 98 w 149"/>
                <a:gd name="T1" fmla="*/ 143 h 187"/>
                <a:gd name="T2" fmla="*/ 47 w 149"/>
                <a:gd name="T3" fmla="*/ 143 h 187"/>
                <a:gd name="T4" fmla="*/ 37 w 149"/>
                <a:gd name="T5" fmla="*/ 186 h 187"/>
                <a:gd name="T6" fmla="*/ 0 w 149"/>
                <a:gd name="T7" fmla="*/ 186 h 187"/>
                <a:gd name="T8" fmla="*/ 53 w 149"/>
                <a:gd name="T9" fmla="*/ 0 h 187"/>
                <a:gd name="T10" fmla="*/ 95 w 149"/>
                <a:gd name="T11" fmla="*/ 0 h 187"/>
                <a:gd name="T12" fmla="*/ 148 w 149"/>
                <a:gd name="T13" fmla="*/ 186 h 187"/>
                <a:gd name="T14" fmla="*/ 108 w 149"/>
                <a:gd name="T15" fmla="*/ 186 h 187"/>
                <a:gd name="T16" fmla="*/ 98 w 149"/>
                <a:gd name="T17" fmla="*/ 143 h 187"/>
                <a:gd name="T18" fmla="*/ 74 w 149"/>
                <a:gd name="T19" fmla="*/ 35 h 187"/>
                <a:gd name="T20" fmla="*/ 74 w 149"/>
                <a:gd name="T21" fmla="*/ 35 h 187"/>
                <a:gd name="T22" fmla="*/ 55 w 149"/>
                <a:gd name="T23" fmla="*/ 112 h 187"/>
                <a:gd name="T24" fmla="*/ 93 w 149"/>
                <a:gd name="T25" fmla="*/ 112 h 187"/>
                <a:gd name="T26" fmla="*/ 74 w 149"/>
                <a:gd name="T27" fmla="*/ 3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9" h="187">
                  <a:moveTo>
                    <a:pt x="98" y="143"/>
                  </a:moveTo>
                  <a:lnTo>
                    <a:pt x="47" y="143"/>
                  </a:lnTo>
                  <a:lnTo>
                    <a:pt x="37" y="186"/>
                  </a:lnTo>
                  <a:lnTo>
                    <a:pt x="0" y="186"/>
                  </a:lnTo>
                  <a:lnTo>
                    <a:pt x="53" y="0"/>
                  </a:lnTo>
                  <a:lnTo>
                    <a:pt x="95" y="0"/>
                  </a:lnTo>
                  <a:lnTo>
                    <a:pt x="148" y="186"/>
                  </a:lnTo>
                  <a:lnTo>
                    <a:pt x="108" y="186"/>
                  </a:lnTo>
                  <a:lnTo>
                    <a:pt x="98" y="143"/>
                  </a:lnTo>
                  <a:close/>
                  <a:moveTo>
                    <a:pt x="74" y="35"/>
                  </a:moveTo>
                  <a:lnTo>
                    <a:pt x="74" y="35"/>
                  </a:lnTo>
                  <a:lnTo>
                    <a:pt x="55" y="112"/>
                  </a:lnTo>
                  <a:lnTo>
                    <a:pt x="93" y="112"/>
                  </a:lnTo>
                  <a:lnTo>
                    <a:pt x="74" y="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6" name="Freeform 2">
              <a:extLst>
                <a:ext uri="{FF2B5EF4-FFF2-40B4-BE49-F238E27FC236}">
                  <a16:creationId xmlns:a16="http://schemas.microsoft.com/office/drawing/2014/main" id="{0EFC7367-51D2-1B44-82BE-C319297553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4925" y="2351088"/>
              <a:ext cx="60325" cy="50800"/>
            </a:xfrm>
            <a:custGeom>
              <a:avLst/>
              <a:gdLst>
                <a:gd name="T0" fmla="*/ 132 w 168"/>
                <a:gd name="T1" fmla="*/ 55 h 141"/>
                <a:gd name="T2" fmla="*/ 119 w 168"/>
                <a:gd name="T3" fmla="*/ 34 h 141"/>
                <a:gd name="T4" fmla="*/ 103 w 168"/>
                <a:gd name="T5" fmla="*/ 53 h 141"/>
                <a:gd name="T6" fmla="*/ 103 w 168"/>
                <a:gd name="T7" fmla="*/ 140 h 141"/>
                <a:gd name="T8" fmla="*/ 66 w 168"/>
                <a:gd name="T9" fmla="*/ 140 h 141"/>
                <a:gd name="T10" fmla="*/ 66 w 168"/>
                <a:gd name="T11" fmla="*/ 55 h 141"/>
                <a:gd name="T12" fmla="*/ 53 w 168"/>
                <a:gd name="T13" fmla="*/ 34 h 141"/>
                <a:gd name="T14" fmla="*/ 37 w 168"/>
                <a:gd name="T15" fmla="*/ 63 h 141"/>
                <a:gd name="T16" fmla="*/ 37 w 168"/>
                <a:gd name="T17" fmla="*/ 140 h 141"/>
                <a:gd name="T18" fmla="*/ 0 w 168"/>
                <a:gd name="T19" fmla="*/ 140 h 141"/>
                <a:gd name="T20" fmla="*/ 0 w 168"/>
                <a:gd name="T21" fmla="*/ 32 h 141"/>
                <a:gd name="T22" fmla="*/ 0 w 168"/>
                <a:gd name="T23" fmla="*/ 2 h 141"/>
                <a:gd name="T24" fmla="*/ 34 w 168"/>
                <a:gd name="T25" fmla="*/ 2 h 141"/>
                <a:gd name="T26" fmla="*/ 34 w 168"/>
                <a:gd name="T27" fmla="*/ 26 h 141"/>
                <a:gd name="T28" fmla="*/ 34 w 168"/>
                <a:gd name="T29" fmla="*/ 26 h 141"/>
                <a:gd name="T30" fmla="*/ 69 w 168"/>
                <a:gd name="T31" fmla="*/ 0 h 141"/>
                <a:gd name="T32" fmla="*/ 100 w 168"/>
                <a:gd name="T33" fmla="*/ 24 h 141"/>
                <a:gd name="T34" fmla="*/ 132 w 168"/>
                <a:gd name="T35" fmla="*/ 0 h 141"/>
                <a:gd name="T36" fmla="*/ 167 w 168"/>
                <a:gd name="T37" fmla="*/ 50 h 141"/>
                <a:gd name="T38" fmla="*/ 167 w 168"/>
                <a:gd name="T39" fmla="*/ 140 h 141"/>
                <a:gd name="T40" fmla="*/ 132 w 168"/>
                <a:gd name="T41" fmla="*/ 140 h 141"/>
                <a:gd name="T42" fmla="*/ 132 w 168"/>
                <a:gd name="T43" fmla="*/ 5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8" h="141">
                  <a:moveTo>
                    <a:pt x="132" y="55"/>
                  </a:moveTo>
                  <a:cubicBezTo>
                    <a:pt x="132" y="40"/>
                    <a:pt x="127" y="34"/>
                    <a:pt x="119" y="34"/>
                  </a:cubicBezTo>
                  <a:cubicBezTo>
                    <a:pt x="108" y="34"/>
                    <a:pt x="103" y="42"/>
                    <a:pt x="103" y="53"/>
                  </a:cubicBezTo>
                  <a:lnTo>
                    <a:pt x="103" y="140"/>
                  </a:lnTo>
                  <a:lnTo>
                    <a:pt x="66" y="140"/>
                  </a:lnTo>
                  <a:lnTo>
                    <a:pt x="66" y="55"/>
                  </a:lnTo>
                  <a:cubicBezTo>
                    <a:pt x="66" y="37"/>
                    <a:pt x="58" y="34"/>
                    <a:pt x="53" y="34"/>
                  </a:cubicBezTo>
                  <a:cubicBezTo>
                    <a:pt x="39" y="34"/>
                    <a:pt x="37" y="47"/>
                    <a:pt x="37" y="63"/>
                  </a:cubicBezTo>
                  <a:lnTo>
                    <a:pt x="37" y="140"/>
                  </a:lnTo>
                  <a:lnTo>
                    <a:pt x="0" y="140"/>
                  </a:lnTo>
                  <a:lnTo>
                    <a:pt x="0" y="32"/>
                  </a:lnTo>
                  <a:cubicBezTo>
                    <a:pt x="0" y="18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8"/>
                    <a:pt x="34" y="16"/>
                    <a:pt x="34" y="26"/>
                  </a:cubicBezTo>
                  <a:lnTo>
                    <a:pt x="34" y="26"/>
                  </a:lnTo>
                  <a:cubicBezTo>
                    <a:pt x="39" y="10"/>
                    <a:pt x="51" y="0"/>
                    <a:pt x="69" y="0"/>
                  </a:cubicBezTo>
                  <a:cubicBezTo>
                    <a:pt x="88" y="0"/>
                    <a:pt x="95" y="10"/>
                    <a:pt x="100" y="24"/>
                  </a:cubicBezTo>
                  <a:cubicBezTo>
                    <a:pt x="106" y="10"/>
                    <a:pt x="114" y="0"/>
                    <a:pt x="132" y="0"/>
                  </a:cubicBezTo>
                  <a:cubicBezTo>
                    <a:pt x="159" y="0"/>
                    <a:pt x="167" y="21"/>
                    <a:pt x="167" y="50"/>
                  </a:cubicBezTo>
                  <a:lnTo>
                    <a:pt x="167" y="140"/>
                  </a:lnTo>
                  <a:lnTo>
                    <a:pt x="132" y="140"/>
                  </a:lnTo>
                  <a:lnTo>
                    <a:pt x="132" y="5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4D89949D-6FDB-5943-A6D3-2B3CB2A33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4775" y="2351088"/>
              <a:ext cx="38100" cy="52387"/>
            </a:xfrm>
            <a:custGeom>
              <a:avLst/>
              <a:gdLst>
                <a:gd name="T0" fmla="*/ 106 w 107"/>
                <a:gd name="T1" fmla="*/ 82 h 144"/>
                <a:gd name="T2" fmla="*/ 35 w 107"/>
                <a:gd name="T3" fmla="*/ 82 h 144"/>
                <a:gd name="T4" fmla="*/ 64 w 107"/>
                <a:gd name="T5" fmla="*/ 114 h 144"/>
                <a:gd name="T6" fmla="*/ 98 w 107"/>
                <a:gd name="T7" fmla="*/ 103 h 144"/>
                <a:gd name="T8" fmla="*/ 98 w 107"/>
                <a:gd name="T9" fmla="*/ 135 h 144"/>
                <a:gd name="T10" fmla="*/ 61 w 107"/>
                <a:gd name="T11" fmla="*/ 143 h 144"/>
                <a:gd name="T12" fmla="*/ 0 w 107"/>
                <a:gd name="T13" fmla="*/ 71 h 144"/>
                <a:gd name="T14" fmla="*/ 53 w 107"/>
                <a:gd name="T15" fmla="*/ 0 h 144"/>
                <a:gd name="T16" fmla="*/ 106 w 107"/>
                <a:gd name="T17" fmla="*/ 71 h 144"/>
                <a:gd name="T18" fmla="*/ 106 w 107"/>
                <a:gd name="T19" fmla="*/ 82 h 144"/>
                <a:gd name="T20" fmla="*/ 75 w 107"/>
                <a:gd name="T21" fmla="*/ 61 h 144"/>
                <a:gd name="T22" fmla="*/ 56 w 107"/>
                <a:gd name="T23" fmla="*/ 26 h 144"/>
                <a:gd name="T24" fmla="*/ 37 w 107"/>
                <a:gd name="T25" fmla="*/ 61 h 144"/>
                <a:gd name="T26" fmla="*/ 75 w 107"/>
                <a:gd name="T27" fmla="*/ 6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7" h="144">
                  <a:moveTo>
                    <a:pt x="106" y="82"/>
                  </a:moveTo>
                  <a:lnTo>
                    <a:pt x="35" y="82"/>
                  </a:lnTo>
                  <a:cubicBezTo>
                    <a:pt x="35" y="98"/>
                    <a:pt x="43" y="114"/>
                    <a:pt x="64" y="114"/>
                  </a:cubicBezTo>
                  <a:cubicBezTo>
                    <a:pt x="77" y="114"/>
                    <a:pt x="88" y="108"/>
                    <a:pt x="98" y="103"/>
                  </a:cubicBezTo>
                  <a:lnTo>
                    <a:pt x="98" y="135"/>
                  </a:lnTo>
                  <a:cubicBezTo>
                    <a:pt x="88" y="140"/>
                    <a:pt x="72" y="143"/>
                    <a:pt x="61" y="143"/>
                  </a:cubicBezTo>
                  <a:cubicBezTo>
                    <a:pt x="19" y="143"/>
                    <a:pt x="0" y="114"/>
                    <a:pt x="0" y="71"/>
                  </a:cubicBezTo>
                  <a:cubicBezTo>
                    <a:pt x="0" y="34"/>
                    <a:pt x="19" y="0"/>
                    <a:pt x="53" y="0"/>
                  </a:cubicBezTo>
                  <a:cubicBezTo>
                    <a:pt x="64" y="0"/>
                    <a:pt x="106" y="0"/>
                    <a:pt x="106" y="71"/>
                  </a:cubicBezTo>
                  <a:lnTo>
                    <a:pt x="106" y="82"/>
                  </a:lnTo>
                  <a:close/>
                  <a:moveTo>
                    <a:pt x="75" y="61"/>
                  </a:moveTo>
                  <a:cubicBezTo>
                    <a:pt x="75" y="42"/>
                    <a:pt x="72" y="26"/>
                    <a:pt x="56" y="26"/>
                  </a:cubicBezTo>
                  <a:cubicBezTo>
                    <a:pt x="37" y="26"/>
                    <a:pt x="37" y="53"/>
                    <a:pt x="37" y="61"/>
                  </a:cubicBezTo>
                  <a:lnTo>
                    <a:pt x="75" y="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8" name="Freeform 4">
              <a:extLst>
                <a:ext uri="{FF2B5EF4-FFF2-40B4-BE49-F238E27FC236}">
                  <a16:creationId xmlns:a16="http://schemas.microsoft.com/office/drawing/2014/main" id="{1C7D447B-6F0B-7B4E-BDE4-B9D00A1FC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5" y="2351088"/>
              <a:ext cx="26988" cy="50800"/>
            </a:xfrm>
            <a:custGeom>
              <a:avLst/>
              <a:gdLst>
                <a:gd name="T0" fmla="*/ 0 w 76"/>
                <a:gd name="T1" fmla="*/ 32 h 141"/>
                <a:gd name="T2" fmla="*/ 0 w 76"/>
                <a:gd name="T3" fmla="*/ 2 h 141"/>
                <a:gd name="T4" fmla="*/ 35 w 76"/>
                <a:gd name="T5" fmla="*/ 2 h 141"/>
                <a:gd name="T6" fmla="*/ 35 w 76"/>
                <a:gd name="T7" fmla="*/ 26 h 141"/>
                <a:gd name="T8" fmla="*/ 35 w 76"/>
                <a:gd name="T9" fmla="*/ 26 h 141"/>
                <a:gd name="T10" fmla="*/ 69 w 76"/>
                <a:gd name="T11" fmla="*/ 0 h 141"/>
                <a:gd name="T12" fmla="*/ 75 w 76"/>
                <a:gd name="T13" fmla="*/ 0 h 141"/>
                <a:gd name="T14" fmla="*/ 75 w 76"/>
                <a:gd name="T15" fmla="*/ 40 h 141"/>
                <a:gd name="T16" fmla="*/ 61 w 76"/>
                <a:gd name="T17" fmla="*/ 37 h 141"/>
                <a:gd name="T18" fmla="*/ 38 w 76"/>
                <a:gd name="T19" fmla="*/ 79 h 141"/>
                <a:gd name="T20" fmla="*/ 38 w 76"/>
                <a:gd name="T21" fmla="*/ 140 h 141"/>
                <a:gd name="T22" fmla="*/ 0 w 76"/>
                <a:gd name="T23" fmla="*/ 140 h 141"/>
                <a:gd name="T24" fmla="*/ 0 w 76"/>
                <a:gd name="T25" fmla="*/ 3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41">
                  <a:moveTo>
                    <a:pt x="0" y="32"/>
                  </a:moveTo>
                  <a:cubicBezTo>
                    <a:pt x="0" y="18"/>
                    <a:pt x="0" y="10"/>
                    <a:pt x="0" y="2"/>
                  </a:cubicBezTo>
                  <a:lnTo>
                    <a:pt x="35" y="2"/>
                  </a:lnTo>
                  <a:cubicBezTo>
                    <a:pt x="35" y="10"/>
                    <a:pt x="35" y="18"/>
                    <a:pt x="35" y="26"/>
                  </a:cubicBezTo>
                  <a:lnTo>
                    <a:pt x="35" y="26"/>
                  </a:lnTo>
                  <a:cubicBezTo>
                    <a:pt x="43" y="10"/>
                    <a:pt x="48" y="0"/>
                    <a:pt x="69" y="0"/>
                  </a:cubicBezTo>
                  <a:lnTo>
                    <a:pt x="75" y="0"/>
                  </a:lnTo>
                  <a:lnTo>
                    <a:pt x="75" y="40"/>
                  </a:lnTo>
                  <a:cubicBezTo>
                    <a:pt x="72" y="40"/>
                    <a:pt x="67" y="37"/>
                    <a:pt x="61" y="37"/>
                  </a:cubicBezTo>
                  <a:cubicBezTo>
                    <a:pt x="40" y="37"/>
                    <a:pt x="38" y="58"/>
                    <a:pt x="38" y="79"/>
                  </a:cubicBezTo>
                  <a:lnTo>
                    <a:pt x="38" y="140"/>
                  </a:lnTo>
                  <a:lnTo>
                    <a:pt x="0" y="140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5F48217B-50F5-914D-9E64-854442135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2563" y="2330450"/>
              <a:ext cx="14287" cy="71438"/>
            </a:xfrm>
            <a:custGeom>
              <a:avLst/>
              <a:gdLst>
                <a:gd name="T0" fmla="*/ 0 w 38"/>
                <a:gd name="T1" fmla="*/ 0 h 199"/>
                <a:gd name="T2" fmla="*/ 37 w 38"/>
                <a:gd name="T3" fmla="*/ 0 h 199"/>
                <a:gd name="T4" fmla="*/ 37 w 38"/>
                <a:gd name="T5" fmla="*/ 37 h 199"/>
                <a:gd name="T6" fmla="*/ 0 w 38"/>
                <a:gd name="T7" fmla="*/ 37 h 199"/>
                <a:gd name="T8" fmla="*/ 0 w 38"/>
                <a:gd name="T9" fmla="*/ 0 h 199"/>
                <a:gd name="T10" fmla="*/ 0 w 38"/>
                <a:gd name="T11" fmla="*/ 60 h 199"/>
                <a:gd name="T12" fmla="*/ 37 w 38"/>
                <a:gd name="T13" fmla="*/ 60 h 199"/>
                <a:gd name="T14" fmla="*/ 37 w 38"/>
                <a:gd name="T15" fmla="*/ 198 h 199"/>
                <a:gd name="T16" fmla="*/ 0 w 38"/>
                <a:gd name="T17" fmla="*/ 198 h 199"/>
                <a:gd name="T18" fmla="*/ 0 w 38"/>
                <a:gd name="T19" fmla="*/ 6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199">
                  <a:moveTo>
                    <a:pt x="0" y="0"/>
                  </a:moveTo>
                  <a:lnTo>
                    <a:pt x="37" y="0"/>
                  </a:lnTo>
                  <a:lnTo>
                    <a:pt x="37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60"/>
                  </a:moveTo>
                  <a:lnTo>
                    <a:pt x="37" y="60"/>
                  </a:lnTo>
                  <a:lnTo>
                    <a:pt x="37" y="198"/>
                  </a:lnTo>
                  <a:lnTo>
                    <a:pt x="0" y="198"/>
                  </a:lnTo>
                  <a:lnTo>
                    <a:pt x="0" y="6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D1F8A396-781B-4D4C-844A-A9D5532D3B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4788" y="2351088"/>
              <a:ext cx="31750" cy="52387"/>
            </a:xfrm>
            <a:custGeom>
              <a:avLst/>
              <a:gdLst>
                <a:gd name="T0" fmla="*/ 88 w 89"/>
                <a:gd name="T1" fmla="*/ 137 h 144"/>
                <a:gd name="T2" fmla="*/ 56 w 89"/>
                <a:gd name="T3" fmla="*/ 143 h 144"/>
                <a:gd name="T4" fmla="*/ 0 w 89"/>
                <a:gd name="T5" fmla="*/ 74 h 144"/>
                <a:gd name="T6" fmla="*/ 59 w 89"/>
                <a:gd name="T7" fmla="*/ 0 h 144"/>
                <a:gd name="T8" fmla="*/ 88 w 89"/>
                <a:gd name="T9" fmla="*/ 8 h 144"/>
                <a:gd name="T10" fmla="*/ 85 w 89"/>
                <a:gd name="T11" fmla="*/ 40 h 144"/>
                <a:gd name="T12" fmla="*/ 64 w 89"/>
                <a:gd name="T13" fmla="*/ 34 h 144"/>
                <a:gd name="T14" fmla="*/ 37 w 89"/>
                <a:gd name="T15" fmla="*/ 74 h 144"/>
                <a:gd name="T16" fmla="*/ 67 w 89"/>
                <a:gd name="T17" fmla="*/ 114 h 144"/>
                <a:gd name="T18" fmla="*/ 88 w 89"/>
                <a:gd name="T19" fmla="*/ 108 h 144"/>
                <a:gd name="T20" fmla="*/ 88 w 89"/>
                <a:gd name="T21" fmla="*/ 13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144">
                  <a:moveTo>
                    <a:pt x="88" y="137"/>
                  </a:moveTo>
                  <a:cubicBezTo>
                    <a:pt x="77" y="140"/>
                    <a:pt x="67" y="143"/>
                    <a:pt x="56" y="143"/>
                  </a:cubicBezTo>
                  <a:cubicBezTo>
                    <a:pt x="8" y="143"/>
                    <a:pt x="0" y="98"/>
                    <a:pt x="0" y="74"/>
                  </a:cubicBezTo>
                  <a:cubicBezTo>
                    <a:pt x="0" y="32"/>
                    <a:pt x="22" y="0"/>
                    <a:pt x="59" y="0"/>
                  </a:cubicBezTo>
                  <a:cubicBezTo>
                    <a:pt x="72" y="0"/>
                    <a:pt x="77" y="2"/>
                    <a:pt x="88" y="8"/>
                  </a:cubicBezTo>
                  <a:lnTo>
                    <a:pt x="85" y="40"/>
                  </a:lnTo>
                  <a:cubicBezTo>
                    <a:pt x="77" y="37"/>
                    <a:pt x="72" y="34"/>
                    <a:pt x="64" y="34"/>
                  </a:cubicBezTo>
                  <a:cubicBezTo>
                    <a:pt x="37" y="34"/>
                    <a:pt x="37" y="69"/>
                    <a:pt x="37" y="74"/>
                  </a:cubicBezTo>
                  <a:cubicBezTo>
                    <a:pt x="37" y="103"/>
                    <a:pt x="53" y="114"/>
                    <a:pt x="67" y="114"/>
                  </a:cubicBezTo>
                  <a:cubicBezTo>
                    <a:pt x="75" y="114"/>
                    <a:pt x="80" y="111"/>
                    <a:pt x="88" y="108"/>
                  </a:cubicBezTo>
                  <a:lnTo>
                    <a:pt x="88" y="1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80B46BCC-782F-AE4E-B148-2A29D2E2A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1300" y="2352675"/>
              <a:ext cx="38100" cy="52388"/>
            </a:xfrm>
            <a:custGeom>
              <a:avLst/>
              <a:gdLst>
                <a:gd name="T0" fmla="*/ 10 w 104"/>
                <a:gd name="T1" fmla="*/ 8 h 144"/>
                <a:gd name="T2" fmla="*/ 50 w 104"/>
                <a:gd name="T3" fmla="*/ 0 h 144"/>
                <a:gd name="T4" fmla="*/ 103 w 104"/>
                <a:gd name="T5" fmla="*/ 51 h 144"/>
                <a:gd name="T6" fmla="*/ 103 w 104"/>
                <a:gd name="T7" fmla="*/ 101 h 144"/>
                <a:gd name="T8" fmla="*/ 103 w 104"/>
                <a:gd name="T9" fmla="*/ 141 h 144"/>
                <a:gd name="T10" fmla="*/ 69 w 104"/>
                <a:gd name="T11" fmla="*/ 141 h 144"/>
                <a:gd name="T12" fmla="*/ 69 w 104"/>
                <a:gd name="T13" fmla="*/ 122 h 144"/>
                <a:gd name="T14" fmla="*/ 37 w 104"/>
                <a:gd name="T15" fmla="*/ 143 h 144"/>
                <a:gd name="T16" fmla="*/ 0 w 104"/>
                <a:gd name="T17" fmla="*/ 101 h 144"/>
                <a:gd name="T18" fmla="*/ 58 w 104"/>
                <a:gd name="T19" fmla="*/ 53 h 144"/>
                <a:gd name="T20" fmla="*/ 69 w 104"/>
                <a:gd name="T21" fmla="*/ 53 h 144"/>
                <a:gd name="T22" fmla="*/ 47 w 104"/>
                <a:gd name="T23" fmla="*/ 27 h 144"/>
                <a:gd name="T24" fmla="*/ 13 w 104"/>
                <a:gd name="T25" fmla="*/ 40 h 144"/>
                <a:gd name="T26" fmla="*/ 10 w 104"/>
                <a:gd name="T27" fmla="*/ 8 h 144"/>
                <a:gd name="T28" fmla="*/ 31 w 104"/>
                <a:gd name="T29" fmla="*/ 96 h 144"/>
                <a:gd name="T30" fmla="*/ 47 w 104"/>
                <a:gd name="T31" fmla="*/ 114 h 144"/>
                <a:gd name="T32" fmla="*/ 69 w 104"/>
                <a:gd name="T33" fmla="*/ 80 h 144"/>
                <a:gd name="T34" fmla="*/ 69 w 104"/>
                <a:gd name="T35" fmla="*/ 72 h 144"/>
                <a:gd name="T36" fmla="*/ 31 w 104"/>
                <a:gd name="T37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144">
                  <a:moveTo>
                    <a:pt x="10" y="8"/>
                  </a:moveTo>
                  <a:cubicBezTo>
                    <a:pt x="21" y="6"/>
                    <a:pt x="37" y="0"/>
                    <a:pt x="50" y="0"/>
                  </a:cubicBezTo>
                  <a:cubicBezTo>
                    <a:pt x="92" y="0"/>
                    <a:pt x="103" y="22"/>
                    <a:pt x="103" y="51"/>
                  </a:cubicBezTo>
                  <a:lnTo>
                    <a:pt x="103" y="101"/>
                  </a:lnTo>
                  <a:lnTo>
                    <a:pt x="103" y="141"/>
                  </a:lnTo>
                  <a:lnTo>
                    <a:pt x="69" y="141"/>
                  </a:lnTo>
                  <a:lnTo>
                    <a:pt x="69" y="122"/>
                  </a:lnTo>
                  <a:cubicBezTo>
                    <a:pt x="66" y="130"/>
                    <a:pt x="53" y="143"/>
                    <a:pt x="37" y="143"/>
                  </a:cubicBezTo>
                  <a:cubicBezTo>
                    <a:pt x="16" y="143"/>
                    <a:pt x="0" y="128"/>
                    <a:pt x="0" y="101"/>
                  </a:cubicBezTo>
                  <a:cubicBezTo>
                    <a:pt x="0" y="56"/>
                    <a:pt x="47" y="53"/>
                    <a:pt x="58" y="53"/>
                  </a:cubicBezTo>
                  <a:lnTo>
                    <a:pt x="69" y="53"/>
                  </a:lnTo>
                  <a:cubicBezTo>
                    <a:pt x="69" y="27"/>
                    <a:pt x="53" y="27"/>
                    <a:pt x="47" y="27"/>
                  </a:cubicBezTo>
                  <a:cubicBezTo>
                    <a:pt x="39" y="27"/>
                    <a:pt x="29" y="30"/>
                    <a:pt x="13" y="40"/>
                  </a:cubicBezTo>
                  <a:lnTo>
                    <a:pt x="10" y="8"/>
                  </a:lnTo>
                  <a:close/>
                  <a:moveTo>
                    <a:pt x="31" y="96"/>
                  </a:moveTo>
                  <a:cubicBezTo>
                    <a:pt x="31" y="114"/>
                    <a:pt x="45" y="114"/>
                    <a:pt x="47" y="114"/>
                  </a:cubicBezTo>
                  <a:cubicBezTo>
                    <a:pt x="50" y="114"/>
                    <a:pt x="69" y="114"/>
                    <a:pt x="69" y="80"/>
                  </a:cubicBezTo>
                  <a:lnTo>
                    <a:pt x="69" y="72"/>
                  </a:lnTo>
                  <a:cubicBezTo>
                    <a:pt x="55" y="72"/>
                    <a:pt x="31" y="72"/>
                    <a:pt x="31" y="9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4A62B4E8-FD1A-CA48-8541-3EC930FF8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4163" y="2351088"/>
              <a:ext cx="31750" cy="52387"/>
            </a:xfrm>
            <a:custGeom>
              <a:avLst/>
              <a:gdLst>
                <a:gd name="T0" fmla="*/ 79 w 86"/>
                <a:gd name="T1" fmla="*/ 37 h 144"/>
                <a:gd name="T2" fmla="*/ 50 w 86"/>
                <a:gd name="T3" fmla="*/ 29 h 144"/>
                <a:gd name="T4" fmla="*/ 37 w 86"/>
                <a:gd name="T5" fmla="*/ 40 h 144"/>
                <a:gd name="T6" fmla="*/ 61 w 86"/>
                <a:gd name="T7" fmla="*/ 61 h 144"/>
                <a:gd name="T8" fmla="*/ 85 w 86"/>
                <a:gd name="T9" fmla="*/ 100 h 144"/>
                <a:gd name="T10" fmla="*/ 40 w 86"/>
                <a:gd name="T11" fmla="*/ 143 h 144"/>
                <a:gd name="T12" fmla="*/ 0 w 86"/>
                <a:gd name="T13" fmla="*/ 135 h 144"/>
                <a:gd name="T14" fmla="*/ 0 w 86"/>
                <a:gd name="T15" fmla="*/ 103 h 144"/>
                <a:gd name="T16" fmla="*/ 29 w 86"/>
                <a:gd name="T17" fmla="*/ 114 h 144"/>
                <a:gd name="T18" fmla="*/ 47 w 86"/>
                <a:gd name="T19" fmla="*/ 100 h 144"/>
                <a:gd name="T20" fmla="*/ 24 w 86"/>
                <a:gd name="T21" fmla="*/ 85 h 144"/>
                <a:gd name="T22" fmla="*/ 0 w 86"/>
                <a:gd name="T23" fmla="*/ 42 h 144"/>
                <a:gd name="T24" fmla="*/ 45 w 86"/>
                <a:gd name="T25" fmla="*/ 0 h 144"/>
                <a:gd name="T26" fmla="*/ 79 w 86"/>
                <a:gd name="T27" fmla="*/ 5 h 144"/>
                <a:gd name="T28" fmla="*/ 79 w 86"/>
                <a:gd name="T29" fmla="*/ 3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144">
                  <a:moveTo>
                    <a:pt x="79" y="37"/>
                  </a:moveTo>
                  <a:cubicBezTo>
                    <a:pt x="69" y="32"/>
                    <a:pt x="61" y="29"/>
                    <a:pt x="50" y="29"/>
                  </a:cubicBezTo>
                  <a:cubicBezTo>
                    <a:pt x="40" y="29"/>
                    <a:pt x="37" y="34"/>
                    <a:pt x="37" y="40"/>
                  </a:cubicBezTo>
                  <a:cubicBezTo>
                    <a:pt x="37" y="47"/>
                    <a:pt x="42" y="50"/>
                    <a:pt x="61" y="61"/>
                  </a:cubicBezTo>
                  <a:cubicBezTo>
                    <a:pt x="74" y="66"/>
                    <a:pt x="85" y="74"/>
                    <a:pt x="85" y="100"/>
                  </a:cubicBezTo>
                  <a:cubicBezTo>
                    <a:pt x="85" y="132"/>
                    <a:pt x="63" y="143"/>
                    <a:pt x="40" y="143"/>
                  </a:cubicBezTo>
                  <a:cubicBezTo>
                    <a:pt x="29" y="143"/>
                    <a:pt x="13" y="140"/>
                    <a:pt x="0" y="135"/>
                  </a:cubicBezTo>
                  <a:lnTo>
                    <a:pt x="0" y="103"/>
                  </a:lnTo>
                  <a:cubicBezTo>
                    <a:pt x="8" y="108"/>
                    <a:pt x="18" y="114"/>
                    <a:pt x="29" y="114"/>
                  </a:cubicBezTo>
                  <a:cubicBezTo>
                    <a:pt x="45" y="114"/>
                    <a:pt x="47" y="105"/>
                    <a:pt x="47" y="100"/>
                  </a:cubicBezTo>
                  <a:cubicBezTo>
                    <a:pt x="47" y="94"/>
                    <a:pt x="37" y="92"/>
                    <a:pt x="24" y="85"/>
                  </a:cubicBezTo>
                  <a:cubicBezTo>
                    <a:pt x="10" y="79"/>
                    <a:pt x="0" y="66"/>
                    <a:pt x="0" y="42"/>
                  </a:cubicBezTo>
                  <a:cubicBezTo>
                    <a:pt x="0" y="26"/>
                    <a:pt x="8" y="0"/>
                    <a:pt x="45" y="0"/>
                  </a:cubicBezTo>
                  <a:cubicBezTo>
                    <a:pt x="61" y="0"/>
                    <a:pt x="71" y="2"/>
                    <a:pt x="79" y="5"/>
                  </a:cubicBezTo>
                  <a:lnTo>
                    <a:pt x="79" y="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0452D467-2CBF-0142-BE8E-60D2DE7C8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298700"/>
              <a:ext cx="612775" cy="7938"/>
            </a:xfrm>
            <a:custGeom>
              <a:avLst/>
              <a:gdLst>
                <a:gd name="T0" fmla="*/ 851 w 1703"/>
                <a:gd name="T1" fmla="*/ 19 h 20"/>
                <a:gd name="T2" fmla="*/ 0 w 1703"/>
                <a:gd name="T3" fmla="*/ 19 h 20"/>
                <a:gd name="T4" fmla="*/ 0 w 1703"/>
                <a:gd name="T5" fmla="*/ 0 h 20"/>
                <a:gd name="T6" fmla="*/ 1702 w 1703"/>
                <a:gd name="T7" fmla="*/ 0 h 20"/>
                <a:gd name="T8" fmla="*/ 1702 w 1703"/>
                <a:gd name="T9" fmla="*/ 19 h 20"/>
                <a:gd name="T10" fmla="*/ 851 w 1703"/>
                <a:gd name="T11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3" h="20">
                  <a:moveTo>
                    <a:pt x="85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1702" y="0"/>
                  </a:lnTo>
                  <a:lnTo>
                    <a:pt x="1702" y="19"/>
                  </a:lnTo>
                  <a:lnTo>
                    <a:pt x="851" y="1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3408D390-5FBB-F548-93E8-78B857E16A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8" y="2371725"/>
              <a:ext cx="17462" cy="31750"/>
            </a:xfrm>
            <a:custGeom>
              <a:avLst/>
              <a:gdLst>
                <a:gd name="T0" fmla="*/ 3 w 49"/>
                <a:gd name="T1" fmla="*/ 0 h 89"/>
                <a:gd name="T2" fmla="*/ 24 w 49"/>
                <a:gd name="T3" fmla="*/ 0 h 89"/>
                <a:gd name="T4" fmla="*/ 45 w 49"/>
                <a:gd name="T5" fmla="*/ 22 h 89"/>
                <a:gd name="T6" fmla="*/ 32 w 49"/>
                <a:gd name="T7" fmla="*/ 43 h 89"/>
                <a:gd name="T8" fmla="*/ 32 w 49"/>
                <a:gd name="T9" fmla="*/ 43 h 89"/>
                <a:gd name="T10" fmla="*/ 40 w 49"/>
                <a:gd name="T11" fmla="*/ 53 h 89"/>
                <a:gd name="T12" fmla="*/ 48 w 49"/>
                <a:gd name="T13" fmla="*/ 85 h 89"/>
                <a:gd name="T14" fmla="*/ 35 w 49"/>
                <a:gd name="T15" fmla="*/ 85 h 89"/>
                <a:gd name="T16" fmla="*/ 27 w 49"/>
                <a:gd name="T17" fmla="*/ 59 h 89"/>
                <a:gd name="T18" fmla="*/ 16 w 49"/>
                <a:gd name="T19" fmla="*/ 51 h 89"/>
                <a:gd name="T20" fmla="*/ 14 w 49"/>
                <a:gd name="T21" fmla="*/ 51 h 89"/>
                <a:gd name="T22" fmla="*/ 14 w 49"/>
                <a:gd name="T23" fmla="*/ 88 h 89"/>
                <a:gd name="T24" fmla="*/ 0 w 49"/>
                <a:gd name="T25" fmla="*/ 88 h 89"/>
                <a:gd name="T26" fmla="*/ 3 w 49"/>
                <a:gd name="T27" fmla="*/ 0 h 89"/>
                <a:gd name="T28" fmla="*/ 22 w 49"/>
                <a:gd name="T29" fmla="*/ 37 h 89"/>
                <a:gd name="T30" fmla="*/ 32 w 49"/>
                <a:gd name="T31" fmla="*/ 24 h 89"/>
                <a:gd name="T32" fmla="*/ 22 w 49"/>
                <a:gd name="T33" fmla="*/ 11 h 89"/>
                <a:gd name="T34" fmla="*/ 16 w 49"/>
                <a:gd name="T35" fmla="*/ 11 h 89"/>
                <a:gd name="T36" fmla="*/ 16 w 49"/>
                <a:gd name="T37" fmla="*/ 35 h 89"/>
                <a:gd name="T38" fmla="*/ 22 w 49"/>
                <a:gd name="T39" fmla="*/ 35 h 89"/>
                <a:gd name="T40" fmla="*/ 22 w 49"/>
                <a:gd name="T41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89">
                  <a:moveTo>
                    <a:pt x="3" y="0"/>
                  </a:moveTo>
                  <a:lnTo>
                    <a:pt x="24" y="0"/>
                  </a:lnTo>
                  <a:cubicBezTo>
                    <a:pt x="37" y="0"/>
                    <a:pt x="45" y="8"/>
                    <a:pt x="45" y="22"/>
                  </a:cubicBezTo>
                  <a:cubicBezTo>
                    <a:pt x="45" y="32"/>
                    <a:pt x="40" y="40"/>
                    <a:pt x="32" y="43"/>
                  </a:cubicBezTo>
                  <a:lnTo>
                    <a:pt x="32" y="43"/>
                  </a:lnTo>
                  <a:cubicBezTo>
                    <a:pt x="35" y="43"/>
                    <a:pt x="37" y="45"/>
                    <a:pt x="40" y="53"/>
                  </a:cubicBezTo>
                  <a:lnTo>
                    <a:pt x="48" y="85"/>
                  </a:lnTo>
                  <a:lnTo>
                    <a:pt x="35" y="85"/>
                  </a:lnTo>
                  <a:lnTo>
                    <a:pt x="27" y="59"/>
                  </a:lnTo>
                  <a:cubicBezTo>
                    <a:pt x="24" y="51"/>
                    <a:pt x="22" y="51"/>
                    <a:pt x="16" y="51"/>
                  </a:cubicBezTo>
                  <a:lnTo>
                    <a:pt x="14" y="51"/>
                  </a:lnTo>
                  <a:lnTo>
                    <a:pt x="14" y="88"/>
                  </a:lnTo>
                  <a:lnTo>
                    <a:pt x="0" y="88"/>
                  </a:lnTo>
                  <a:lnTo>
                    <a:pt x="3" y="0"/>
                  </a:lnTo>
                  <a:close/>
                  <a:moveTo>
                    <a:pt x="22" y="37"/>
                  </a:moveTo>
                  <a:cubicBezTo>
                    <a:pt x="30" y="37"/>
                    <a:pt x="32" y="32"/>
                    <a:pt x="32" y="24"/>
                  </a:cubicBezTo>
                  <a:cubicBezTo>
                    <a:pt x="32" y="14"/>
                    <a:pt x="27" y="11"/>
                    <a:pt x="22" y="11"/>
                  </a:cubicBezTo>
                  <a:lnTo>
                    <a:pt x="16" y="11"/>
                  </a:lnTo>
                  <a:lnTo>
                    <a:pt x="16" y="35"/>
                  </a:lnTo>
                  <a:lnTo>
                    <a:pt x="22" y="35"/>
                  </a:lnTo>
                  <a:lnTo>
                    <a:pt x="22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695C606E-C70C-6243-9C0A-7C1027F5F5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6938" y="2371725"/>
              <a:ext cx="14287" cy="31750"/>
            </a:xfrm>
            <a:custGeom>
              <a:avLst/>
              <a:gdLst>
                <a:gd name="T0" fmla="*/ 0 w 38"/>
                <a:gd name="T1" fmla="*/ 0 h 86"/>
                <a:gd name="T2" fmla="*/ 35 w 38"/>
                <a:gd name="T3" fmla="*/ 0 h 86"/>
                <a:gd name="T4" fmla="*/ 35 w 38"/>
                <a:gd name="T5" fmla="*/ 14 h 86"/>
                <a:gd name="T6" fmla="*/ 14 w 38"/>
                <a:gd name="T7" fmla="*/ 14 h 86"/>
                <a:gd name="T8" fmla="*/ 14 w 38"/>
                <a:gd name="T9" fmla="*/ 35 h 86"/>
                <a:gd name="T10" fmla="*/ 35 w 38"/>
                <a:gd name="T11" fmla="*/ 35 h 86"/>
                <a:gd name="T12" fmla="*/ 35 w 38"/>
                <a:gd name="T13" fmla="*/ 48 h 86"/>
                <a:gd name="T14" fmla="*/ 14 w 38"/>
                <a:gd name="T15" fmla="*/ 48 h 86"/>
                <a:gd name="T16" fmla="*/ 14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5" y="0"/>
                  </a:lnTo>
                  <a:lnTo>
                    <a:pt x="35" y="14"/>
                  </a:lnTo>
                  <a:lnTo>
                    <a:pt x="14" y="14"/>
                  </a:lnTo>
                  <a:lnTo>
                    <a:pt x="14" y="35"/>
                  </a:lnTo>
                  <a:lnTo>
                    <a:pt x="35" y="35"/>
                  </a:lnTo>
                  <a:lnTo>
                    <a:pt x="35" y="48"/>
                  </a:lnTo>
                  <a:lnTo>
                    <a:pt x="14" y="48"/>
                  </a:lnTo>
                  <a:lnTo>
                    <a:pt x="14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95B801D9-5720-3D45-87E2-1E2005FA8C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1225" y="2373313"/>
              <a:ext cx="19050" cy="31750"/>
            </a:xfrm>
            <a:custGeom>
              <a:avLst/>
              <a:gdLst>
                <a:gd name="T0" fmla="*/ 32 w 54"/>
                <a:gd name="T1" fmla="*/ 34 h 86"/>
                <a:gd name="T2" fmla="*/ 53 w 54"/>
                <a:gd name="T3" fmla="*/ 34 h 86"/>
                <a:gd name="T4" fmla="*/ 53 w 54"/>
                <a:gd name="T5" fmla="*/ 79 h 86"/>
                <a:gd name="T6" fmla="*/ 35 w 54"/>
                <a:gd name="T7" fmla="*/ 85 h 86"/>
                <a:gd name="T8" fmla="*/ 0 w 54"/>
                <a:gd name="T9" fmla="*/ 42 h 86"/>
                <a:gd name="T10" fmla="*/ 35 w 54"/>
                <a:gd name="T11" fmla="*/ 0 h 86"/>
                <a:gd name="T12" fmla="*/ 50 w 54"/>
                <a:gd name="T13" fmla="*/ 3 h 86"/>
                <a:gd name="T14" fmla="*/ 50 w 54"/>
                <a:gd name="T15" fmla="*/ 16 h 86"/>
                <a:gd name="T16" fmla="*/ 35 w 54"/>
                <a:gd name="T17" fmla="*/ 11 h 86"/>
                <a:gd name="T18" fmla="*/ 13 w 54"/>
                <a:gd name="T19" fmla="*/ 42 h 86"/>
                <a:gd name="T20" fmla="*/ 32 w 54"/>
                <a:gd name="T21" fmla="*/ 74 h 86"/>
                <a:gd name="T22" fmla="*/ 40 w 54"/>
                <a:gd name="T23" fmla="*/ 72 h 86"/>
                <a:gd name="T24" fmla="*/ 40 w 54"/>
                <a:gd name="T25" fmla="*/ 48 h 86"/>
                <a:gd name="T26" fmla="*/ 29 w 54"/>
                <a:gd name="T27" fmla="*/ 48 h 86"/>
                <a:gd name="T28" fmla="*/ 32 w 54"/>
                <a:gd name="T29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86">
                  <a:moveTo>
                    <a:pt x="32" y="34"/>
                  </a:moveTo>
                  <a:lnTo>
                    <a:pt x="53" y="34"/>
                  </a:lnTo>
                  <a:lnTo>
                    <a:pt x="53" y="79"/>
                  </a:lnTo>
                  <a:cubicBezTo>
                    <a:pt x="50" y="82"/>
                    <a:pt x="42" y="85"/>
                    <a:pt x="35" y="85"/>
                  </a:cubicBezTo>
                  <a:cubicBezTo>
                    <a:pt x="13" y="85"/>
                    <a:pt x="0" y="66"/>
                    <a:pt x="0" y="42"/>
                  </a:cubicBezTo>
                  <a:cubicBezTo>
                    <a:pt x="0" y="16"/>
                    <a:pt x="11" y="0"/>
                    <a:pt x="35" y="0"/>
                  </a:cubicBezTo>
                  <a:cubicBezTo>
                    <a:pt x="42" y="0"/>
                    <a:pt x="48" y="3"/>
                    <a:pt x="50" y="3"/>
                  </a:cubicBezTo>
                  <a:lnTo>
                    <a:pt x="50" y="16"/>
                  </a:lnTo>
                  <a:cubicBezTo>
                    <a:pt x="45" y="13"/>
                    <a:pt x="40" y="11"/>
                    <a:pt x="35" y="11"/>
                  </a:cubicBezTo>
                  <a:cubicBezTo>
                    <a:pt x="21" y="11"/>
                    <a:pt x="13" y="23"/>
                    <a:pt x="13" y="42"/>
                  </a:cubicBezTo>
                  <a:cubicBezTo>
                    <a:pt x="13" y="60"/>
                    <a:pt x="21" y="74"/>
                    <a:pt x="32" y="74"/>
                  </a:cubicBezTo>
                  <a:cubicBezTo>
                    <a:pt x="35" y="74"/>
                    <a:pt x="37" y="74"/>
                    <a:pt x="40" y="72"/>
                  </a:cubicBezTo>
                  <a:lnTo>
                    <a:pt x="40" y="48"/>
                  </a:lnTo>
                  <a:lnTo>
                    <a:pt x="29" y="48"/>
                  </a:lnTo>
                  <a:lnTo>
                    <a:pt x="32" y="3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CE44A24E-8F0B-704B-AD75-905A9B43C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5038" y="2371725"/>
              <a:ext cx="4762" cy="31750"/>
            </a:xfrm>
            <a:custGeom>
              <a:avLst/>
              <a:gdLst>
                <a:gd name="T0" fmla="*/ 6 w 14"/>
                <a:gd name="T1" fmla="*/ 85 h 86"/>
                <a:gd name="T2" fmla="*/ 0 w 14"/>
                <a:gd name="T3" fmla="*/ 85 h 86"/>
                <a:gd name="T4" fmla="*/ 0 w 14"/>
                <a:gd name="T5" fmla="*/ 0 h 86"/>
                <a:gd name="T6" fmla="*/ 13 w 14"/>
                <a:gd name="T7" fmla="*/ 0 h 86"/>
                <a:gd name="T8" fmla="*/ 13 w 14"/>
                <a:gd name="T9" fmla="*/ 85 h 86"/>
                <a:gd name="T10" fmla="*/ 6 w 14"/>
                <a:gd name="T11" fmla="*/ 8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6">
                  <a:moveTo>
                    <a:pt x="6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6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492CBFF6-9C1B-D649-9405-37B09BCC56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1388" y="2371725"/>
              <a:ext cx="19050" cy="31750"/>
            </a:xfrm>
            <a:custGeom>
              <a:avLst/>
              <a:gdLst>
                <a:gd name="T0" fmla="*/ 53 w 54"/>
                <a:gd name="T1" fmla="*/ 43 h 86"/>
                <a:gd name="T2" fmla="*/ 27 w 54"/>
                <a:gd name="T3" fmla="*/ 85 h 86"/>
                <a:gd name="T4" fmla="*/ 0 w 54"/>
                <a:gd name="T5" fmla="*/ 43 h 86"/>
                <a:gd name="T6" fmla="*/ 27 w 54"/>
                <a:gd name="T7" fmla="*/ 0 h 86"/>
                <a:gd name="T8" fmla="*/ 53 w 54"/>
                <a:gd name="T9" fmla="*/ 43 h 86"/>
                <a:gd name="T10" fmla="*/ 40 w 54"/>
                <a:gd name="T11" fmla="*/ 43 h 86"/>
                <a:gd name="T12" fmla="*/ 27 w 54"/>
                <a:gd name="T13" fmla="*/ 11 h 86"/>
                <a:gd name="T14" fmla="*/ 13 w 54"/>
                <a:gd name="T15" fmla="*/ 43 h 86"/>
                <a:gd name="T16" fmla="*/ 27 w 54"/>
                <a:gd name="T17" fmla="*/ 75 h 86"/>
                <a:gd name="T18" fmla="*/ 40 w 54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86">
                  <a:moveTo>
                    <a:pt x="53" y="43"/>
                  </a:moveTo>
                  <a:cubicBezTo>
                    <a:pt x="53" y="75"/>
                    <a:pt x="41" y="85"/>
                    <a:pt x="27" y="85"/>
                  </a:cubicBezTo>
                  <a:cubicBezTo>
                    <a:pt x="14" y="85"/>
                    <a:pt x="0" y="72"/>
                    <a:pt x="0" y="43"/>
                  </a:cubicBezTo>
                  <a:cubicBezTo>
                    <a:pt x="0" y="14"/>
                    <a:pt x="14" y="0"/>
                    <a:pt x="27" y="0"/>
                  </a:cubicBezTo>
                  <a:cubicBezTo>
                    <a:pt x="41" y="0"/>
                    <a:pt x="53" y="14"/>
                    <a:pt x="53" y="43"/>
                  </a:cubicBezTo>
                  <a:close/>
                  <a:moveTo>
                    <a:pt x="40" y="43"/>
                  </a:moveTo>
                  <a:cubicBezTo>
                    <a:pt x="40" y="19"/>
                    <a:pt x="35" y="11"/>
                    <a:pt x="27" y="11"/>
                  </a:cubicBezTo>
                  <a:cubicBezTo>
                    <a:pt x="19" y="11"/>
                    <a:pt x="13" y="19"/>
                    <a:pt x="13" y="43"/>
                  </a:cubicBezTo>
                  <a:cubicBezTo>
                    <a:pt x="13" y="67"/>
                    <a:pt x="19" y="75"/>
                    <a:pt x="27" y="75"/>
                  </a:cubicBezTo>
                  <a:cubicBezTo>
                    <a:pt x="35" y="75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7CF54481-0251-DD42-823E-677C158D22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3613" y="2371725"/>
              <a:ext cx="19050" cy="31750"/>
            </a:xfrm>
            <a:custGeom>
              <a:avLst/>
              <a:gdLst>
                <a:gd name="T0" fmla="*/ 0 w 51"/>
                <a:gd name="T1" fmla="*/ 0 h 86"/>
                <a:gd name="T2" fmla="*/ 16 w 51"/>
                <a:gd name="T3" fmla="*/ 0 h 86"/>
                <a:gd name="T4" fmla="*/ 37 w 51"/>
                <a:gd name="T5" fmla="*/ 67 h 86"/>
                <a:gd name="T6" fmla="*/ 37 w 51"/>
                <a:gd name="T7" fmla="*/ 67 h 86"/>
                <a:gd name="T8" fmla="*/ 37 w 51"/>
                <a:gd name="T9" fmla="*/ 0 h 86"/>
                <a:gd name="T10" fmla="*/ 50 w 51"/>
                <a:gd name="T11" fmla="*/ 0 h 86"/>
                <a:gd name="T12" fmla="*/ 50 w 51"/>
                <a:gd name="T13" fmla="*/ 85 h 86"/>
                <a:gd name="T14" fmla="*/ 35 w 51"/>
                <a:gd name="T15" fmla="*/ 85 h 86"/>
                <a:gd name="T16" fmla="*/ 13 w 51"/>
                <a:gd name="T17" fmla="*/ 19 h 86"/>
                <a:gd name="T18" fmla="*/ 11 w 51"/>
                <a:gd name="T19" fmla="*/ 19 h 86"/>
                <a:gd name="T20" fmla="*/ 11 w 51"/>
                <a:gd name="T21" fmla="*/ 85 h 86"/>
                <a:gd name="T22" fmla="*/ 0 w 51"/>
                <a:gd name="T23" fmla="*/ 85 h 86"/>
                <a:gd name="T24" fmla="*/ 0 w 51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86">
                  <a:moveTo>
                    <a:pt x="0" y="0"/>
                  </a:moveTo>
                  <a:lnTo>
                    <a:pt x="16" y="0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37" y="0"/>
                  </a:lnTo>
                  <a:lnTo>
                    <a:pt x="50" y="0"/>
                  </a:lnTo>
                  <a:lnTo>
                    <a:pt x="50" y="85"/>
                  </a:lnTo>
                  <a:lnTo>
                    <a:pt x="35" y="85"/>
                  </a:lnTo>
                  <a:lnTo>
                    <a:pt x="13" y="19"/>
                  </a:lnTo>
                  <a:lnTo>
                    <a:pt x="11" y="19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47B4C017-DC7B-864F-8D83-2F87475AF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1075" y="2371725"/>
              <a:ext cx="22225" cy="31750"/>
            </a:xfrm>
            <a:custGeom>
              <a:avLst/>
              <a:gdLst>
                <a:gd name="T0" fmla="*/ 43 w 60"/>
                <a:gd name="T1" fmla="*/ 64 h 86"/>
                <a:gd name="T2" fmla="*/ 19 w 60"/>
                <a:gd name="T3" fmla="*/ 64 h 86"/>
                <a:gd name="T4" fmla="*/ 14 w 60"/>
                <a:gd name="T5" fmla="*/ 85 h 86"/>
                <a:gd name="T6" fmla="*/ 0 w 60"/>
                <a:gd name="T7" fmla="*/ 85 h 86"/>
                <a:gd name="T8" fmla="*/ 24 w 60"/>
                <a:gd name="T9" fmla="*/ 0 h 86"/>
                <a:gd name="T10" fmla="*/ 37 w 60"/>
                <a:gd name="T11" fmla="*/ 0 h 86"/>
                <a:gd name="T12" fmla="*/ 59 w 60"/>
                <a:gd name="T13" fmla="*/ 85 h 86"/>
                <a:gd name="T14" fmla="*/ 45 w 60"/>
                <a:gd name="T15" fmla="*/ 85 h 86"/>
                <a:gd name="T16" fmla="*/ 43 w 60"/>
                <a:gd name="T17" fmla="*/ 64 h 86"/>
                <a:gd name="T18" fmla="*/ 40 w 60"/>
                <a:gd name="T19" fmla="*/ 53 h 86"/>
                <a:gd name="T20" fmla="*/ 32 w 60"/>
                <a:gd name="T21" fmla="*/ 14 h 86"/>
                <a:gd name="T22" fmla="*/ 32 w 60"/>
                <a:gd name="T23" fmla="*/ 14 h 86"/>
                <a:gd name="T24" fmla="*/ 22 w 60"/>
                <a:gd name="T25" fmla="*/ 53 h 86"/>
                <a:gd name="T26" fmla="*/ 40 w 60"/>
                <a:gd name="T27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86">
                  <a:moveTo>
                    <a:pt x="43" y="64"/>
                  </a:moveTo>
                  <a:lnTo>
                    <a:pt x="19" y="64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24" y="0"/>
                  </a:lnTo>
                  <a:lnTo>
                    <a:pt x="37" y="0"/>
                  </a:lnTo>
                  <a:lnTo>
                    <a:pt x="59" y="85"/>
                  </a:lnTo>
                  <a:lnTo>
                    <a:pt x="45" y="85"/>
                  </a:lnTo>
                  <a:lnTo>
                    <a:pt x="43" y="64"/>
                  </a:lnTo>
                  <a:close/>
                  <a:moveTo>
                    <a:pt x="40" y="53"/>
                  </a:moveTo>
                  <a:lnTo>
                    <a:pt x="32" y="14"/>
                  </a:lnTo>
                  <a:lnTo>
                    <a:pt x="32" y="14"/>
                  </a:lnTo>
                  <a:lnTo>
                    <a:pt x="22" y="53"/>
                  </a:lnTo>
                  <a:lnTo>
                    <a:pt x="40" y="5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A27EC714-5457-8A46-A40D-BD96194B37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4888" y="237172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13 w 35"/>
                <a:gd name="T3" fmla="*/ 0 h 86"/>
                <a:gd name="T4" fmla="*/ 13 w 35"/>
                <a:gd name="T5" fmla="*/ 72 h 86"/>
                <a:gd name="T6" fmla="*/ 34 w 35"/>
                <a:gd name="T7" fmla="*/ 72 h 86"/>
                <a:gd name="T8" fmla="*/ 34 w 35"/>
                <a:gd name="T9" fmla="*/ 85 h 86"/>
                <a:gd name="T10" fmla="*/ 0 w 35"/>
                <a:gd name="T11" fmla="*/ 85 h 86"/>
                <a:gd name="T12" fmla="*/ 0 w 35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13" y="0"/>
                  </a:lnTo>
                  <a:lnTo>
                    <a:pt x="13" y="72"/>
                  </a:lnTo>
                  <a:lnTo>
                    <a:pt x="34" y="72"/>
                  </a:lnTo>
                  <a:lnTo>
                    <a:pt x="3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A9DE15A9-A469-B74D-999C-5396D69E90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3938" y="2371725"/>
              <a:ext cx="20637" cy="31750"/>
            </a:xfrm>
            <a:custGeom>
              <a:avLst/>
              <a:gdLst>
                <a:gd name="T0" fmla="*/ 55 w 56"/>
                <a:gd name="T1" fmla="*/ 43 h 86"/>
                <a:gd name="T2" fmla="*/ 29 w 56"/>
                <a:gd name="T3" fmla="*/ 85 h 86"/>
                <a:gd name="T4" fmla="*/ 2 w 56"/>
                <a:gd name="T5" fmla="*/ 43 h 86"/>
                <a:gd name="T6" fmla="*/ 29 w 56"/>
                <a:gd name="T7" fmla="*/ 0 h 86"/>
                <a:gd name="T8" fmla="*/ 55 w 56"/>
                <a:gd name="T9" fmla="*/ 43 h 86"/>
                <a:gd name="T10" fmla="*/ 42 w 56"/>
                <a:gd name="T11" fmla="*/ 43 h 86"/>
                <a:gd name="T12" fmla="*/ 29 w 56"/>
                <a:gd name="T13" fmla="*/ 11 h 86"/>
                <a:gd name="T14" fmla="*/ 15 w 56"/>
                <a:gd name="T15" fmla="*/ 43 h 86"/>
                <a:gd name="T16" fmla="*/ 29 w 56"/>
                <a:gd name="T17" fmla="*/ 75 h 86"/>
                <a:gd name="T18" fmla="*/ 42 w 56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86">
                  <a:moveTo>
                    <a:pt x="55" y="43"/>
                  </a:moveTo>
                  <a:cubicBezTo>
                    <a:pt x="55" y="75"/>
                    <a:pt x="43" y="85"/>
                    <a:pt x="29" y="85"/>
                  </a:cubicBezTo>
                  <a:cubicBezTo>
                    <a:pt x="16" y="85"/>
                    <a:pt x="2" y="72"/>
                    <a:pt x="2" y="43"/>
                  </a:cubicBezTo>
                  <a:cubicBezTo>
                    <a:pt x="0" y="14"/>
                    <a:pt x="13" y="0"/>
                    <a:pt x="29" y="0"/>
                  </a:cubicBezTo>
                  <a:cubicBezTo>
                    <a:pt x="42" y="0"/>
                    <a:pt x="55" y="14"/>
                    <a:pt x="55" y="43"/>
                  </a:cubicBezTo>
                  <a:close/>
                  <a:moveTo>
                    <a:pt x="42" y="43"/>
                  </a:moveTo>
                  <a:cubicBezTo>
                    <a:pt x="42" y="19"/>
                    <a:pt x="37" y="11"/>
                    <a:pt x="29" y="11"/>
                  </a:cubicBezTo>
                  <a:cubicBezTo>
                    <a:pt x="21" y="11"/>
                    <a:pt x="15" y="19"/>
                    <a:pt x="15" y="43"/>
                  </a:cubicBezTo>
                  <a:cubicBezTo>
                    <a:pt x="13" y="67"/>
                    <a:pt x="21" y="75"/>
                    <a:pt x="29" y="75"/>
                  </a:cubicBezTo>
                  <a:cubicBezTo>
                    <a:pt x="37" y="75"/>
                    <a:pt x="42" y="67"/>
                    <a:pt x="42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0DAE7848-265D-4144-B628-A746344F3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2371725"/>
              <a:ext cx="14287" cy="31750"/>
            </a:xfrm>
            <a:custGeom>
              <a:avLst/>
              <a:gdLst>
                <a:gd name="T0" fmla="*/ 0 w 39"/>
                <a:gd name="T1" fmla="*/ 0 h 86"/>
                <a:gd name="T2" fmla="*/ 38 w 39"/>
                <a:gd name="T3" fmla="*/ 0 h 86"/>
                <a:gd name="T4" fmla="*/ 38 w 39"/>
                <a:gd name="T5" fmla="*/ 14 h 86"/>
                <a:gd name="T6" fmla="*/ 14 w 39"/>
                <a:gd name="T7" fmla="*/ 14 h 86"/>
                <a:gd name="T8" fmla="*/ 14 w 39"/>
                <a:gd name="T9" fmla="*/ 37 h 86"/>
                <a:gd name="T10" fmla="*/ 35 w 39"/>
                <a:gd name="T11" fmla="*/ 37 h 86"/>
                <a:gd name="T12" fmla="*/ 35 w 39"/>
                <a:gd name="T13" fmla="*/ 48 h 86"/>
                <a:gd name="T14" fmla="*/ 14 w 39"/>
                <a:gd name="T15" fmla="*/ 48 h 86"/>
                <a:gd name="T16" fmla="*/ 14 w 39"/>
                <a:gd name="T17" fmla="*/ 85 h 86"/>
                <a:gd name="T18" fmla="*/ 0 w 39"/>
                <a:gd name="T19" fmla="*/ 85 h 86"/>
                <a:gd name="T20" fmla="*/ 0 w 39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86">
                  <a:moveTo>
                    <a:pt x="0" y="0"/>
                  </a:moveTo>
                  <a:lnTo>
                    <a:pt x="38" y="0"/>
                  </a:lnTo>
                  <a:lnTo>
                    <a:pt x="38" y="14"/>
                  </a:lnTo>
                  <a:lnTo>
                    <a:pt x="14" y="14"/>
                  </a:lnTo>
                  <a:lnTo>
                    <a:pt x="14" y="37"/>
                  </a:lnTo>
                  <a:lnTo>
                    <a:pt x="35" y="37"/>
                  </a:lnTo>
                  <a:lnTo>
                    <a:pt x="35" y="48"/>
                  </a:lnTo>
                  <a:lnTo>
                    <a:pt x="14" y="48"/>
                  </a:lnTo>
                  <a:lnTo>
                    <a:pt x="14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00EA3181-8CDB-AF4C-862F-608A144F6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2038" y="2371725"/>
              <a:ext cx="12700" cy="31750"/>
            </a:xfrm>
            <a:custGeom>
              <a:avLst/>
              <a:gdLst>
                <a:gd name="T0" fmla="*/ 0 w 35"/>
                <a:gd name="T1" fmla="*/ 0 h 86"/>
                <a:gd name="T2" fmla="*/ 34 w 35"/>
                <a:gd name="T3" fmla="*/ 0 h 86"/>
                <a:gd name="T4" fmla="*/ 34 w 35"/>
                <a:gd name="T5" fmla="*/ 14 h 86"/>
                <a:gd name="T6" fmla="*/ 13 w 35"/>
                <a:gd name="T7" fmla="*/ 14 h 86"/>
                <a:gd name="T8" fmla="*/ 13 w 35"/>
                <a:gd name="T9" fmla="*/ 37 h 86"/>
                <a:gd name="T10" fmla="*/ 32 w 35"/>
                <a:gd name="T11" fmla="*/ 37 h 86"/>
                <a:gd name="T12" fmla="*/ 32 w 35"/>
                <a:gd name="T13" fmla="*/ 48 h 86"/>
                <a:gd name="T14" fmla="*/ 13 w 35"/>
                <a:gd name="T15" fmla="*/ 48 h 86"/>
                <a:gd name="T16" fmla="*/ 13 w 35"/>
                <a:gd name="T17" fmla="*/ 85 h 86"/>
                <a:gd name="T18" fmla="*/ 0 w 35"/>
                <a:gd name="T19" fmla="*/ 85 h 86"/>
                <a:gd name="T20" fmla="*/ 0 w 35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86">
                  <a:moveTo>
                    <a:pt x="0" y="0"/>
                  </a:moveTo>
                  <a:lnTo>
                    <a:pt x="34" y="0"/>
                  </a:lnTo>
                  <a:lnTo>
                    <a:pt x="34" y="14"/>
                  </a:lnTo>
                  <a:lnTo>
                    <a:pt x="13" y="14"/>
                  </a:lnTo>
                  <a:lnTo>
                    <a:pt x="13" y="37"/>
                  </a:lnTo>
                  <a:lnTo>
                    <a:pt x="32" y="37"/>
                  </a:lnTo>
                  <a:lnTo>
                    <a:pt x="32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E4529444-D0D1-E34D-8CB4-50D6ACF10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6325" y="2371725"/>
              <a:ext cx="4763" cy="31750"/>
            </a:xfrm>
            <a:custGeom>
              <a:avLst/>
              <a:gdLst>
                <a:gd name="T0" fmla="*/ 6 w 14"/>
                <a:gd name="T1" fmla="*/ 85 h 86"/>
                <a:gd name="T2" fmla="*/ 0 w 14"/>
                <a:gd name="T3" fmla="*/ 85 h 86"/>
                <a:gd name="T4" fmla="*/ 0 w 14"/>
                <a:gd name="T5" fmla="*/ 0 h 86"/>
                <a:gd name="T6" fmla="*/ 13 w 14"/>
                <a:gd name="T7" fmla="*/ 0 h 86"/>
                <a:gd name="T8" fmla="*/ 13 w 14"/>
                <a:gd name="T9" fmla="*/ 85 h 86"/>
                <a:gd name="T10" fmla="*/ 6 w 14"/>
                <a:gd name="T11" fmla="*/ 8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86">
                  <a:moveTo>
                    <a:pt x="6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85"/>
                  </a:lnTo>
                  <a:lnTo>
                    <a:pt x="6" y="8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F7DE0AAD-6FD1-6649-A34F-3DC86A145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2675" y="2371725"/>
              <a:ext cx="17463" cy="31750"/>
            </a:xfrm>
            <a:custGeom>
              <a:avLst/>
              <a:gdLst>
                <a:gd name="T0" fmla="*/ 48 w 49"/>
                <a:gd name="T1" fmla="*/ 82 h 86"/>
                <a:gd name="T2" fmla="*/ 32 w 49"/>
                <a:gd name="T3" fmla="*/ 85 h 86"/>
                <a:gd name="T4" fmla="*/ 0 w 49"/>
                <a:gd name="T5" fmla="*/ 43 h 86"/>
                <a:gd name="T6" fmla="*/ 32 w 49"/>
                <a:gd name="T7" fmla="*/ 0 h 86"/>
                <a:gd name="T8" fmla="*/ 48 w 49"/>
                <a:gd name="T9" fmla="*/ 3 h 86"/>
                <a:gd name="T10" fmla="*/ 48 w 49"/>
                <a:gd name="T11" fmla="*/ 16 h 86"/>
                <a:gd name="T12" fmla="*/ 35 w 49"/>
                <a:gd name="T13" fmla="*/ 11 h 86"/>
                <a:gd name="T14" fmla="*/ 16 w 49"/>
                <a:gd name="T15" fmla="*/ 43 h 86"/>
                <a:gd name="T16" fmla="*/ 35 w 49"/>
                <a:gd name="T17" fmla="*/ 75 h 86"/>
                <a:gd name="T18" fmla="*/ 48 w 49"/>
                <a:gd name="T19" fmla="*/ 69 h 86"/>
                <a:gd name="T20" fmla="*/ 48 w 49"/>
                <a:gd name="T21" fmla="*/ 8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86">
                  <a:moveTo>
                    <a:pt x="48" y="82"/>
                  </a:moveTo>
                  <a:cubicBezTo>
                    <a:pt x="45" y="85"/>
                    <a:pt x="40" y="85"/>
                    <a:pt x="32" y="85"/>
                  </a:cubicBezTo>
                  <a:cubicBezTo>
                    <a:pt x="11" y="85"/>
                    <a:pt x="0" y="67"/>
                    <a:pt x="0" y="43"/>
                  </a:cubicBezTo>
                  <a:cubicBezTo>
                    <a:pt x="0" y="19"/>
                    <a:pt x="11" y="0"/>
                    <a:pt x="32" y="0"/>
                  </a:cubicBezTo>
                  <a:cubicBezTo>
                    <a:pt x="40" y="0"/>
                    <a:pt x="45" y="3"/>
                    <a:pt x="48" y="3"/>
                  </a:cubicBezTo>
                  <a:lnTo>
                    <a:pt x="48" y="16"/>
                  </a:lnTo>
                  <a:cubicBezTo>
                    <a:pt x="45" y="14"/>
                    <a:pt x="42" y="11"/>
                    <a:pt x="35" y="11"/>
                  </a:cubicBezTo>
                  <a:cubicBezTo>
                    <a:pt x="24" y="11"/>
                    <a:pt x="16" y="19"/>
                    <a:pt x="16" y="43"/>
                  </a:cubicBezTo>
                  <a:cubicBezTo>
                    <a:pt x="16" y="64"/>
                    <a:pt x="24" y="75"/>
                    <a:pt x="35" y="75"/>
                  </a:cubicBezTo>
                  <a:cubicBezTo>
                    <a:pt x="40" y="75"/>
                    <a:pt x="45" y="72"/>
                    <a:pt x="48" y="69"/>
                  </a:cubicBezTo>
                  <a:lnTo>
                    <a:pt x="48" y="8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6FA8E859-1B96-084E-BD03-72B5E5586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1725" y="2371725"/>
              <a:ext cx="14288" cy="31750"/>
            </a:xfrm>
            <a:custGeom>
              <a:avLst/>
              <a:gdLst>
                <a:gd name="T0" fmla="*/ 0 w 38"/>
                <a:gd name="T1" fmla="*/ 0 h 86"/>
                <a:gd name="T2" fmla="*/ 37 w 38"/>
                <a:gd name="T3" fmla="*/ 0 h 86"/>
                <a:gd name="T4" fmla="*/ 37 w 38"/>
                <a:gd name="T5" fmla="*/ 14 h 86"/>
                <a:gd name="T6" fmla="*/ 13 w 38"/>
                <a:gd name="T7" fmla="*/ 14 h 86"/>
                <a:gd name="T8" fmla="*/ 13 w 38"/>
                <a:gd name="T9" fmla="*/ 35 h 86"/>
                <a:gd name="T10" fmla="*/ 34 w 38"/>
                <a:gd name="T11" fmla="*/ 35 h 86"/>
                <a:gd name="T12" fmla="*/ 34 w 38"/>
                <a:gd name="T13" fmla="*/ 48 h 86"/>
                <a:gd name="T14" fmla="*/ 13 w 38"/>
                <a:gd name="T15" fmla="*/ 48 h 86"/>
                <a:gd name="T16" fmla="*/ 13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4"/>
                  </a:lnTo>
                  <a:lnTo>
                    <a:pt x="13" y="14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ED726FC5-B22B-3A49-A2BB-8DC6C2531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5538" y="2371725"/>
              <a:ext cx="12700" cy="31750"/>
            </a:xfrm>
            <a:custGeom>
              <a:avLst/>
              <a:gdLst>
                <a:gd name="T0" fmla="*/ 0 w 36"/>
                <a:gd name="T1" fmla="*/ 0 h 86"/>
                <a:gd name="T2" fmla="*/ 35 w 36"/>
                <a:gd name="T3" fmla="*/ 0 h 86"/>
                <a:gd name="T4" fmla="*/ 35 w 36"/>
                <a:gd name="T5" fmla="*/ 14 h 86"/>
                <a:gd name="T6" fmla="*/ 11 w 36"/>
                <a:gd name="T7" fmla="*/ 14 h 86"/>
                <a:gd name="T8" fmla="*/ 11 w 36"/>
                <a:gd name="T9" fmla="*/ 37 h 86"/>
                <a:gd name="T10" fmla="*/ 32 w 36"/>
                <a:gd name="T11" fmla="*/ 37 h 86"/>
                <a:gd name="T12" fmla="*/ 32 w 36"/>
                <a:gd name="T13" fmla="*/ 48 h 86"/>
                <a:gd name="T14" fmla="*/ 11 w 36"/>
                <a:gd name="T15" fmla="*/ 48 h 86"/>
                <a:gd name="T16" fmla="*/ 11 w 36"/>
                <a:gd name="T17" fmla="*/ 85 h 86"/>
                <a:gd name="T18" fmla="*/ 0 w 36"/>
                <a:gd name="T19" fmla="*/ 85 h 86"/>
                <a:gd name="T20" fmla="*/ 0 w 36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86">
                  <a:moveTo>
                    <a:pt x="0" y="0"/>
                  </a:moveTo>
                  <a:lnTo>
                    <a:pt x="35" y="0"/>
                  </a:lnTo>
                  <a:lnTo>
                    <a:pt x="35" y="14"/>
                  </a:lnTo>
                  <a:lnTo>
                    <a:pt x="11" y="14"/>
                  </a:lnTo>
                  <a:lnTo>
                    <a:pt x="11" y="37"/>
                  </a:lnTo>
                  <a:lnTo>
                    <a:pt x="32" y="37"/>
                  </a:lnTo>
                  <a:lnTo>
                    <a:pt x="32" y="48"/>
                  </a:lnTo>
                  <a:lnTo>
                    <a:pt x="11" y="48"/>
                  </a:lnTo>
                  <a:lnTo>
                    <a:pt x="11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29A8AA91-E684-344F-B7A4-2732EE766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8238" y="2371725"/>
              <a:ext cx="19050" cy="31750"/>
            </a:xfrm>
            <a:custGeom>
              <a:avLst/>
              <a:gdLst>
                <a:gd name="T0" fmla="*/ 53 w 54"/>
                <a:gd name="T1" fmla="*/ 43 h 86"/>
                <a:gd name="T2" fmla="*/ 27 w 54"/>
                <a:gd name="T3" fmla="*/ 85 h 86"/>
                <a:gd name="T4" fmla="*/ 0 w 54"/>
                <a:gd name="T5" fmla="*/ 43 h 86"/>
                <a:gd name="T6" fmla="*/ 27 w 54"/>
                <a:gd name="T7" fmla="*/ 0 h 86"/>
                <a:gd name="T8" fmla="*/ 53 w 54"/>
                <a:gd name="T9" fmla="*/ 43 h 86"/>
                <a:gd name="T10" fmla="*/ 40 w 54"/>
                <a:gd name="T11" fmla="*/ 43 h 86"/>
                <a:gd name="T12" fmla="*/ 27 w 54"/>
                <a:gd name="T13" fmla="*/ 11 h 86"/>
                <a:gd name="T14" fmla="*/ 14 w 54"/>
                <a:gd name="T15" fmla="*/ 43 h 86"/>
                <a:gd name="T16" fmla="*/ 27 w 54"/>
                <a:gd name="T17" fmla="*/ 75 h 86"/>
                <a:gd name="T18" fmla="*/ 40 w 54"/>
                <a:gd name="T19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86">
                  <a:moveTo>
                    <a:pt x="53" y="43"/>
                  </a:moveTo>
                  <a:cubicBezTo>
                    <a:pt x="53" y="75"/>
                    <a:pt x="40" y="85"/>
                    <a:pt x="27" y="85"/>
                  </a:cubicBezTo>
                  <a:cubicBezTo>
                    <a:pt x="14" y="85"/>
                    <a:pt x="0" y="72"/>
                    <a:pt x="0" y="43"/>
                  </a:cubicBezTo>
                  <a:cubicBezTo>
                    <a:pt x="0" y="14"/>
                    <a:pt x="14" y="0"/>
                    <a:pt x="27" y="0"/>
                  </a:cubicBezTo>
                  <a:cubicBezTo>
                    <a:pt x="40" y="0"/>
                    <a:pt x="53" y="14"/>
                    <a:pt x="53" y="43"/>
                  </a:cubicBezTo>
                  <a:close/>
                  <a:moveTo>
                    <a:pt x="40" y="43"/>
                  </a:moveTo>
                  <a:cubicBezTo>
                    <a:pt x="40" y="19"/>
                    <a:pt x="35" y="11"/>
                    <a:pt x="27" y="11"/>
                  </a:cubicBezTo>
                  <a:cubicBezTo>
                    <a:pt x="19" y="11"/>
                    <a:pt x="14" y="19"/>
                    <a:pt x="14" y="43"/>
                  </a:cubicBezTo>
                  <a:cubicBezTo>
                    <a:pt x="14" y="67"/>
                    <a:pt x="19" y="75"/>
                    <a:pt x="27" y="75"/>
                  </a:cubicBezTo>
                  <a:cubicBezTo>
                    <a:pt x="35" y="75"/>
                    <a:pt x="40" y="67"/>
                    <a:pt x="40" y="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47C54390-55E9-2741-AB3B-AF81FEBFA2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0463" y="2371725"/>
              <a:ext cx="17462" cy="31750"/>
            </a:xfrm>
            <a:custGeom>
              <a:avLst/>
              <a:gdLst>
                <a:gd name="T0" fmla="*/ 2 w 48"/>
                <a:gd name="T1" fmla="*/ 0 h 89"/>
                <a:gd name="T2" fmla="*/ 23 w 48"/>
                <a:gd name="T3" fmla="*/ 0 h 89"/>
                <a:gd name="T4" fmla="*/ 45 w 48"/>
                <a:gd name="T5" fmla="*/ 22 h 89"/>
                <a:gd name="T6" fmla="*/ 31 w 48"/>
                <a:gd name="T7" fmla="*/ 43 h 89"/>
                <a:gd name="T8" fmla="*/ 31 w 48"/>
                <a:gd name="T9" fmla="*/ 43 h 89"/>
                <a:gd name="T10" fmla="*/ 39 w 48"/>
                <a:gd name="T11" fmla="*/ 53 h 89"/>
                <a:gd name="T12" fmla="*/ 47 w 48"/>
                <a:gd name="T13" fmla="*/ 85 h 89"/>
                <a:gd name="T14" fmla="*/ 34 w 48"/>
                <a:gd name="T15" fmla="*/ 85 h 89"/>
                <a:gd name="T16" fmla="*/ 26 w 48"/>
                <a:gd name="T17" fmla="*/ 59 h 89"/>
                <a:gd name="T18" fmla="*/ 15 w 48"/>
                <a:gd name="T19" fmla="*/ 51 h 89"/>
                <a:gd name="T20" fmla="*/ 13 w 48"/>
                <a:gd name="T21" fmla="*/ 51 h 89"/>
                <a:gd name="T22" fmla="*/ 13 w 48"/>
                <a:gd name="T23" fmla="*/ 88 h 89"/>
                <a:gd name="T24" fmla="*/ 0 w 48"/>
                <a:gd name="T25" fmla="*/ 88 h 89"/>
                <a:gd name="T26" fmla="*/ 2 w 48"/>
                <a:gd name="T27" fmla="*/ 0 h 89"/>
                <a:gd name="T28" fmla="*/ 18 w 48"/>
                <a:gd name="T29" fmla="*/ 37 h 89"/>
                <a:gd name="T30" fmla="*/ 29 w 48"/>
                <a:gd name="T31" fmla="*/ 24 h 89"/>
                <a:gd name="T32" fmla="*/ 18 w 48"/>
                <a:gd name="T33" fmla="*/ 11 h 89"/>
                <a:gd name="T34" fmla="*/ 13 w 48"/>
                <a:gd name="T35" fmla="*/ 11 h 89"/>
                <a:gd name="T36" fmla="*/ 13 w 48"/>
                <a:gd name="T37" fmla="*/ 35 h 89"/>
                <a:gd name="T38" fmla="*/ 18 w 48"/>
                <a:gd name="T39" fmla="*/ 35 h 89"/>
                <a:gd name="T40" fmla="*/ 18 w 48"/>
                <a:gd name="T41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" h="89">
                  <a:moveTo>
                    <a:pt x="2" y="0"/>
                  </a:moveTo>
                  <a:lnTo>
                    <a:pt x="23" y="0"/>
                  </a:lnTo>
                  <a:cubicBezTo>
                    <a:pt x="37" y="0"/>
                    <a:pt x="45" y="8"/>
                    <a:pt x="45" y="22"/>
                  </a:cubicBezTo>
                  <a:cubicBezTo>
                    <a:pt x="45" y="32"/>
                    <a:pt x="39" y="40"/>
                    <a:pt x="31" y="43"/>
                  </a:cubicBezTo>
                  <a:lnTo>
                    <a:pt x="31" y="43"/>
                  </a:lnTo>
                  <a:cubicBezTo>
                    <a:pt x="34" y="43"/>
                    <a:pt x="37" y="45"/>
                    <a:pt x="39" y="53"/>
                  </a:cubicBezTo>
                  <a:lnTo>
                    <a:pt x="47" y="85"/>
                  </a:lnTo>
                  <a:lnTo>
                    <a:pt x="34" y="85"/>
                  </a:lnTo>
                  <a:lnTo>
                    <a:pt x="26" y="59"/>
                  </a:lnTo>
                  <a:cubicBezTo>
                    <a:pt x="23" y="51"/>
                    <a:pt x="21" y="51"/>
                    <a:pt x="15" y="51"/>
                  </a:cubicBezTo>
                  <a:lnTo>
                    <a:pt x="13" y="51"/>
                  </a:lnTo>
                  <a:lnTo>
                    <a:pt x="13" y="88"/>
                  </a:lnTo>
                  <a:lnTo>
                    <a:pt x="0" y="88"/>
                  </a:lnTo>
                  <a:lnTo>
                    <a:pt x="2" y="0"/>
                  </a:lnTo>
                  <a:close/>
                  <a:moveTo>
                    <a:pt x="18" y="37"/>
                  </a:moveTo>
                  <a:cubicBezTo>
                    <a:pt x="26" y="37"/>
                    <a:pt x="29" y="32"/>
                    <a:pt x="29" y="24"/>
                  </a:cubicBezTo>
                  <a:cubicBezTo>
                    <a:pt x="29" y="14"/>
                    <a:pt x="23" y="11"/>
                    <a:pt x="18" y="11"/>
                  </a:cubicBezTo>
                  <a:lnTo>
                    <a:pt x="13" y="11"/>
                  </a:lnTo>
                  <a:lnTo>
                    <a:pt x="13" y="35"/>
                  </a:lnTo>
                  <a:lnTo>
                    <a:pt x="18" y="35"/>
                  </a:lnTo>
                  <a:lnTo>
                    <a:pt x="18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7D601FD3-0BF4-3842-A8F7-2844A4B82D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1100" y="2371725"/>
              <a:ext cx="15875" cy="31750"/>
            </a:xfrm>
            <a:custGeom>
              <a:avLst/>
              <a:gdLst>
                <a:gd name="T0" fmla="*/ 16 w 46"/>
                <a:gd name="T1" fmla="*/ 14 h 86"/>
                <a:gd name="T2" fmla="*/ 0 w 46"/>
                <a:gd name="T3" fmla="*/ 14 h 86"/>
                <a:gd name="T4" fmla="*/ 0 w 46"/>
                <a:gd name="T5" fmla="*/ 0 h 86"/>
                <a:gd name="T6" fmla="*/ 45 w 46"/>
                <a:gd name="T7" fmla="*/ 0 h 86"/>
                <a:gd name="T8" fmla="*/ 45 w 46"/>
                <a:gd name="T9" fmla="*/ 14 h 86"/>
                <a:gd name="T10" fmla="*/ 30 w 46"/>
                <a:gd name="T11" fmla="*/ 14 h 86"/>
                <a:gd name="T12" fmla="*/ 30 w 46"/>
                <a:gd name="T13" fmla="*/ 85 h 86"/>
                <a:gd name="T14" fmla="*/ 16 w 46"/>
                <a:gd name="T15" fmla="*/ 85 h 86"/>
                <a:gd name="T16" fmla="*/ 16 w 46"/>
                <a:gd name="T17" fmla="*/ 1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86">
                  <a:moveTo>
                    <a:pt x="16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14"/>
                  </a:lnTo>
                  <a:lnTo>
                    <a:pt x="30" y="14"/>
                  </a:lnTo>
                  <a:lnTo>
                    <a:pt x="30" y="85"/>
                  </a:lnTo>
                  <a:lnTo>
                    <a:pt x="16" y="85"/>
                  </a:lnTo>
                  <a:lnTo>
                    <a:pt x="16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838D01AE-3C09-C94B-BD68-8860D6792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8563" y="2371725"/>
              <a:ext cx="15875" cy="31750"/>
            </a:xfrm>
            <a:custGeom>
              <a:avLst/>
              <a:gdLst>
                <a:gd name="T0" fmla="*/ 0 w 46"/>
                <a:gd name="T1" fmla="*/ 0 h 86"/>
                <a:gd name="T2" fmla="*/ 13 w 46"/>
                <a:gd name="T3" fmla="*/ 0 h 86"/>
                <a:gd name="T4" fmla="*/ 13 w 46"/>
                <a:gd name="T5" fmla="*/ 35 h 86"/>
                <a:gd name="T6" fmla="*/ 35 w 46"/>
                <a:gd name="T7" fmla="*/ 35 h 86"/>
                <a:gd name="T8" fmla="*/ 35 w 46"/>
                <a:gd name="T9" fmla="*/ 0 h 86"/>
                <a:gd name="T10" fmla="*/ 45 w 46"/>
                <a:gd name="T11" fmla="*/ 0 h 86"/>
                <a:gd name="T12" fmla="*/ 45 w 46"/>
                <a:gd name="T13" fmla="*/ 85 h 86"/>
                <a:gd name="T14" fmla="*/ 35 w 46"/>
                <a:gd name="T15" fmla="*/ 85 h 86"/>
                <a:gd name="T16" fmla="*/ 35 w 46"/>
                <a:gd name="T17" fmla="*/ 48 h 86"/>
                <a:gd name="T18" fmla="*/ 13 w 46"/>
                <a:gd name="T19" fmla="*/ 48 h 86"/>
                <a:gd name="T20" fmla="*/ 13 w 46"/>
                <a:gd name="T21" fmla="*/ 85 h 86"/>
                <a:gd name="T22" fmla="*/ 0 w 46"/>
                <a:gd name="T23" fmla="*/ 85 h 86"/>
                <a:gd name="T24" fmla="*/ 0 w 46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86">
                  <a:moveTo>
                    <a:pt x="0" y="0"/>
                  </a:moveTo>
                  <a:lnTo>
                    <a:pt x="13" y="0"/>
                  </a:lnTo>
                  <a:lnTo>
                    <a:pt x="13" y="35"/>
                  </a:lnTo>
                  <a:lnTo>
                    <a:pt x="35" y="35"/>
                  </a:lnTo>
                  <a:lnTo>
                    <a:pt x="35" y="0"/>
                  </a:lnTo>
                  <a:lnTo>
                    <a:pt x="45" y="0"/>
                  </a:lnTo>
                  <a:lnTo>
                    <a:pt x="45" y="85"/>
                  </a:lnTo>
                  <a:lnTo>
                    <a:pt x="35" y="85"/>
                  </a:lnTo>
                  <a:lnTo>
                    <a:pt x="35" y="48"/>
                  </a:lnTo>
                  <a:lnTo>
                    <a:pt x="13" y="48"/>
                  </a:lnTo>
                  <a:lnTo>
                    <a:pt x="13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4EEC5231-89B1-3F49-9E55-ACAFAA2D4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9200" y="2371725"/>
              <a:ext cx="14288" cy="31750"/>
            </a:xfrm>
            <a:custGeom>
              <a:avLst/>
              <a:gdLst>
                <a:gd name="T0" fmla="*/ 0 w 38"/>
                <a:gd name="T1" fmla="*/ 0 h 86"/>
                <a:gd name="T2" fmla="*/ 37 w 38"/>
                <a:gd name="T3" fmla="*/ 0 h 86"/>
                <a:gd name="T4" fmla="*/ 37 w 38"/>
                <a:gd name="T5" fmla="*/ 14 h 86"/>
                <a:gd name="T6" fmla="*/ 13 w 38"/>
                <a:gd name="T7" fmla="*/ 14 h 86"/>
                <a:gd name="T8" fmla="*/ 13 w 38"/>
                <a:gd name="T9" fmla="*/ 35 h 86"/>
                <a:gd name="T10" fmla="*/ 34 w 38"/>
                <a:gd name="T11" fmla="*/ 35 h 86"/>
                <a:gd name="T12" fmla="*/ 34 w 38"/>
                <a:gd name="T13" fmla="*/ 48 h 86"/>
                <a:gd name="T14" fmla="*/ 13 w 38"/>
                <a:gd name="T15" fmla="*/ 48 h 86"/>
                <a:gd name="T16" fmla="*/ 13 w 38"/>
                <a:gd name="T17" fmla="*/ 72 h 86"/>
                <a:gd name="T18" fmla="*/ 37 w 38"/>
                <a:gd name="T19" fmla="*/ 72 h 86"/>
                <a:gd name="T20" fmla="*/ 37 w 38"/>
                <a:gd name="T21" fmla="*/ 85 h 86"/>
                <a:gd name="T22" fmla="*/ 0 w 38"/>
                <a:gd name="T23" fmla="*/ 85 h 86"/>
                <a:gd name="T24" fmla="*/ 0 w 38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86">
                  <a:moveTo>
                    <a:pt x="0" y="0"/>
                  </a:moveTo>
                  <a:lnTo>
                    <a:pt x="37" y="0"/>
                  </a:lnTo>
                  <a:lnTo>
                    <a:pt x="37" y="14"/>
                  </a:lnTo>
                  <a:lnTo>
                    <a:pt x="13" y="14"/>
                  </a:lnTo>
                  <a:lnTo>
                    <a:pt x="13" y="35"/>
                  </a:lnTo>
                  <a:lnTo>
                    <a:pt x="34" y="35"/>
                  </a:lnTo>
                  <a:lnTo>
                    <a:pt x="34" y="48"/>
                  </a:lnTo>
                  <a:lnTo>
                    <a:pt x="13" y="48"/>
                  </a:lnTo>
                  <a:lnTo>
                    <a:pt x="13" y="72"/>
                  </a:lnTo>
                  <a:lnTo>
                    <a:pt x="37" y="72"/>
                  </a:lnTo>
                  <a:lnTo>
                    <a:pt x="37" y="85"/>
                  </a:lnTo>
                  <a:lnTo>
                    <a:pt x="0" y="8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BAE34510-A671-0A41-A493-EBC4B18FE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3125" y="2038350"/>
              <a:ext cx="355600" cy="273050"/>
            </a:xfrm>
            <a:custGeom>
              <a:avLst/>
              <a:gdLst>
                <a:gd name="T0" fmla="*/ 177 w 986"/>
                <a:gd name="T1" fmla="*/ 582 h 758"/>
                <a:gd name="T2" fmla="*/ 209 w 986"/>
                <a:gd name="T3" fmla="*/ 537 h 758"/>
                <a:gd name="T4" fmla="*/ 820 w 986"/>
                <a:gd name="T5" fmla="*/ 452 h 758"/>
                <a:gd name="T6" fmla="*/ 320 w 986"/>
                <a:gd name="T7" fmla="*/ 725 h 758"/>
                <a:gd name="T8" fmla="*/ 664 w 986"/>
                <a:gd name="T9" fmla="*/ 725 h 758"/>
                <a:gd name="T10" fmla="*/ 79 w 986"/>
                <a:gd name="T11" fmla="*/ 299 h 758"/>
                <a:gd name="T12" fmla="*/ 847 w 986"/>
                <a:gd name="T13" fmla="*/ 206 h 758"/>
                <a:gd name="T14" fmla="*/ 881 w 986"/>
                <a:gd name="T15" fmla="*/ 442 h 758"/>
                <a:gd name="T16" fmla="*/ 519 w 986"/>
                <a:gd name="T17" fmla="*/ 129 h 758"/>
                <a:gd name="T18" fmla="*/ 519 w 986"/>
                <a:gd name="T19" fmla="*/ 37 h 758"/>
                <a:gd name="T20" fmla="*/ 338 w 986"/>
                <a:gd name="T21" fmla="*/ 174 h 758"/>
                <a:gd name="T22" fmla="*/ 669 w 986"/>
                <a:gd name="T23" fmla="*/ 127 h 758"/>
                <a:gd name="T24" fmla="*/ 646 w 986"/>
                <a:gd name="T25" fmla="*/ 156 h 758"/>
                <a:gd name="T26" fmla="*/ 566 w 986"/>
                <a:gd name="T27" fmla="*/ 227 h 758"/>
                <a:gd name="T28" fmla="*/ 537 w 986"/>
                <a:gd name="T29" fmla="*/ 256 h 758"/>
                <a:gd name="T30" fmla="*/ 561 w 986"/>
                <a:gd name="T31" fmla="*/ 545 h 758"/>
                <a:gd name="T32" fmla="*/ 474 w 986"/>
                <a:gd name="T33" fmla="*/ 566 h 758"/>
                <a:gd name="T34" fmla="*/ 365 w 986"/>
                <a:gd name="T35" fmla="*/ 455 h 758"/>
                <a:gd name="T36" fmla="*/ 455 w 986"/>
                <a:gd name="T37" fmla="*/ 352 h 758"/>
                <a:gd name="T38" fmla="*/ 352 w 986"/>
                <a:gd name="T39" fmla="*/ 174 h 758"/>
                <a:gd name="T40" fmla="*/ 360 w 986"/>
                <a:gd name="T41" fmla="*/ 113 h 758"/>
                <a:gd name="T42" fmla="*/ 815 w 986"/>
                <a:gd name="T43" fmla="*/ 323 h 758"/>
                <a:gd name="T44" fmla="*/ 553 w 986"/>
                <a:gd name="T45" fmla="*/ 235 h 758"/>
                <a:gd name="T46" fmla="*/ 542 w 986"/>
                <a:gd name="T47" fmla="*/ 241 h 758"/>
                <a:gd name="T48" fmla="*/ 717 w 986"/>
                <a:gd name="T49" fmla="*/ 190 h 758"/>
                <a:gd name="T50" fmla="*/ 685 w 986"/>
                <a:gd name="T51" fmla="*/ 193 h 758"/>
                <a:gd name="T52" fmla="*/ 680 w 986"/>
                <a:gd name="T53" fmla="*/ 246 h 758"/>
                <a:gd name="T54" fmla="*/ 656 w 986"/>
                <a:gd name="T55" fmla="*/ 209 h 758"/>
                <a:gd name="T56" fmla="*/ 683 w 986"/>
                <a:gd name="T57" fmla="*/ 219 h 758"/>
                <a:gd name="T58" fmla="*/ 690 w 986"/>
                <a:gd name="T59" fmla="*/ 260 h 758"/>
                <a:gd name="T60" fmla="*/ 672 w 986"/>
                <a:gd name="T61" fmla="*/ 294 h 758"/>
                <a:gd name="T62" fmla="*/ 648 w 986"/>
                <a:gd name="T63" fmla="*/ 299 h 758"/>
                <a:gd name="T64" fmla="*/ 582 w 986"/>
                <a:gd name="T65" fmla="*/ 262 h 758"/>
                <a:gd name="T66" fmla="*/ 571 w 986"/>
                <a:gd name="T67" fmla="*/ 429 h 758"/>
                <a:gd name="T68" fmla="*/ 667 w 986"/>
                <a:gd name="T69" fmla="*/ 270 h 758"/>
                <a:gd name="T70" fmla="*/ 654 w 986"/>
                <a:gd name="T71" fmla="*/ 270 h 758"/>
                <a:gd name="T72" fmla="*/ 627 w 986"/>
                <a:gd name="T73" fmla="*/ 259 h 758"/>
                <a:gd name="T74" fmla="*/ 590 w 986"/>
                <a:gd name="T75" fmla="*/ 235 h 758"/>
                <a:gd name="T76" fmla="*/ 603 w 986"/>
                <a:gd name="T77" fmla="*/ 384 h 758"/>
                <a:gd name="T78" fmla="*/ 624 w 986"/>
                <a:gd name="T79" fmla="*/ 362 h 758"/>
                <a:gd name="T80" fmla="*/ 640 w 986"/>
                <a:gd name="T81" fmla="*/ 341 h 758"/>
                <a:gd name="T82" fmla="*/ 627 w 986"/>
                <a:gd name="T83" fmla="*/ 516 h 758"/>
                <a:gd name="T84" fmla="*/ 617 w 986"/>
                <a:gd name="T85" fmla="*/ 537 h 758"/>
                <a:gd name="T86" fmla="*/ 654 w 986"/>
                <a:gd name="T87" fmla="*/ 479 h 758"/>
                <a:gd name="T88" fmla="*/ 680 w 986"/>
                <a:gd name="T89" fmla="*/ 503 h 758"/>
                <a:gd name="T90" fmla="*/ 328 w 986"/>
                <a:gd name="T91" fmla="*/ 346 h 758"/>
                <a:gd name="T92" fmla="*/ 352 w 986"/>
                <a:gd name="T93" fmla="*/ 360 h 758"/>
                <a:gd name="T94" fmla="*/ 354 w 986"/>
                <a:gd name="T95" fmla="*/ 328 h 758"/>
                <a:gd name="T96" fmla="*/ 320 w 986"/>
                <a:gd name="T97" fmla="*/ 349 h 758"/>
                <a:gd name="T98" fmla="*/ 394 w 986"/>
                <a:gd name="T99" fmla="*/ 352 h 758"/>
                <a:gd name="T100" fmla="*/ 423 w 986"/>
                <a:gd name="T101" fmla="*/ 370 h 758"/>
                <a:gd name="T102" fmla="*/ 391 w 986"/>
                <a:gd name="T103" fmla="*/ 233 h 758"/>
                <a:gd name="T104" fmla="*/ 360 w 986"/>
                <a:gd name="T105" fmla="*/ 272 h 758"/>
                <a:gd name="T106" fmla="*/ 304 w 986"/>
                <a:gd name="T107" fmla="*/ 479 h 758"/>
                <a:gd name="T108" fmla="*/ 272 w 986"/>
                <a:gd name="T109" fmla="*/ 394 h 758"/>
                <a:gd name="T110" fmla="*/ 211 w 986"/>
                <a:gd name="T111" fmla="*/ 399 h 758"/>
                <a:gd name="T112" fmla="*/ 209 w 986"/>
                <a:gd name="T113" fmla="*/ 434 h 758"/>
                <a:gd name="T114" fmla="*/ 240 w 986"/>
                <a:gd name="T115" fmla="*/ 439 h 758"/>
                <a:gd name="T116" fmla="*/ 230 w 986"/>
                <a:gd name="T117" fmla="*/ 333 h 758"/>
                <a:gd name="T118" fmla="*/ 640 w 986"/>
                <a:gd name="T119" fmla="*/ 79 h 758"/>
                <a:gd name="T120" fmla="*/ 630 w 986"/>
                <a:gd name="T121" fmla="*/ 222 h 758"/>
                <a:gd name="T122" fmla="*/ 619 w 986"/>
                <a:gd name="T123" fmla="*/ 238 h 758"/>
                <a:gd name="T124" fmla="*/ 466 w 986"/>
                <a:gd name="T125" fmla="*/ 259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86" h="758">
                  <a:moveTo>
                    <a:pt x="855" y="140"/>
                  </a:moveTo>
                  <a:cubicBezTo>
                    <a:pt x="842" y="76"/>
                    <a:pt x="791" y="26"/>
                    <a:pt x="733" y="13"/>
                  </a:cubicBezTo>
                  <a:cubicBezTo>
                    <a:pt x="762" y="34"/>
                    <a:pt x="767" y="62"/>
                    <a:pt x="786" y="84"/>
                  </a:cubicBezTo>
                  <a:cubicBezTo>
                    <a:pt x="805" y="105"/>
                    <a:pt x="836" y="119"/>
                    <a:pt x="855" y="140"/>
                  </a:cubicBezTo>
                  <a:close/>
                  <a:moveTo>
                    <a:pt x="209" y="95"/>
                  </a:moveTo>
                  <a:cubicBezTo>
                    <a:pt x="195" y="121"/>
                    <a:pt x="129" y="132"/>
                    <a:pt x="98" y="196"/>
                  </a:cubicBezTo>
                  <a:cubicBezTo>
                    <a:pt x="113" y="156"/>
                    <a:pt x="105" y="98"/>
                    <a:pt x="132" y="66"/>
                  </a:cubicBezTo>
                  <a:cubicBezTo>
                    <a:pt x="55" y="124"/>
                    <a:pt x="90" y="217"/>
                    <a:pt x="84" y="246"/>
                  </a:cubicBezTo>
                  <a:cubicBezTo>
                    <a:pt x="124" y="158"/>
                    <a:pt x="185" y="177"/>
                    <a:pt x="209" y="95"/>
                  </a:cubicBezTo>
                  <a:close/>
                  <a:moveTo>
                    <a:pt x="177" y="582"/>
                  </a:moveTo>
                  <a:cubicBezTo>
                    <a:pt x="143" y="542"/>
                    <a:pt x="68" y="534"/>
                    <a:pt x="39" y="476"/>
                  </a:cubicBezTo>
                  <a:cubicBezTo>
                    <a:pt x="76" y="619"/>
                    <a:pt x="174" y="590"/>
                    <a:pt x="219" y="622"/>
                  </a:cubicBezTo>
                  <a:cubicBezTo>
                    <a:pt x="182" y="566"/>
                    <a:pt x="211" y="532"/>
                    <a:pt x="158" y="452"/>
                  </a:cubicBezTo>
                  <a:cubicBezTo>
                    <a:pt x="166" y="487"/>
                    <a:pt x="145" y="534"/>
                    <a:pt x="177" y="582"/>
                  </a:cubicBezTo>
                  <a:close/>
                  <a:moveTo>
                    <a:pt x="135" y="357"/>
                  </a:moveTo>
                  <a:cubicBezTo>
                    <a:pt x="132" y="399"/>
                    <a:pt x="103" y="421"/>
                    <a:pt x="121" y="500"/>
                  </a:cubicBezTo>
                  <a:cubicBezTo>
                    <a:pt x="87" y="434"/>
                    <a:pt x="34" y="407"/>
                    <a:pt x="18" y="362"/>
                  </a:cubicBezTo>
                  <a:cubicBezTo>
                    <a:pt x="18" y="489"/>
                    <a:pt x="121" y="508"/>
                    <a:pt x="148" y="542"/>
                  </a:cubicBezTo>
                  <a:cubicBezTo>
                    <a:pt x="127" y="463"/>
                    <a:pt x="164" y="434"/>
                    <a:pt x="135" y="357"/>
                  </a:cubicBezTo>
                  <a:close/>
                  <a:moveTo>
                    <a:pt x="209" y="537"/>
                  </a:moveTo>
                  <a:cubicBezTo>
                    <a:pt x="227" y="564"/>
                    <a:pt x="209" y="598"/>
                    <a:pt x="264" y="651"/>
                  </a:cubicBezTo>
                  <a:cubicBezTo>
                    <a:pt x="209" y="619"/>
                    <a:pt x="132" y="632"/>
                    <a:pt x="95" y="590"/>
                  </a:cubicBezTo>
                  <a:cubicBezTo>
                    <a:pt x="161" y="712"/>
                    <a:pt x="272" y="662"/>
                    <a:pt x="304" y="677"/>
                  </a:cubicBezTo>
                  <a:cubicBezTo>
                    <a:pt x="275" y="635"/>
                    <a:pt x="293" y="614"/>
                    <a:pt x="209" y="537"/>
                  </a:cubicBezTo>
                  <a:close/>
                  <a:moveTo>
                    <a:pt x="770" y="540"/>
                  </a:moveTo>
                  <a:cubicBezTo>
                    <a:pt x="685" y="614"/>
                    <a:pt x="707" y="638"/>
                    <a:pt x="675" y="680"/>
                  </a:cubicBezTo>
                  <a:cubicBezTo>
                    <a:pt x="707" y="664"/>
                    <a:pt x="818" y="715"/>
                    <a:pt x="881" y="593"/>
                  </a:cubicBezTo>
                  <a:cubicBezTo>
                    <a:pt x="847" y="635"/>
                    <a:pt x="770" y="619"/>
                    <a:pt x="714" y="654"/>
                  </a:cubicBezTo>
                  <a:cubicBezTo>
                    <a:pt x="773" y="601"/>
                    <a:pt x="754" y="566"/>
                    <a:pt x="770" y="540"/>
                  </a:cubicBezTo>
                  <a:close/>
                  <a:moveTo>
                    <a:pt x="820" y="452"/>
                  </a:moveTo>
                  <a:cubicBezTo>
                    <a:pt x="767" y="532"/>
                    <a:pt x="797" y="566"/>
                    <a:pt x="759" y="619"/>
                  </a:cubicBezTo>
                  <a:cubicBezTo>
                    <a:pt x="805" y="587"/>
                    <a:pt x="902" y="617"/>
                    <a:pt x="940" y="474"/>
                  </a:cubicBezTo>
                  <a:cubicBezTo>
                    <a:pt x="910" y="532"/>
                    <a:pt x="836" y="542"/>
                    <a:pt x="802" y="582"/>
                  </a:cubicBezTo>
                  <a:cubicBezTo>
                    <a:pt x="836" y="534"/>
                    <a:pt x="815" y="487"/>
                    <a:pt x="820" y="452"/>
                  </a:cubicBezTo>
                  <a:close/>
                  <a:moveTo>
                    <a:pt x="574" y="670"/>
                  </a:moveTo>
                  <a:cubicBezTo>
                    <a:pt x="542" y="670"/>
                    <a:pt x="513" y="675"/>
                    <a:pt x="489" y="683"/>
                  </a:cubicBezTo>
                  <a:cubicBezTo>
                    <a:pt x="466" y="675"/>
                    <a:pt x="436" y="667"/>
                    <a:pt x="405" y="670"/>
                  </a:cubicBezTo>
                  <a:cubicBezTo>
                    <a:pt x="378" y="670"/>
                    <a:pt x="346" y="675"/>
                    <a:pt x="312" y="683"/>
                  </a:cubicBezTo>
                  <a:cubicBezTo>
                    <a:pt x="262" y="696"/>
                    <a:pt x="217" y="707"/>
                    <a:pt x="180" y="688"/>
                  </a:cubicBezTo>
                  <a:cubicBezTo>
                    <a:pt x="217" y="720"/>
                    <a:pt x="259" y="733"/>
                    <a:pt x="320" y="725"/>
                  </a:cubicBezTo>
                  <a:cubicBezTo>
                    <a:pt x="370" y="720"/>
                    <a:pt x="413" y="693"/>
                    <a:pt x="463" y="693"/>
                  </a:cubicBezTo>
                  <a:lnTo>
                    <a:pt x="466" y="693"/>
                  </a:lnTo>
                  <a:cubicBezTo>
                    <a:pt x="415" y="720"/>
                    <a:pt x="386" y="754"/>
                    <a:pt x="386" y="754"/>
                  </a:cubicBezTo>
                  <a:lnTo>
                    <a:pt x="410" y="757"/>
                  </a:lnTo>
                  <a:cubicBezTo>
                    <a:pt x="410" y="757"/>
                    <a:pt x="434" y="707"/>
                    <a:pt x="492" y="696"/>
                  </a:cubicBezTo>
                  <a:cubicBezTo>
                    <a:pt x="548" y="709"/>
                    <a:pt x="574" y="757"/>
                    <a:pt x="574" y="757"/>
                  </a:cubicBezTo>
                  <a:lnTo>
                    <a:pt x="598" y="754"/>
                  </a:lnTo>
                  <a:cubicBezTo>
                    <a:pt x="598" y="754"/>
                    <a:pt x="569" y="717"/>
                    <a:pt x="519" y="693"/>
                  </a:cubicBezTo>
                  <a:lnTo>
                    <a:pt x="521" y="693"/>
                  </a:lnTo>
                  <a:cubicBezTo>
                    <a:pt x="569" y="693"/>
                    <a:pt x="611" y="720"/>
                    <a:pt x="664" y="725"/>
                  </a:cubicBezTo>
                  <a:cubicBezTo>
                    <a:pt x="725" y="730"/>
                    <a:pt x="770" y="720"/>
                    <a:pt x="805" y="688"/>
                  </a:cubicBezTo>
                  <a:cubicBezTo>
                    <a:pt x="762" y="707"/>
                    <a:pt x="717" y="696"/>
                    <a:pt x="667" y="683"/>
                  </a:cubicBezTo>
                  <a:cubicBezTo>
                    <a:pt x="632" y="675"/>
                    <a:pt x="601" y="670"/>
                    <a:pt x="574" y="670"/>
                  </a:cubicBezTo>
                  <a:close/>
                  <a:moveTo>
                    <a:pt x="87" y="402"/>
                  </a:moveTo>
                  <a:cubicBezTo>
                    <a:pt x="68" y="328"/>
                    <a:pt x="26" y="301"/>
                    <a:pt x="29" y="256"/>
                  </a:cubicBezTo>
                  <a:cubicBezTo>
                    <a:pt x="0" y="378"/>
                    <a:pt x="76" y="391"/>
                    <a:pt x="98" y="444"/>
                  </a:cubicBezTo>
                  <a:cubicBezTo>
                    <a:pt x="95" y="370"/>
                    <a:pt x="143" y="354"/>
                    <a:pt x="137" y="270"/>
                  </a:cubicBezTo>
                  <a:cubicBezTo>
                    <a:pt x="116" y="309"/>
                    <a:pt x="84" y="317"/>
                    <a:pt x="87" y="402"/>
                  </a:cubicBezTo>
                  <a:close/>
                  <a:moveTo>
                    <a:pt x="135" y="206"/>
                  </a:moveTo>
                  <a:cubicBezTo>
                    <a:pt x="108" y="227"/>
                    <a:pt x="87" y="256"/>
                    <a:pt x="79" y="299"/>
                  </a:cubicBezTo>
                  <a:cubicBezTo>
                    <a:pt x="82" y="254"/>
                    <a:pt x="52" y="190"/>
                    <a:pt x="71" y="143"/>
                  </a:cubicBezTo>
                  <a:cubicBezTo>
                    <a:pt x="0" y="243"/>
                    <a:pt x="76" y="304"/>
                    <a:pt x="79" y="339"/>
                  </a:cubicBezTo>
                  <a:cubicBezTo>
                    <a:pt x="98" y="270"/>
                    <a:pt x="140" y="270"/>
                    <a:pt x="166" y="177"/>
                  </a:cubicBezTo>
                  <a:cubicBezTo>
                    <a:pt x="158" y="188"/>
                    <a:pt x="153" y="190"/>
                    <a:pt x="135" y="206"/>
                  </a:cubicBezTo>
                  <a:close/>
                  <a:moveTo>
                    <a:pt x="847" y="206"/>
                  </a:moveTo>
                  <a:cubicBezTo>
                    <a:pt x="828" y="190"/>
                    <a:pt x="823" y="185"/>
                    <a:pt x="815" y="177"/>
                  </a:cubicBezTo>
                  <a:cubicBezTo>
                    <a:pt x="844" y="270"/>
                    <a:pt x="887" y="270"/>
                    <a:pt x="905" y="341"/>
                  </a:cubicBezTo>
                  <a:cubicBezTo>
                    <a:pt x="908" y="304"/>
                    <a:pt x="985" y="246"/>
                    <a:pt x="913" y="145"/>
                  </a:cubicBezTo>
                  <a:cubicBezTo>
                    <a:pt x="926" y="190"/>
                    <a:pt x="900" y="254"/>
                    <a:pt x="902" y="299"/>
                  </a:cubicBezTo>
                  <a:cubicBezTo>
                    <a:pt x="895" y="256"/>
                    <a:pt x="873" y="230"/>
                    <a:pt x="847" y="206"/>
                  </a:cubicBezTo>
                  <a:close/>
                  <a:moveTo>
                    <a:pt x="860" y="500"/>
                  </a:moveTo>
                  <a:cubicBezTo>
                    <a:pt x="879" y="421"/>
                    <a:pt x="850" y="399"/>
                    <a:pt x="847" y="357"/>
                  </a:cubicBezTo>
                  <a:cubicBezTo>
                    <a:pt x="818" y="434"/>
                    <a:pt x="855" y="463"/>
                    <a:pt x="834" y="542"/>
                  </a:cubicBezTo>
                  <a:cubicBezTo>
                    <a:pt x="860" y="508"/>
                    <a:pt x="961" y="489"/>
                    <a:pt x="963" y="362"/>
                  </a:cubicBezTo>
                  <a:cubicBezTo>
                    <a:pt x="948" y="407"/>
                    <a:pt x="895" y="434"/>
                    <a:pt x="860" y="500"/>
                  </a:cubicBezTo>
                  <a:close/>
                  <a:moveTo>
                    <a:pt x="881" y="442"/>
                  </a:moveTo>
                  <a:cubicBezTo>
                    <a:pt x="902" y="391"/>
                    <a:pt x="979" y="376"/>
                    <a:pt x="950" y="254"/>
                  </a:cubicBezTo>
                  <a:cubicBezTo>
                    <a:pt x="950" y="301"/>
                    <a:pt x="908" y="328"/>
                    <a:pt x="892" y="399"/>
                  </a:cubicBezTo>
                  <a:cubicBezTo>
                    <a:pt x="895" y="320"/>
                    <a:pt x="863" y="309"/>
                    <a:pt x="842" y="270"/>
                  </a:cubicBezTo>
                  <a:cubicBezTo>
                    <a:pt x="836" y="354"/>
                    <a:pt x="884" y="368"/>
                    <a:pt x="881" y="442"/>
                  </a:cubicBezTo>
                  <a:close/>
                  <a:moveTo>
                    <a:pt x="246" y="13"/>
                  </a:moveTo>
                  <a:cubicBezTo>
                    <a:pt x="188" y="26"/>
                    <a:pt x="137" y="76"/>
                    <a:pt x="124" y="140"/>
                  </a:cubicBezTo>
                  <a:cubicBezTo>
                    <a:pt x="145" y="119"/>
                    <a:pt x="177" y="106"/>
                    <a:pt x="193" y="84"/>
                  </a:cubicBezTo>
                  <a:cubicBezTo>
                    <a:pt x="211" y="63"/>
                    <a:pt x="217" y="34"/>
                    <a:pt x="246" y="13"/>
                  </a:cubicBezTo>
                  <a:close/>
                  <a:moveTo>
                    <a:pt x="895" y="246"/>
                  </a:moveTo>
                  <a:cubicBezTo>
                    <a:pt x="889" y="217"/>
                    <a:pt x="924" y="124"/>
                    <a:pt x="844" y="66"/>
                  </a:cubicBezTo>
                  <a:cubicBezTo>
                    <a:pt x="871" y="98"/>
                    <a:pt x="863" y="156"/>
                    <a:pt x="879" y="196"/>
                  </a:cubicBezTo>
                  <a:cubicBezTo>
                    <a:pt x="850" y="132"/>
                    <a:pt x="783" y="121"/>
                    <a:pt x="770" y="95"/>
                  </a:cubicBezTo>
                  <a:cubicBezTo>
                    <a:pt x="797" y="177"/>
                    <a:pt x="855" y="158"/>
                    <a:pt x="895" y="246"/>
                  </a:cubicBezTo>
                  <a:close/>
                  <a:moveTo>
                    <a:pt x="519" y="129"/>
                  </a:moveTo>
                  <a:lnTo>
                    <a:pt x="519" y="140"/>
                  </a:lnTo>
                  <a:cubicBezTo>
                    <a:pt x="534" y="143"/>
                    <a:pt x="548" y="145"/>
                    <a:pt x="564" y="153"/>
                  </a:cubicBezTo>
                  <a:cubicBezTo>
                    <a:pt x="564" y="148"/>
                    <a:pt x="566" y="145"/>
                    <a:pt x="566" y="143"/>
                  </a:cubicBezTo>
                  <a:cubicBezTo>
                    <a:pt x="550" y="137"/>
                    <a:pt x="534" y="132"/>
                    <a:pt x="519" y="129"/>
                  </a:cubicBezTo>
                  <a:close/>
                  <a:moveTo>
                    <a:pt x="553" y="39"/>
                  </a:moveTo>
                  <a:lnTo>
                    <a:pt x="556" y="37"/>
                  </a:lnTo>
                  <a:lnTo>
                    <a:pt x="550" y="34"/>
                  </a:lnTo>
                  <a:lnTo>
                    <a:pt x="534" y="34"/>
                  </a:lnTo>
                  <a:lnTo>
                    <a:pt x="529" y="37"/>
                  </a:lnTo>
                  <a:lnTo>
                    <a:pt x="519" y="37"/>
                  </a:lnTo>
                  <a:lnTo>
                    <a:pt x="519" y="39"/>
                  </a:lnTo>
                  <a:cubicBezTo>
                    <a:pt x="524" y="39"/>
                    <a:pt x="529" y="39"/>
                    <a:pt x="534" y="42"/>
                  </a:cubicBezTo>
                  <a:lnTo>
                    <a:pt x="542" y="42"/>
                  </a:lnTo>
                  <a:lnTo>
                    <a:pt x="553" y="39"/>
                  </a:lnTo>
                  <a:close/>
                  <a:moveTo>
                    <a:pt x="516" y="373"/>
                  </a:moveTo>
                  <a:lnTo>
                    <a:pt x="516" y="391"/>
                  </a:lnTo>
                  <a:cubicBezTo>
                    <a:pt x="519" y="389"/>
                    <a:pt x="524" y="386"/>
                    <a:pt x="524" y="381"/>
                  </a:cubicBezTo>
                  <a:cubicBezTo>
                    <a:pt x="524" y="378"/>
                    <a:pt x="521" y="376"/>
                    <a:pt x="516" y="373"/>
                  </a:cubicBezTo>
                  <a:close/>
                  <a:moveTo>
                    <a:pt x="336" y="180"/>
                  </a:moveTo>
                  <a:cubicBezTo>
                    <a:pt x="336" y="177"/>
                    <a:pt x="336" y="177"/>
                    <a:pt x="338" y="174"/>
                  </a:cubicBezTo>
                  <a:lnTo>
                    <a:pt x="333" y="174"/>
                  </a:lnTo>
                  <a:lnTo>
                    <a:pt x="336" y="180"/>
                  </a:lnTo>
                  <a:close/>
                  <a:moveTo>
                    <a:pt x="815" y="323"/>
                  </a:moveTo>
                  <a:cubicBezTo>
                    <a:pt x="815" y="156"/>
                    <a:pt x="685" y="18"/>
                    <a:pt x="521" y="2"/>
                  </a:cubicBezTo>
                  <a:lnTo>
                    <a:pt x="521" y="5"/>
                  </a:lnTo>
                  <a:cubicBezTo>
                    <a:pt x="521" y="8"/>
                    <a:pt x="521" y="10"/>
                    <a:pt x="519" y="13"/>
                  </a:cubicBezTo>
                  <a:cubicBezTo>
                    <a:pt x="593" y="21"/>
                    <a:pt x="659" y="53"/>
                    <a:pt x="709" y="100"/>
                  </a:cubicBezTo>
                  <a:lnTo>
                    <a:pt x="672" y="135"/>
                  </a:lnTo>
                  <a:lnTo>
                    <a:pt x="675" y="129"/>
                  </a:lnTo>
                  <a:lnTo>
                    <a:pt x="669" y="127"/>
                  </a:lnTo>
                  <a:lnTo>
                    <a:pt x="664" y="127"/>
                  </a:lnTo>
                  <a:lnTo>
                    <a:pt x="667" y="121"/>
                  </a:lnTo>
                  <a:lnTo>
                    <a:pt x="662" y="106"/>
                  </a:lnTo>
                  <a:lnTo>
                    <a:pt x="654" y="95"/>
                  </a:lnTo>
                  <a:lnTo>
                    <a:pt x="624" y="79"/>
                  </a:lnTo>
                  <a:lnTo>
                    <a:pt x="622" y="82"/>
                  </a:lnTo>
                  <a:lnTo>
                    <a:pt x="617" y="84"/>
                  </a:lnTo>
                  <a:cubicBezTo>
                    <a:pt x="627" y="98"/>
                    <a:pt x="632" y="113"/>
                    <a:pt x="632" y="132"/>
                  </a:cubicBezTo>
                  <a:lnTo>
                    <a:pt x="632" y="137"/>
                  </a:lnTo>
                  <a:lnTo>
                    <a:pt x="646" y="156"/>
                  </a:lnTo>
                  <a:lnTo>
                    <a:pt x="640" y="158"/>
                  </a:lnTo>
                  <a:lnTo>
                    <a:pt x="646" y="164"/>
                  </a:lnTo>
                  <a:lnTo>
                    <a:pt x="632" y="177"/>
                  </a:lnTo>
                  <a:lnTo>
                    <a:pt x="627" y="166"/>
                  </a:lnTo>
                  <a:cubicBezTo>
                    <a:pt x="624" y="172"/>
                    <a:pt x="622" y="180"/>
                    <a:pt x="617" y="185"/>
                  </a:cubicBezTo>
                  <a:lnTo>
                    <a:pt x="619" y="188"/>
                  </a:lnTo>
                  <a:lnTo>
                    <a:pt x="582" y="225"/>
                  </a:lnTo>
                  <a:cubicBezTo>
                    <a:pt x="579" y="222"/>
                    <a:pt x="577" y="219"/>
                    <a:pt x="574" y="219"/>
                  </a:cubicBezTo>
                  <a:cubicBezTo>
                    <a:pt x="571" y="222"/>
                    <a:pt x="566" y="222"/>
                    <a:pt x="564" y="225"/>
                  </a:cubicBezTo>
                  <a:lnTo>
                    <a:pt x="566" y="227"/>
                  </a:lnTo>
                  <a:lnTo>
                    <a:pt x="569" y="230"/>
                  </a:lnTo>
                  <a:lnTo>
                    <a:pt x="553" y="246"/>
                  </a:lnTo>
                  <a:lnTo>
                    <a:pt x="553" y="243"/>
                  </a:lnTo>
                  <a:lnTo>
                    <a:pt x="537" y="246"/>
                  </a:lnTo>
                  <a:lnTo>
                    <a:pt x="534" y="248"/>
                  </a:lnTo>
                  <a:lnTo>
                    <a:pt x="533" y="248"/>
                  </a:lnTo>
                  <a:lnTo>
                    <a:pt x="532" y="251"/>
                  </a:lnTo>
                  <a:lnTo>
                    <a:pt x="534" y="251"/>
                  </a:lnTo>
                  <a:lnTo>
                    <a:pt x="534" y="256"/>
                  </a:lnTo>
                  <a:lnTo>
                    <a:pt x="537" y="256"/>
                  </a:lnTo>
                  <a:lnTo>
                    <a:pt x="537" y="262"/>
                  </a:lnTo>
                  <a:lnTo>
                    <a:pt x="532" y="262"/>
                  </a:lnTo>
                  <a:lnTo>
                    <a:pt x="526" y="262"/>
                  </a:lnTo>
                  <a:lnTo>
                    <a:pt x="513" y="254"/>
                  </a:lnTo>
                  <a:lnTo>
                    <a:pt x="513" y="309"/>
                  </a:lnTo>
                  <a:cubicBezTo>
                    <a:pt x="545" y="320"/>
                    <a:pt x="579" y="336"/>
                    <a:pt x="579" y="378"/>
                  </a:cubicBezTo>
                  <a:cubicBezTo>
                    <a:pt x="579" y="397"/>
                    <a:pt x="571" y="410"/>
                    <a:pt x="556" y="421"/>
                  </a:cubicBezTo>
                  <a:cubicBezTo>
                    <a:pt x="542" y="429"/>
                    <a:pt x="526" y="434"/>
                    <a:pt x="511" y="439"/>
                  </a:cubicBezTo>
                  <a:lnTo>
                    <a:pt x="511" y="468"/>
                  </a:lnTo>
                  <a:cubicBezTo>
                    <a:pt x="534" y="479"/>
                    <a:pt x="564" y="497"/>
                    <a:pt x="561" y="545"/>
                  </a:cubicBezTo>
                  <a:cubicBezTo>
                    <a:pt x="561" y="556"/>
                    <a:pt x="556" y="561"/>
                    <a:pt x="553" y="561"/>
                  </a:cubicBezTo>
                  <a:cubicBezTo>
                    <a:pt x="540" y="564"/>
                    <a:pt x="526" y="566"/>
                    <a:pt x="511" y="566"/>
                  </a:cubicBezTo>
                  <a:lnTo>
                    <a:pt x="511" y="577"/>
                  </a:lnTo>
                  <a:cubicBezTo>
                    <a:pt x="574" y="572"/>
                    <a:pt x="630" y="545"/>
                    <a:pt x="675" y="505"/>
                  </a:cubicBezTo>
                  <a:lnTo>
                    <a:pt x="712" y="542"/>
                  </a:lnTo>
                  <a:cubicBezTo>
                    <a:pt x="656" y="595"/>
                    <a:pt x="577" y="630"/>
                    <a:pt x="492" y="630"/>
                  </a:cubicBezTo>
                  <a:cubicBezTo>
                    <a:pt x="407" y="630"/>
                    <a:pt x="331" y="598"/>
                    <a:pt x="275" y="542"/>
                  </a:cubicBezTo>
                  <a:lnTo>
                    <a:pt x="312" y="505"/>
                  </a:lnTo>
                  <a:cubicBezTo>
                    <a:pt x="354" y="545"/>
                    <a:pt x="410" y="572"/>
                    <a:pt x="474" y="577"/>
                  </a:cubicBezTo>
                  <a:lnTo>
                    <a:pt x="474" y="566"/>
                  </a:lnTo>
                  <a:cubicBezTo>
                    <a:pt x="415" y="561"/>
                    <a:pt x="362" y="537"/>
                    <a:pt x="320" y="500"/>
                  </a:cubicBezTo>
                  <a:lnTo>
                    <a:pt x="331" y="489"/>
                  </a:lnTo>
                  <a:lnTo>
                    <a:pt x="344" y="492"/>
                  </a:lnTo>
                  <a:lnTo>
                    <a:pt x="352" y="484"/>
                  </a:lnTo>
                  <a:lnTo>
                    <a:pt x="370" y="484"/>
                  </a:lnTo>
                  <a:lnTo>
                    <a:pt x="373" y="476"/>
                  </a:lnTo>
                  <a:lnTo>
                    <a:pt x="373" y="474"/>
                  </a:lnTo>
                  <a:cubicBezTo>
                    <a:pt x="402" y="495"/>
                    <a:pt x="434" y="508"/>
                    <a:pt x="471" y="513"/>
                  </a:cubicBezTo>
                  <a:lnTo>
                    <a:pt x="471" y="503"/>
                  </a:lnTo>
                  <a:cubicBezTo>
                    <a:pt x="431" y="497"/>
                    <a:pt x="394" y="482"/>
                    <a:pt x="365" y="455"/>
                  </a:cubicBezTo>
                  <a:lnTo>
                    <a:pt x="402" y="418"/>
                  </a:lnTo>
                  <a:cubicBezTo>
                    <a:pt x="410" y="426"/>
                    <a:pt x="421" y="434"/>
                    <a:pt x="434" y="439"/>
                  </a:cubicBezTo>
                  <a:cubicBezTo>
                    <a:pt x="434" y="437"/>
                    <a:pt x="436" y="431"/>
                    <a:pt x="436" y="429"/>
                  </a:cubicBezTo>
                  <a:cubicBezTo>
                    <a:pt x="426" y="423"/>
                    <a:pt x="418" y="418"/>
                    <a:pt x="410" y="410"/>
                  </a:cubicBezTo>
                  <a:lnTo>
                    <a:pt x="447" y="373"/>
                  </a:lnTo>
                  <a:cubicBezTo>
                    <a:pt x="452" y="378"/>
                    <a:pt x="460" y="381"/>
                    <a:pt x="468" y="384"/>
                  </a:cubicBezTo>
                  <a:lnTo>
                    <a:pt x="468" y="373"/>
                  </a:lnTo>
                  <a:cubicBezTo>
                    <a:pt x="463" y="370"/>
                    <a:pt x="460" y="368"/>
                    <a:pt x="455" y="365"/>
                  </a:cubicBezTo>
                  <a:lnTo>
                    <a:pt x="466" y="354"/>
                  </a:lnTo>
                  <a:cubicBezTo>
                    <a:pt x="463" y="354"/>
                    <a:pt x="458" y="352"/>
                    <a:pt x="455" y="352"/>
                  </a:cubicBezTo>
                  <a:lnTo>
                    <a:pt x="447" y="360"/>
                  </a:lnTo>
                  <a:cubicBezTo>
                    <a:pt x="444" y="354"/>
                    <a:pt x="439" y="352"/>
                    <a:pt x="439" y="346"/>
                  </a:cubicBezTo>
                  <a:cubicBezTo>
                    <a:pt x="434" y="344"/>
                    <a:pt x="426" y="341"/>
                    <a:pt x="421" y="336"/>
                  </a:cubicBezTo>
                  <a:cubicBezTo>
                    <a:pt x="397" y="320"/>
                    <a:pt x="386" y="299"/>
                    <a:pt x="386" y="272"/>
                  </a:cubicBezTo>
                  <a:cubicBezTo>
                    <a:pt x="386" y="251"/>
                    <a:pt x="391" y="235"/>
                    <a:pt x="402" y="225"/>
                  </a:cubicBezTo>
                  <a:lnTo>
                    <a:pt x="365" y="188"/>
                  </a:lnTo>
                  <a:cubicBezTo>
                    <a:pt x="391" y="161"/>
                    <a:pt x="429" y="145"/>
                    <a:pt x="466" y="137"/>
                  </a:cubicBezTo>
                  <a:lnTo>
                    <a:pt x="466" y="127"/>
                  </a:lnTo>
                  <a:cubicBezTo>
                    <a:pt x="423" y="132"/>
                    <a:pt x="386" y="151"/>
                    <a:pt x="357" y="180"/>
                  </a:cubicBezTo>
                  <a:lnTo>
                    <a:pt x="352" y="174"/>
                  </a:lnTo>
                  <a:cubicBezTo>
                    <a:pt x="349" y="177"/>
                    <a:pt x="349" y="180"/>
                    <a:pt x="346" y="185"/>
                  </a:cubicBezTo>
                  <a:lnTo>
                    <a:pt x="352" y="190"/>
                  </a:lnTo>
                  <a:cubicBezTo>
                    <a:pt x="320" y="225"/>
                    <a:pt x="299" y="270"/>
                    <a:pt x="299" y="320"/>
                  </a:cubicBezTo>
                  <a:lnTo>
                    <a:pt x="246" y="320"/>
                  </a:lnTo>
                  <a:cubicBezTo>
                    <a:pt x="246" y="254"/>
                    <a:pt x="272" y="196"/>
                    <a:pt x="315" y="151"/>
                  </a:cubicBezTo>
                  <a:lnTo>
                    <a:pt x="331" y="166"/>
                  </a:lnTo>
                  <a:lnTo>
                    <a:pt x="333" y="166"/>
                  </a:lnTo>
                  <a:cubicBezTo>
                    <a:pt x="336" y="166"/>
                    <a:pt x="338" y="166"/>
                    <a:pt x="344" y="164"/>
                  </a:cubicBezTo>
                  <a:lnTo>
                    <a:pt x="323" y="143"/>
                  </a:lnTo>
                  <a:cubicBezTo>
                    <a:pt x="333" y="132"/>
                    <a:pt x="346" y="121"/>
                    <a:pt x="360" y="113"/>
                  </a:cubicBezTo>
                  <a:cubicBezTo>
                    <a:pt x="360" y="111"/>
                    <a:pt x="362" y="106"/>
                    <a:pt x="362" y="106"/>
                  </a:cubicBezTo>
                  <a:cubicBezTo>
                    <a:pt x="362" y="106"/>
                    <a:pt x="368" y="100"/>
                    <a:pt x="370" y="95"/>
                  </a:cubicBezTo>
                  <a:cubicBezTo>
                    <a:pt x="349" y="106"/>
                    <a:pt x="331" y="119"/>
                    <a:pt x="315" y="135"/>
                  </a:cubicBezTo>
                  <a:lnTo>
                    <a:pt x="278" y="98"/>
                  </a:lnTo>
                  <a:cubicBezTo>
                    <a:pt x="328" y="50"/>
                    <a:pt x="394" y="18"/>
                    <a:pt x="466" y="10"/>
                  </a:cubicBezTo>
                  <a:lnTo>
                    <a:pt x="466" y="8"/>
                  </a:lnTo>
                  <a:cubicBezTo>
                    <a:pt x="466" y="5"/>
                    <a:pt x="466" y="2"/>
                    <a:pt x="463" y="0"/>
                  </a:cubicBezTo>
                  <a:cubicBezTo>
                    <a:pt x="299" y="15"/>
                    <a:pt x="169" y="153"/>
                    <a:pt x="169" y="320"/>
                  </a:cubicBezTo>
                  <a:cubicBezTo>
                    <a:pt x="164" y="500"/>
                    <a:pt x="309" y="646"/>
                    <a:pt x="489" y="646"/>
                  </a:cubicBezTo>
                  <a:cubicBezTo>
                    <a:pt x="669" y="646"/>
                    <a:pt x="815" y="500"/>
                    <a:pt x="815" y="323"/>
                  </a:cubicBezTo>
                  <a:close/>
                  <a:moveTo>
                    <a:pt x="564" y="230"/>
                  </a:moveTo>
                  <a:lnTo>
                    <a:pt x="558" y="233"/>
                  </a:lnTo>
                  <a:lnTo>
                    <a:pt x="556" y="238"/>
                  </a:lnTo>
                  <a:lnTo>
                    <a:pt x="556" y="235"/>
                  </a:lnTo>
                  <a:lnTo>
                    <a:pt x="558" y="233"/>
                  </a:lnTo>
                  <a:lnTo>
                    <a:pt x="558" y="230"/>
                  </a:lnTo>
                  <a:lnTo>
                    <a:pt x="564" y="227"/>
                  </a:lnTo>
                  <a:lnTo>
                    <a:pt x="566" y="227"/>
                  </a:lnTo>
                  <a:lnTo>
                    <a:pt x="564" y="230"/>
                  </a:lnTo>
                  <a:close/>
                  <a:moveTo>
                    <a:pt x="553" y="235"/>
                  </a:moveTo>
                  <a:lnTo>
                    <a:pt x="545" y="238"/>
                  </a:lnTo>
                  <a:lnTo>
                    <a:pt x="548" y="241"/>
                  </a:lnTo>
                  <a:lnTo>
                    <a:pt x="553" y="238"/>
                  </a:lnTo>
                  <a:lnTo>
                    <a:pt x="556" y="238"/>
                  </a:lnTo>
                  <a:lnTo>
                    <a:pt x="553" y="235"/>
                  </a:lnTo>
                  <a:close/>
                  <a:moveTo>
                    <a:pt x="532" y="248"/>
                  </a:moveTo>
                  <a:lnTo>
                    <a:pt x="535" y="246"/>
                  </a:lnTo>
                  <a:lnTo>
                    <a:pt x="533" y="248"/>
                  </a:lnTo>
                  <a:lnTo>
                    <a:pt x="532" y="248"/>
                  </a:lnTo>
                  <a:close/>
                  <a:moveTo>
                    <a:pt x="542" y="241"/>
                  </a:moveTo>
                  <a:lnTo>
                    <a:pt x="540" y="238"/>
                  </a:lnTo>
                  <a:lnTo>
                    <a:pt x="535" y="246"/>
                  </a:lnTo>
                  <a:lnTo>
                    <a:pt x="542" y="241"/>
                  </a:lnTo>
                  <a:close/>
                  <a:moveTo>
                    <a:pt x="720" y="108"/>
                  </a:moveTo>
                  <a:cubicBezTo>
                    <a:pt x="773" y="164"/>
                    <a:pt x="807" y="238"/>
                    <a:pt x="807" y="320"/>
                  </a:cubicBezTo>
                  <a:lnTo>
                    <a:pt x="754" y="320"/>
                  </a:lnTo>
                  <a:cubicBezTo>
                    <a:pt x="754" y="280"/>
                    <a:pt x="744" y="241"/>
                    <a:pt x="725" y="206"/>
                  </a:cubicBezTo>
                  <a:lnTo>
                    <a:pt x="728" y="209"/>
                  </a:lnTo>
                  <a:lnTo>
                    <a:pt x="728" y="206"/>
                  </a:lnTo>
                  <a:lnTo>
                    <a:pt x="717" y="190"/>
                  </a:lnTo>
                  <a:lnTo>
                    <a:pt x="707" y="174"/>
                  </a:lnTo>
                  <a:lnTo>
                    <a:pt x="693" y="164"/>
                  </a:lnTo>
                  <a:cubicBezTo>
                    <a:pt x="688" y="158"/>
                    <a:pt x="683" y="153"/>
                    <a:pt x="680" y="148"/>
                  </a:cubicBezTo>
                  <a:lnTo>
                    <a:pt x="720" y="108"/>
                  </a:lnTo>
                  <a:close/>
                  <a:moveTo>
                    <a:pt x="651" y="174"/>
                  </a:moveTo>
                  <a:lnTo>
                    <a:pt x="664" y="174"/>
                  </a:lnTo>
                  <a:lnTo>
                    <a:pt x="667" y="177"/>
                  </a:lnTo>
                  <a:lnTo>
                    <a:pt x="664" y="182"/>
                  </a:lnTo>
                  <a:lnTo>
                    <a:pt x="683" y="193"/>
                  </a:lnTo>
                  <a:lnTo>
                    <a:pt x="685" y="193"/>
                  </a:lnTo>
                  <a:lnTo>
                    <a:pt x="709" y="219"/>
                  </a:lnTo>
                  <a:lnTo>
                    <a:pt x="720" y="217"/>
                  </a:lnTo>
                  <a:cubicBezTo>
                    <a:pt x="733" y="248"/>
                    <a:pt x="744" y="283"/>
                    <a:pt x="744" y="317"/>
                  </a:cubicBezTo>
                  <a:lnTo>
                    <a:pt x="691" y="317"/>
                  </a:lnTo>
                  <a:cubicBezTo>
                    <a:pt x="691" y="304"/>
                    <a:pt x="688" y="291"/>
                    <a:pt x="685" y="278"/>
                  </a:cubicBezTo>
                  <a:lnTo>
                    <a:pt x="688" y="275"/>
                  </a:lnTo>
                  <a:lnTo>
                    <a:pt x="690" y="262"/>
                  </a:lnTo>
                  <a:lnTo>
                    <a:pt x="685" y="262"/>
                  </a:lnTo>
                  <a:cubicBezTo>
                    <a:pt x="685" y="262"/>
                    <a:pt x="680" y="251"/>
                    <a:pt x="677" y="248"/>
                  </a:cubicBezTo>
                  <a:lnTo>
                    <a:pt x="680" y="246"/>
                  </a:lnTo>
                  <a:lnTo>
                    <a:pt x="675" y="241"/>
                  </a:lnTo>
                  <a:lnTo>
                    <a:pt x="675" y="235"/>
                  </a:lnTo>
                  <a:lnTo>
                    <a:pt x="672" y="230"/>
                  </a:lnTo>
                  <a:lnTo>
                    <a:pt x="667" y="230"/>
                  </a:lnTo>
                  <a:cubicBezTo>
                    <a:pt x="664" y="227"/>
                    <a:pt x="664" y="225"/>
                    <a:pt x="662" y="222"/>
                  </a:cubicBezTo>
                  <a:lnTo>
                    <a:pt x="664" y="219"/>
                  </a:lnTo>
                  <a:lnTo>
                    <a:pt x="662" y="217"/>
                  </a:lnTo>
                  <a:lnTo>
                    <a:pt x="656" y="219"/>
                  </a:lnTo>
                  <a:lnTo>
                    <a:pt x="659" y="211"/>
                  </a:lnTo>
                  <a:lnTo>
                    <a:pt x="656" y="209"/>
                  </a:lnTo>
                  <a:lnTo>
                    <a:pt x="654" y="214"/>
                  </a:lnTo>
                  <a:cubicBezTo>
                    <a:pt x="648" y="206"/>
                    <a:pt x="640" y="198"/>
                    <a:pt x="635" y="190"/>
                  </a:cubicBezTo>
                  <a:lnTo>
                    <a:pt x="651" y="174"/>
                  </a:lnTo>
                  <a:close/>
                  <a:moveTo>
                    <a:pt x="690" y="260"/>
                  </a:moveTo>
                  <a:lnTo>
                    <a:pt x="691" y="262"/>
                  </a:lnTo>
                  <a:lnTo>
                    <a:pt x="690" y="262"/>
                  </a:lnTo>
                  <a:lnTo>
                    <a:pt x="690" y="260"/>
                  </a:lnTo>
                  <a:close/>
                  <a:moveTo>
                    <a:pt x="691" y="259"/>
                  </a:moveTo>
                  <a:lnTo>
                    <a:pt x="688" y="241"/>
                  </a:lnTo>
                  <a:lnTo>
                    <a:pt x="683" y="219"/>
                  </a:lnTo>
                  <a:lnTo>
                    <a:pt x="667" y="198"/>
                  </a:lnTo>
                  <a:lnTo>
                    <a:pt x="669" y="201"/>
                  </a:lnTo>
                  <a:lnTo>
                    <a:pt x="672" y="198"/>
                  </a:lnTo>
                  <a:lnTo>
                    <a:pt x="659" y="190"/>
                  </a:lnTo>
                  <a:lnTo>
                    <a:pt x="659" y="193"/>
                  </a:lnTo>
                  <a:lnTo>
                    <a:pt x="672" y="209"/>
                  </a:lnTo>
                  <a:lnTo>
                    <a:pt x="680" y="222"/>
                  </a:lnTo>
                  <a:lnTo>
                    <a:pt x="685" y="235"/>
                  </a:lnTo>
                  <a:lnTo>
                    <a:pt x="688" y="246"/>
                  </a:lnTo>
                  <a:lnTo>
                    <a:pt x="690" y="260"/>
                  </a:lnTo>
                  <a:lnTo>
                    <a:pt x="691" y="259"/>
                  </a:lnTo>
                  <a:close/>
                  <a:moveTo>
                    <a:pt x="640" y="299"/>
                  </a:moveTo>
                  <a:lnTo>
                    <a:pt x="651" y="294"/>
                  </a:lnTo>
                  <a:lnTo>
                    <a:pt x="662" y="291"/>
                  </a:lnTo>
                  <a:lnTo>
                    <a:pt x="664" y="286"/>
                  </a:lnTo>
                  <a:lnTo>
                    <a:pt x="669" y="283"/>
                  </a:lnTo>
                  <a:lnTo>
                    <a:pt x="672" y="278"/>
                  </a:lnTo>
                  <a:lnTo>
                    <a:pt x="675" y="270"/>
                  </a:lnTo>
                  <a:cubicBezTo>
                    <a:pt x="675" y="272"/>
                    <a:pt x="677" y="275"/>
                    <a:pt x="677" y="278"/>
                  </a:cubicBezTo>
                  <a:lnTo>
                    <a:pt x="672" y="294"/>
                  </a:lnTo>
                  <a:lnTo>
                    <a:pt x="672" y="299"/>
                  </a:lnTo>
                  <a:lnTo>
                    <a:pt x="680" y="288"/>
                  </a:lnTo>
                  <a:cubicBezTo>
                    <a:pt x="683" y="296"/>
                    <a:pt x="683" y="307"/>
                    <a:pt x="683" y="317"/>
                  </a:cubicBezTo>
                  <a:lnTo>
                    <a:pt x="635" y="317"/>
                  </a:lnTo>
                  <a:lnTo>
                    <a:pt x="635" y="312"/>
                  </a:lnTo>
                  <a:lnTo>
                    <a:pt x="640" y="307"/>
                  </a:lnTo>
                  <a:lnTo>
                    <a:pt x="640" y="304"/>
                  </a:lnTo>
                  <a:lnTo>
                    <a:pt x="643" y="301"/>
                  </a:lnTo>
                  <a:lnTo>
                    <a:pt x="648" y="301"/>
                  </a:lnTo>
                  <a:lnTo>
                    <a:pt x="648" y="299"/>
                  </a:lnTo>
                  <a:lnTo>
                    <a:pt x="640" y="299"/>
                  </a:lnTo>
                  <a:close/>
                  <a:moveTo>
                    <a:pt x="577" y="264"/>
                  </a:moveTo>
                  <a:lnTo>
                    <a:pt x="582" y="264"/>
                  </a:lnTo>
                  <a:lnTo>
                    <a:pt x="577" y="262"/>
                  </a:lnTo>
                  <a:lnTo>
                    <a:pt x="579" y="251"/>
                  </a:lnTo>
                  <a:lnTo>
                    <a:pt x="585" y="246"/>
                  </a:lnTo>
                  <a:cubicBezTo>
                    <a:pt x="587" y="251"/>
                    <a:pt x="593" y="254"/>
                    <a:pt x="595" y="259"/>
                  </a:cubicBezTo>
                  <a:lnTo>
                    <a:pt x="593" y="264"/>
                  </a:lnTo>
                  <a:lnTo>
                    <a:pt x="587" y="262"/>
                  </a:lnTo>
                  <a:lnTo>
                    <a:pt x="582" y="262"/>
                  </a:lnTo>
                  <a:lnTo>
                    <a:pt x="585" y="264"/>
                  </a:lnTo>
                  <a:lnTo>
                    <a:pt x="587" y="264"/>
                  </a:lnTo>
                  <a:lnTo>
                    <a:pt x="585" y="270"/>
                  </a:lnTo>
                  <a:lnTo>
                    <a:pt x="582" y="267"/>
                  </a:lnTo>
                  <a:lnTo>
                    <a:pt x="577" y="264"/>
                  </a:lnTo>
                  <a:close/>
                  <a:moveTo>
                    <a:pt x="595" y="439"/>
                  </a:moveTo>
                  <a:lnTo>
                    <a:pt x="585" y="437"/>
                  </a:lnTo>
                  <a:lnTo>
                    <a:pt x="582" y="437"/>
                  </a:lnTo>
                  <a:lnTo>
                    <a:pt x="577" y="431"/>
                  </a:lnTo>
                  <a:lnTo>
                    <a:pt x="571" y="429"/>
                  </a:lnTo>
                  <a:lnTo>
                    <a:pt x="579" y="421"/>
                  </a:lnTo>
                  <a:lnTo>
                    <a:pt x="590" y="429"/>
                  </a:lnTo>
                  <a:lnTo>
                    <a:pt x="598" y="431"/>
                  </a:lnTo>
                  <a:lnTo>
                    <a:pt x="595" y="439"/>
                  </a:lnTo>
                  <a:close/>
                  <a:moveTo>
                    <a:pt x="627" y="198"/>
                  </a:moveTo>
                  <a:lnTo>
                    <a:pt x="651" y="230"/>
                  </a:lnTo>
                  <a:lnTo>
                    <a:pt x="646" y="230"/>
                  </a:lnTo>
                  <a:lnTo>
                    <a:pt x="646" y="238"/>
                  </a:lnTo>
                  <a:lnTo>
                    <a:pt x="659" y="246"/>
                  </a:lnTo>
                  <a:lnTo>
                    <a:pt x="667" y="270"/>
                  </a:lnTo>
                  <a:lnTo>
                    <a:pt x="664" y="272"/>
                  </a:lnTo>
                  <a:lnTo>
                    <a:pt x="659" y="275"/>
                  </a:lnTo>
                  <a:lnTo>
                    <a:pt x="659" y="283"/>
                  </a:lnTo>
                  <a:lnTo>
                    <a:pt x="656" y="286"/>
                  </a:lnTo>
                  <a:lnTo>
                    <a:pt x="654" y="288"/>
                  </a:lnTo>
                  <a:lnTo>
                    <a:pt x="651" y="288"/>
                  </a:lnTo>
                  <a:lnTo>
                    <a:pt x="646" y="288"/>
                  </a:lnTo>
                  <a:lnTo>
                    <a:pt x="648" y="283"/>
                  </a:lnTo>
                  <a:lnTo>
                    <a:pt x="651" y="272"/>
                  </a:lnTo>
                  <a:lnTo>
                    <a:pt x="654" y="270"/>
                  </a:lnTo>
                  <a:lnTo>
                    <a:pt x="643" y="259"/>
                  </a:lnTo>
                  <a:lnTo>
                    <a:pt x="635" y="262"/>
                  </a:lnTo>
                  <a:lnTo>
                    <a:pt x="632" y="270"/>
                  </a:lnTo>
                  <a:lnTo>
                    <a:pt x="627" y="275"/>
                  </a:lnTo>
                  <a:lnTo>
                    <a:pt x="622" y="270"/>
                  </a:lnTo>
                  <a:lnTo>
                    <a:pt x="619" y="264"/>
                  </a:lnTo>
                  <a:lnTo>
                    <a:pt x="622" y="262"/>
                  </a:lnTo>
                  <a:lnTo>
                    <a:pt x="624" y="264"/>
                  </a:lnTo>
                  <a:lnTo>
                    <a:pt x="627" y="264"/>
                  </a:lnTo>
                  <a:lnTo>
                    <a:pt x="627" y="259"/>
                  </a:lnTo>
                  <a:lnTo>
                    <a:pt x="624" y="259"/>
                  </a:lnTo>
                  <a:lnTo>
                    <a:pt x="624" y="262"/>
                  </a:lnTo>
                  <a:lnTo>
                    <a:pt x="622" y="262"/>
                  </a:lnTo>
                  <a:lnTo>
                    <a:pt x="611" y="248"/>
                  </a:lnTo>
                  <a:lnTo>
                    <a:pt x="606" y="246"/>
                  </a:lnTo>
                  <a:lnTo>
                    <a:pt x="609" y="243"/>
                  </a:lnTo>
                  <a:lnTo>
                    <a:pt x="603" y="243"/>
                  </a:lnTo>
                  <a:lnTo>
                    <a:pt x="606" y="246"/>
                  </a:lnTo>
                  <a:lnTo>
                    <a:pt x="601" y="246"/>
                  </a:lnTo>
                  <a:cubicBezTo>
                    <a:pt x="598" y="246"/>
                    <a:pt x="595" y="241"/>
                    <a:pt x="590" y="235"/>
                  </a:cubicBezTo>
                  <a:lnTo>
                    <a:pt x="627" y="198"/>
                  </a:lnTo>
                  <a:close/>
                  <a:moveTo>
                    <a:pt x="609" y="434"/>
                  </a:moveTo>
                  <a:lnTo>
                    <a:pt x="603" y="429"/>
                  </a:lnTo>
                  <a:lnTo>
                    <a:pt x="606" y="423"/>
                  </a:lnTo>
                  <a:lnTo>
                    <a:pt x="611" y="413"/>
                  </a:lnTo>
                  <a:lnTo>
                    <a:pt x="609" y="410"/>
                  </a:lnTo>
                  <a:lnTo>
                    <a:pt x="611" y="402"/>
                  </a:lnTo>
                  <a:lnTo>
                    <a:pt x="611" y="394"/>
                  </a:lnTo>
                  <a:lnTo>
                    <a:pt x="609" y="386"/>
                  </a:lnTo>
                  <a:lnTo>
                    <a:pt x="603" y="384"/>
                  </a:lnTo>
                  <a:lnTo>
                    <a:pt x="601" y="386"/>
                  </a:lnTo>
                  <a:lnTo>
                    <a:pt x="598" y="386"/>
                  </a:lnTo>
                  <a:cubicBezTo>
                    <a:pt x="603" y="381"/>
                    <a:pt x="606" y="373"/>
                    <a:pt x="609" y="368"/>
                  </a:cubicBezTo>
                  <a:lnTo>
                    <a:pt x="614" y="365"/>
                  </a:lnTo>
                  <a:lnTo>
                    <a:pt x="617" y="362"/>
                  </a:lnTo>
                  <a:lnTo>
                    <a:pt x="617" y="365"/>
                  </a:lnTo>
                  <a:lnTo>
                    <a:pt x="619" y="362"/>
                  </a:lnTo>
                  <a:lnTo>
                    <a:pt x="617" y="360"/>
                  </a:lnTo>
                  <a:lnTo>
                    <a:pt x="619" y="360"/>
                  </a:lnTo>
                  <a:lnTo>
                    <a:pt x="624" y="362"/>
                  </a:lnTo>
                  <a:lnTo>
                    <a:pt x="632" y="362"/>
                  </a:lnTo>
                  <a:lnTo>
                    <a:pt x="638" y="360"/>
                  </a:lnTo>
                  <a:lnTo>
                    <a:pt x="651" y="357"/>
                  </a:lnTo>
                  <a:lnTo>
                    <a:pt x="648" y="352"/>
                  </a:lnTo>
                  <a:lnTo>
                    <a:pt x="648" y="346"/>
                  </a:lnTo>
                  <a:lnTo>
                    <a:pt x="656" y="349"/>
                  </a:lnTo>
                  <a:lnTo>
                    <a:pt x="659" y="346"/>
                  </a:lnTo>
                  <a:lnTo>
                    <a:pt x="659" y="341"/>
                  </a:lnTo>
                  <a:lnTo>
                    <a:pt x="651" y="344"/>
                  </a:lnTo>
                  <a:lnTo>
                    <a:pt x="640" y="341"/>
                  </a:lnTo>
                  <a:lnTo>
                    <a:pt x="632" y="325"/>
                  </a:lnTo>
                  <a:lnTo>
                    <a:pt x="675" y="325"/>
                  </a:lnTo>
                  <a:cubicBezTo>
                    <a:pt x="672" y="373"/>
                    <a:pt x="654" y="415"/>
                    <a:pt x="622" y="447"/>
                  </a:cubicBezTo>
                  <a:lnTo>
                    <a:pt x="617" y="442"/>
                  </a:lnTo>
                  <a:lnTo>
                    <a:pt x="619" y="434"/>
                  </a:lnTo>
                  <a:lnTo>
                    <a:pt x="614" y="418"/>
                  </a:lnTo>
                  <a:lnTo>
                    <a:pt x="609" y="434"/>
                  </a:lnTo>
                  <a:close/>
                  <a:moveTo>
                    <a:pt x="622" y="527"/>
                  </a:moveTo>
                  <a:lnTo>
                    <a:pt x="619" y="521"/>
                  </a:lnTo>
                  <a:lnTo>
                    <a:pt x="627" y="516"/>
                  </a:lnTo>
                  <a:lnTo>
                    <a:pt x="627" y="513"/>
                  </a:lnTo>
                  <a:lnTo>
                    <a:pt x="622" y="511"/>
                  </a:lnTo>
                  <a:lnTo>
                    <a:pt x="627" y="500"/>
                  </a:lnTo>
                  <a:lnTo>
                    <a:pt x="635" y="489"/>
                  </a:lnTo>
                  <a:lnTo>
                    <a:pt x="627" y="482"/>
                  </a:lnTo>
                  <a:lnTo>
                    <a:pt x="619" y="482"/>
                  </a:lnTo>
                  <a:lnTo>
                    <a:pt x="617" y="476"/>
                  </a:lnTo>
                  <a:cubicBezTo>
                    <a:pt x="619" y="474"/>
                    <a:pt x="622" y="471"/>
                    <a:pt x="627" y="468"/>
                  </a:cubicBezTo>
                  <a:lnTo>
                    <a:pt x="664" y="505"/>
                  </a:lnTo>
                  <a:cubicBezTo>
                    <a:pt x="651" y="516"/>
                    <a:pt x="635" y="529"/>
                    <a:pt x="617" y="537"/>
                  </a:cubicBezTo>
                  <a:lnTo>
                    <a:pt x="622" y="527"/>
                  </a:lnTo>
                  <a:close/>
                  <a:moveTo>
                    <a:pt x="664" y="489"/>
                  </a:moveTo>
                  <a:lnTo>
                    <a:pt x="669" y="484"/>
                  </a:lnTo>
                  <a:lnTo>
                    <a:pt x="667" y="463"/>
                  </a:lnTo>
                  <a:lnTo>
                    <a:pt x="664" y="463"/>
                  </a:lnTo>
                  <a:lnTo>
                    <a:pt x="667" y="460"/>
                  </a:lnTo>
                  <a:lnTo>
                    <a:pt x="659" y="458"/>
                  </a:lnTo>
                  <a:lnTo>
                    <a:pt x="656" y="466"/>
                  </a:lnTo>
                  <a:lnTo>
                    <a:pt x="656" y="476"/>
                  </a:lnTo>
                  <a:lnTo>
                    <a:pt x="654" y="479"/>
                  </a:lnTo>
                  <a:lnTo>
                    <a:pt x="638" y="463"/>
                  </a:lnTo>
                  <a:cubicBezTo>
                    <a:pt x="669" y="429"/>
                    <a:pt x="691" y="384"/>
                    <a:pt x="693" y="336"/>
                  </a:cubicBezTo>
                  <a:lnTo>
                    <a:pt x="746" y="336"/>
                  </a:lnTo>
                  <a:cubicBezTo>
                    <a:pt x="744" y="399"/>
                    <a:pt x="717" y="458"/>
                    <a:pt x="675" y="503"/>
                  </a:cubicBezTo>
                  <a:lnTo>
                    <a:pt x="664" y="489"/>
                  </a:lnTo>
                  <a:close/>
                  <a:moveTo>
                    <a:pt x="680" y="503"/>
                  </a:moveTo>
                  <a:cubicBezTo>
                    <a:pt x="725" y="458"/>
                    <a:pt x="752" y="397"/>
                    <a:pt x="754" y="331"/>
                  </a:cubicBezTo>
                  <a:lnTo>
                    <a:pt x="807" y="331"/>
                  </a:lnTo>
                  <a:cubicBezTo>
                    <a:pt x="805" y="413"/>
                    <a:pt x="773" y="487"/>
                    <a:pt x="717" y="542"/>
                  </a:cubicBezTo>
                  <a:lnTo>
                    <a:pt x="680" y="503"/>
                  </a:lnTo>
                  <a:close/>
                  <a:moveTo>
                    <a:pt x="357" y="452"/>
                  </a:moveTo>
                  <a:cubicBezTo>
                    <a:pt x="354" y="447"/>
                    <a:pt x="349" y="444"/>
                    <a:pt x="346" y="439"/>
                  </a:cubicBezTo>
                  <a:lnTo>
                    <a:pt x="349" y="426"/>
                  </a:lnTo>
                  <a:lnTo>
                    <a:pt x="344" y="413"/>
                  </a:lnTo>
                  <a:lnTo>
                    <a:pt x="344" y="391"/>
                  </a:lnTo>
                  <a:lnTo>
                    <a:pt x="338" y="378"/>
                  </a:lnTo>
                  <a:lnTo>
                    <a:pt x="341" y="370"/>
                  </a:lnTo>
                  <a:lnTo>
                    <a:pt x="333" y="357"/>
                  </a:lnTo>
                  <a:lnTo>
                    <a:pt x="325" y="354"/>
                  </a:lnTo>
                  <a:lnTo>
                    <a:pt x="328" y="346"/>
                  </a:lnTo>
                  <a:lnTo>
                    <a:pt x="325" y="341"/>
                  </a:lnTo>
                  <a:lnTo>
                    <a:pt x="328" y="333"/>
                  </a:lnTo>
                  <a:lnTo>
                    <a:pt x="336" y="333"/>
                  </a:lnTo>
                  <a:lnTo>
                    <a:pt x="338" y="328"/>
                  </a:lnTo>
                  <a:lnTo>
                    <a:pt x="352" y="328"/>
                  </a:lnTo>
                  <a:lnTo>
                    <a:pt x="354" y="331"/>
                  </a:lnTo>
                  <a:lnTo>
                    <a:pt x="352" y="344"/>
                  </a:lnTo>
                  <a:lnTo>
                    <a:pt x="349" y="346"/>
                  </a:lnTo>
                  <a:lnTo>
                    <a:pt x="354" y="357"/>
                  </a:lnTo>
                  <a:lnTo>
                    <a:pt x="352" y="360"/>
                  </a:lnTo>
                  <a:lnTo>
                    <a:pt x="349" y="357"/>
                  </a:lnTo>
                  <a:lnTo>
                    <a:pt x="352" y="362"/>
                  </a:lnTo>
                  <a:lnTo>
                    <a:pt x="354" y="370"/>
                  </a:lnTo>
                  <a:lnTo>
                    <a:pt x="357" y="370"/>
                  </a:lnTo>
                  <a:lnTo>
                    <a:pt x="357" y="365"/>
                  </a:lnTo>
                  <a:lnTo>
                    <a:pt x="354" y="362"/>
                  </a:lnTo>
                  <a:lnTo>
                    <a:pt x="354" y="357"/>
                  </a:lnTo>
                  <a:lnTo>
                    <a:pt x="354" y="349"/>
                  </a:lnTo>
                  <a:lnTo>
                    <a:pt x="357" y="333"/>
                  </a:lnTo>
                  <a:lnTo>
                    <a:pt x="354" y="328"/>
                  </a:lnTo>
                  <a:lnTo>
                    <a:pt x="362" y="328"/>
                  </a:lnTo>
                  <a:cubicBezTo>
                    <a:pt x="365" y="360"/>
                    <a:pt x="378" y="389"/>
                    <a:pt x="399" y="413"/>
                  </a:cubicBezTo>
                  <a:lnTo>
                    <a:pt x="357" y="452"/>
                  </a:lnTo>
                  <a:close/>
                  <a:moveTo>
                    <a:pt x="320" y="349"/>
                  </a:moveTo>
                  <a:lnTo>
                    <a:pt x="315" y="357"/>
                  </a:lnTo>
                  <a:lnTo>
                    <a:pt x="307" y="357"/>
                  </a:lnTo>
                  <a:cubicBezTo>
                    <a:pt x="304" y="349"/>
                    <a:pt x="304" y="341"/>
                    <a:pt x="304" y="331"/>
                  </a:cubicBezTo>
                  <a:lnTo>
                    <a:pt x="320" y="331"/>
                  </a:lnTo>
                  <a:lnTo>
                    <a:pt x="317" y="344"/>
                  </a:lnTo>
                  <a:lnTo>
                    <a:pt x="320" y="349"/>
                  </a:lnTo>
                  <a:close/>
                  <a:moveTo>
                    <a:pt x="338" y="312"/>
                  </a:moveTo>
                  <a:lnTo>
                    <a:pt x="338" y="301"/>
                  </a:lnTo>
                  <a:lnTo>
                    <a:pt x="344" y="299"/>
                  </a:lnTo>
                  <a:lnTo>
                    <a:pt x="354" y="301"/>
                  </a:lnTo>
                  <a:lnTo>
                    <a:pt x="357" y="304"/>
                  </a:lnTo>
                  <a:cubicBezTo>
                    <a:pt x="357" y="309"/>
                    <a:pt x="354" y="317"/>
                    <a:pt x="354" y="323"/>
                  </a:cubicBezTo>
                  <a:lnTo>
                    <a:pt x="341" y="323"/>
                  </a:lnTo>
                  <a:lnTo>
                    <a:pt x="338" y="312"/>
                  </a:lnTo>
                  <a:close/>
                  <a:moveTo>
                    <a:pt x="391" y="352"/>
                  </a:moveTo>
                  <a:lnTo>
                    <a:pt x="394" y="352"/>
                  </a:lnTo>
                  <a:lnTo>
                    <a:pt x="402" y="357"/>
                  </a:lnTo>
                  <a:lnTo>
                    <a:pt x="399" y="360"/>
                  </a:lnTo>
                  <a:lnTo>
                    <a:pt x="407" y="365"/>
                  </a:lnTo>
                  <a:lnTo>
                    <a:pt x="407" y="360"/>
                  </a:lnTo>
                  <a:lnTo>
                    <a:pt x="413" y="352"/>
                  </a:lnTo>
                  <a:lnTo>
                    <a:pt x="418" y="357"/>
                  </a:lnTo>
                  <a:lnTo>
                    <a:pt x="423" y="362"/>
                  </a:lnTo>
                  <a:lnTo>
                    <a:pt x="415" y="365"/>
                  </a:lnTo>
                  <a:lnTo>
                    <a:pt x="418" y="373"/>
                  </a:lnTo>
                  <a:lnTo>
                    <a:pt x="423" y="370"/>
                  </a:lnTo>
                  <a:lnTo>
                    <a:pt x="423" y="368"/>
                  </a:lnTo>
                  <a:lnTo>
                    <a:pt x="429" y="365"/>
                  </a:lnTo>
                  <a:lnTo>
                    <a:pt x="431" y="354"/>
                  </a:lnTo>
                  <a:cubicBezTo>
                    <a:pt x="434" y="362"/>
                    <a:pt x="439" y="368"/>
                    <a:pt x="444" y="373"/>
                  </a:cubicBezTo>
                  <a:lnTo>
                    <a:pt x="407" y="410"/>
                  </a:lnTo>
                  <a:cubicBezTo>
                    <a:pt x="389" y="391"/>
                    <a:pt x="378" y="368"/>
                    <a:pt x="373" y="339"/>
                  </a:cubicBezTo>
                  <a:lnTo>
                    <a:pt x="381" y="346"/>
                  </a:lnTo>
                  <a:lnTo>
                    <a:pt x="389" y="346"/>
                  </a:lnTo>
                  <a:lnTo>
                    <a:pt x="391" y="352"/>
                  </a:lnTo>
                  <a:close/>
                  <a:moveTo>
                    <a:pt x="391" y="233"/>
                  </a:moveTo>
                  <a:cubicBezTo>
                    <a:pt x="383" y="241"/>
                    <a:pt x="376" y="251"/>
                    <a:pt x="370" y="262"/>
                  </a:cubicBezTo>
                  <a:lnTo>
                    <a:pt x="368" y="262"/>
                  </a:lnTo>
                  <a:lnTo>
                    <a:pt x="362" y="264"/>
                  </a:lnTo>
                  <a:lnTo>
                    <a:pt x="360" y="264"/>
                  </a:lnTo>
                  <a:lnTo>
                    <a:pt x="354" y="270"/>
                  </a:lnTo>
                  <a:lnTo>
                    <a:pt x="362" y="270"/>
                  </a:lnTo>
                  <a:lnTo>
                    <a:pt x="368" y="267"/>
                  </a:lnTo>
                  <a:lnTo>
                    <a:pt x="368" y="270"/>
                  </a:lnTo>
                  <a:lnTo>
                    <a:pt x="362" y="272"/>
                  </a:lnTo>
                  <a:lnTo>
                    <a:pt x="360" y="272"/>
                  </a:lnTo>
                  <a:lnTo>
                    <a:pt x="352" y="278"/>
                  </a:lnTo>
                  <a:lnTo>
                    <a:pt x="344" y="278"/>
                  </a:lnTo>
                  <a:lnTo>
                    <a:pt x="333" y="299"/>
                  </a:lnTo>
                  <a:lnTo>
                    <a:pt x="336" y="304"/>
                  </a:lnTo>
                  <a:lnTo>
                    <a:pt x="331" y="312"/>
                  </a:lnTo>
                  <a:lnTo>
                    <a:pt x="331" y="320"/>
                  </a:lnTo>
                  <a:lnTo>
                    <a:pt x="307" y="320"/>
                  </a:lnTo>
                  <a:cubicBezTo>
                    <a:pt x="304" y="272"/>
                    <a:pt x="323" y="230"/>
                    <a:pt x="354" y="196"/>
                  </a:cubicBezTo>
                  <a:lnTo>
                    <a:pt x="391" y="233"/>
                  </a:lnTo>
                  <a:close/>
                  <a:moveTo>
                    <a:pt x="304" y="479"/>
                  </a:moveTo>
                  <a:lnTo>
                    <a:pt x="317" y="487"/>
                  </a:lnTo>
                  <a:lnTo>
                    <a:pt x="320" y="489"/>
                  </a:lnTo>
                  <a:lnTo>
                    <a:pt x="312" y="497"/>
                  </a:lnTo>
                  <a:cubicBezTo>
                    <a:pt x="307" y="492"/>
                    <a:pt x="304" y="489"/>
                    <a:pt x="301" y="484"/>
                  </a:cubicBezTo>
                  <a:lnTo>
                    <a:pt x="304" y="479"/>
                  </a:lnTo>
                  <a:close/>
                  <a:moveTo>
                    <a:pt x="293" y="346"/>
                  </a:moveTo>
                  <a:lnTo>
                    <a:pt x="288" y="349"/>
                  </a:lnTo>
                  <a:lnTo>
                    <a:pt x="286" y="354"/>
                  </a:lnTo>
                  <a:lnTo>
                    <a:pt x="272" y="370"/>
                  </a:lnTo>
                  <a:lnTo>
                    <a:pt x="272" y="394"/>
                  </a:lnTo>
                  <a:lnTo>
                    <a:pt x="259" y="399"/>
                  </a:lnTo>
                  <a:lnTo>
                    <a:pt x="251" y="399"/>
                  </a:lnTo>
                  <a:cubicBezTo>
                    <a:pt x="243" y="378"/>
                    <a:pt x="240" y="354"/>
                    <a:pt x="238" y="331"/>
                  </a:cubicBezTo>
                  <a:lnTo>
                    <a:pt x="293" y="331"/>
                  </a:lnTo>
                  <a:lnTo>
                    <a:pt x="293" y="346"/>
                  </a:lnTo>
                  <a:close/>
                  <a:moveTo>
                    <a:pt x="238" y="399"/>
                  </a:moveTo>
                  <a:lnTo>
                    <a:pt x="235" y="397"/>
                  </a:lnTo>
                  <a:lnTo>
                    <a:pt x="219" y="397"/>
                  </a:lnTo>
                  <a:lnTo>
                    <a:pt x="225" y="402"/>
                  </a:lnTo>
                  <a:lnTo>
                    <a:pt x="211" y="399"/>
                  </a:lnTo>
                  <a:lnTo>
                    <a:pt x="214" y="397"/>
                  </a:lnTo>
                  <a:lnTo>
                    <a:pt x="211" y="394"/>
                  </a:lnTo>
                  <a:lnTo>
                    <a:pt x="201" y="399"/>
                  </a:lnTo>
                  <a:lnTo>
                    <a:pt x="198" y="407"/>
                  </a:lnTo>
                  <a:lnTo>
                    <a:pt x="201" y="423"/>
                  </a:lnTo>
                  <a:lnTo>
                    <a:pt x="211" y="450"/>
                  </a:lnTo>
                  <a:lnTo>
                    <a:pt x="217" y="458"/>
                  </a:lnTo>
                  <a:lnTo>
                    <a:pt x="219" y="458"/>
                  </a:lnTo>
                  <a:lnTo>
                    <a:pt x="211" y="442"/>
                  </a:lnTo>
                  <a:lnTo>
                    <a:pt x="209" y="434"/>
                  </a:lnTo>
                  <a:lnTo>
                    <a:pt x="211" y="431"/>
                  </a:lnTo>
                  <a:lnTo>
                    <a:pt x="211" y="426"/>
                  </a:lnTo>
                  <a:lnTo>
                    <a:pt x="217" y="426"/>
                  </a:lnTo>
                  <a:lnTo>
                    <a:pt x="225" y="439"/>
                  </a:lnTo>
                  <a:lnTo>
                    <a:pt x="227" y="439"/>
                  </a:lnTo>
                  <a:lnTo>
                    <a:pt x="227" y="431"/>
                  </a:lnTo>
                  <a:lnTo>
                    <a:pt x="230" y="434"/>
                  </a:lnTo>
                  <a:lnTo>
                    <a:pt x="230" y="439"/>
                  </a:lnTo>
                  <a:lnTo>
                    <a:pt x="238" y="442"/>
                  </a:lnTo>
                  <a:lnTo>
                    <a:pt x="240" y="439"/>
                  </a:lnTo>
                  <a:lnTo>
                    <a:pt x="240" y="444"/>
                  </a:lnTo>
                  <a:lnTo>
                    <a:pt x="243" y="450"/>
                  </a:lnTo>
                  <a:lnTo>
                    <a:pt x="248" y="450"/>
                  </a:lnTo>
                  <a:lnTo>
                    <a:pt x="259" y="466"/>
                  </a:lnTo>
                  <a:lnTo>
                    <a:pt x="264" y="468"/>
                  </a:lnTo>
                  <a:lnTo>
                    <a:pt x="267" y="460"/>
                  </a:lnTo>
                  <a:cubicBezTo>
                    <a:pt x="278" y="476"/>
                    <a:pt x="291" y="492"/>
                    <a:pt x="304" y="508"/>
                  </a:cubicBezTo>
                  <a:lnTo>
                    <a:pt x="267" y="545"/>
                  </a:lnTo>
                  <a:cubicBezTo>
                    <a:pt x="211" y="489"/>
                    <a:pt x="180" y="415"/>
                    <a:pt x="177" y="333"/>
                  </a:cubicBezTo>
                  <a:lnTo>
                    <a:pt x="230" y="333"/>
                  </a:lnTo>
                  <a:cubicBezTo>
                    <a:pt x="230" y="354"/>
                    <a:pt x="233" y="378"/>
                    <a:pt x="240" y="399"/>
                  </a:cubicBezTo>
                  <a:lnTo>
                    <a:pt x="238" y="399"/>
                  </a:lnTo>
                  <a:close/>
                  <a:moveTo>
                    <a:pt x="299" y="143"/>
                  </a:moveTo>
                  <a:cubicBezTo>
                    <a:pt x="254" y="188"/>
                    <a:pt x="227" y="251"/>
                    <a:pt x="227" y="317"/>
                  </a:cubicBezTo>
                  <a:lnTo>
                    <a:pt x="174" y="317"/>
                  </a:lnTo>
                  <a:cubicBezTo>
                    <a:pt x="174" y="238"/>
                    <a:pt x="209" y="161"/>
                    <a:pt x="262" y="106"/>
                  </a:cubicBezTo>
                  <a:lnTo>
                    <a:pt x="299" y="143"/>
                  </a:lnTo>
                  <a:close/>
                  <a:moveTo>
                    <a:pt x="651" y="87"/>
                  </a:moveTo>
                  <a:lnTo>
                    <a:pt x="648" y="82"/>
                  </a:lnTo>
                  <a:lnTo>
                    <a:pt x="640" y="79"/>
                  </a:lnTo>
                  <a:lnTo>
                    <a:pt x="635" y="84"/>
                  </a:lnTo>
                  <a:lnTo>
                    <a:pt x="643" y="87"/>
                  </a:lnTo>
                  <a:lnTo>
                    <a:pt x="651" y="92"/>
                  </a:lnTo>
                  <a:lnTo>
                    <a:pt x="651" y="87"/>
                  </a:lnTo>
                  <a:close/>
                  <a:moveTo>
                    <a:pt x="619" y="238"/>
                  </a:moveTo>
                  <a:lnTo>
                    <a:pt x="619" y="243"/>
                  </a:lnTo>
                  <a:lnTo>
                    <a:pt x="630" y="241"/>
                  </a:lnTo>
                  <a:lnTo>
                    <a:pt x="632" y="235"/>
                  </a:lnTo>
                  <a:lnTo>
                    <a:pt x="627" y="227"/>
                  </a:lnTo>
                  <a:lnTo>
                    <a:pt x="630" y="222"/>
                  </a:lnTo>
                  <a:lnTo>
                    <a:pt x="638" y="227"/>
                  </a:lnTo>
                  <a:lnTo>
                    <a:pt x="635" y="225"/>
                  </a:lnTo>
                  <a:lnTo>
                    <a:pt x="638" y="222"/>
                  </a:lnTo>
                  <a:lnTo>
                    <a:pt x="635" y="217"/>
                  </a:lnTo>
                  <a:lnTo>
                    <a:pt x="627" y="222"/>
                  </a:lnTo>
                  <a:lnTo>
                    <a:pt x="624" y="227"/>
                  </a:lnTo>
                  <a:lnTo>
                    <a:pt x="622" y="233"/>
                  </a:lnTo>
                  <a:lnTo>
                    <a:pt x="624" y="238"/>
                  </a:lnTo>
                  <a:lnTo>
                    <a:pt x="624" y="241"/>
                  </a:lnTo>
                  <a:lnTo>
                    <a:pt x="619" y="238"/>
                  </a:lnTo>
                  <a:close/>
                  <a:moveTo>
                    <a:pt x="230" y="476"/>
                  </a:moveTo>
                  <a:lnTo>
                    <a:pt x="225" y="463"/>
                  </a:lnTo>
                  <a:lnTo>
                    <a:pt x="219" y="460"/>
                  </a:lnTo>
                  <a:lnTo>
                    <a:pt x="230" y="476"/>
                  </a:lnTo>
                  <a:close/>
                  <a:moveTo>
                    <a:pt x="466" y="296"/>
                  </a:moveTo>
                  <a:lnTo>
                    <a:pt x="466" y="294"/>
                  </a:lnTo>
                  <a:lnTo>
                    <a:pt x="460" y="288"/>
                  </a:lnTo>
                  <a:lnTo>
                    <a:pt x="463" y="283"/>
                  </a:lnTo>
                  <a:lnTo>
                    <a:pt x="466" y="283"/>
                  </a:lnTo>
                  <a:lnTo>
                    <a:pt x="466" y="259"/>
                  </a:lnTo>
                  <a:cubicBezTo>
                    <a:pt x="455" y="262"/>
                    <a:pt x="450" y="267"/>
                    <a:pt x="450" y="275"/>
                  </a:cubicBezTo>
                  <a:cubicBezTo>
                    <a:pt x="450" y="283"/>
                    <a:pt x="455" y="291"/>
                    <a:pt x="466" y="29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B3E8499-FE5B-C941-9153-730905CB81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7275" y="2212975"/>
              <a:ext cx="15875" cy="23813"/>
            </a:xfrm>
            <a:custGeom>
              <a:avLst/>
              <a:gdLst>
                <a:gd name="T0" fmla="*/ 39 w 43"/>
                <a:gd name="T1" fmla="*/ 64 h 65"/>
                <a:gd name="T2" fmla="*/ 0 w 43"/>
                <a:gd name="T3" fmla="*/ 0 h 65"/>
                <a:gd name="T4" fmla="*/ 0 w 43"/>
                <a:gd name="T5" fmla="*/ 21 h 65"/>
                <a:gd name="T6" fmla="*/ 39 w 43"/>
                <a:gd name="T7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65">
                  <a:moveTo>
                    <a:pt x="39" y="64"/>
                  </a:moveTo>
                  <a:cubicBezTo>
                    <a:pt x="42" y="27"/>
                    <a:pt x="21" y="11"/>
                    <a:pt x="0" y="0"/>
                  </a:cubicBezTo>
                  <a:lnTo>
                    <a:pt x="0" y="21"/>
                  </a:lnTo>
                  <a:cubicBezTo>
                    <a:pt x="15" y="29"/>
                    <a:pt x="31" y="43"/>
                    <a:pt x="39" y="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B981F3C6-A259-044C-BE13-6C767D9574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4413" y="2055813"/>
              <a:ext cx="82550" cy="106362"/>
            </a:xfrm>
            <a:custGeom>
              <a:avLst/>
              <a:gdLst>
                <a:gd name="T0" fmla="*/ 143 w 229"/>
                <a:gd name="T1" fmla="*/ 3 h 297"/>
                <a:gd name="T2" fmla="*/ 125 w 229"/>
                <a:gd name="T3" fmla="*/ 0 h 297"/>
                <a:gd name="T4" fmla="*/ 125 w 229"/>
                <a:gd name="T5" fmla="*/ 16 h 297"/>
                <a:gd name="T6" fmla="*/ 125 w 229"/>
                <a:gd name="T7" fmla="*/ 34 h 297"/>
                <a:gd name="T8" fmla="*/ 135 w 229"/>
                <a:gd name="T9" fmla="*/ 37 h 297"/>
                <a:gd name="T10" fmla="*/ 183 w 229"/>
                <a:gd name="T11" fmla="*/ 85 h 297"/>
                <a:gd name="T12" fmla="*/ 122 w 229"/>
                <a:gd name="T13" fmla="*/ 138 h 297"/>
                <a:gd name="T14" fmla="*/ 111 w 229"/>
                <a:gd name="T15" fmla="*/ 140 h 297"/>
                <a:gd name="T16" fmla="*/ 80 w 229"/>
                <a:gd name="T17" fmla="*/ 148 h 297"/>
                <a:gd name="T18" fmla="*/ 69 w 229"/>
                <a:gd name="T19" fmla="*/ 151 h 297"/>
                <a:gd name="T20" fmla="*/ 0 w 229"/>
                <a:gd name="T21" fmla="*/ 225 h 297"/>
                <a:gd name="T22" fmla="*/ 72 w 229"/>
                <a:gd name="T23" fmla="*/ 296 h 297"/>
                <a:gd name="T24" fmla="*/ 72 w 229"/>
                <a:gd name="T25" fmla="*/ 257 h 297"/>
                <a:gd name="T26" fmla="*/ 45 w 229"/>
                <a:gd name="T27" fmla="*/ 225 h 297"/>
                <a:gd name="T28" fmla="*/ 72 w 229"/>
                <a:gd name="T29" fmla="*/ 193 h 297"/>
                <a:gd name="T30" fmla="*/ 82 w 229"/>
                <a:gd name="T31" fmla="*/ 188 h 297"/>
                <a:gd name="T32" fmla="*/ 111 w 229"/>
                <a:gd name="T33" fmla="*/ 180 h 297"/>
                <a:gd name="T34" fmla="*/ 122 w 229"/>
                <a:gd name="T35" fmla="*/ 177 h 297"/>
                <a:gd name="T36" fmla="*/ 228 w 229"/>
                <a:gd name="T37" fmla="*/ 85 h 297"/>
                <a:gd name="T38" fmla="*/ 143 w 229"/>
                <a:gd name="T39" fmla="*/ 3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9" h="297">
                  <a:moveTo>
                    <a:pt x="143" y="3"/>
                  </a:moveTo>
                  <a:cubicBezTo>
                    <a:pt x="138" y="3"/>
                    <a:pt x="132" y="0"/>
                    <a:pt x="125" y="0"/>
                  </a:cubicBezTo>
                  <a:lnTo>
                    <a:pt x="125" y="16"/>
                  </a:lnTo>
                  <a:lnTo>
                    <a:pt x="125" y="34"/>
                  </a:lnTo>
                  <a:cubicBezTo>
                    <a:pt x="130" y="34"/>
                    <a:pt x="135" y="34"/>
                    <a:pt x="135" y="37"/>
                  </a:cubicBezTo>
                  <a:cubicBezTo>
                    <a:pt x="170" y="45"/>
                    <a:pt x="183" y="66"/>
                    <a:pt x="183" y="85"/>
                  </a:cubicBezTo>
                  <a:cubicBezTo>
                    <a:pt x="183" y="116"/>
                    <a:pt x="156" y="127"/>
                    <a:pt x="122" y="138"/>
                  </a:cubicBezTo>
                  <a:cubicBezTo>
                    <a:pt x="119" y="138"/>
                    <a:pt x="114" y="140"/>
                    <a:pt x="111" y="140"/>
                  </a:cubicBezTo>
                  <a:lnTo>
                    <a:pt x="80" y="148"/>
                  </a:lnTo>
                  <a:cubicBezTo>
                    <a:pt x="77" y="148"/>
                    <a:pt x="72" y="151"/>
                    <a:pt x="69" y="151"/>
                  </a:cubicBezTo>
                  <a:cubicBezTo>
                    <a:pt x="32" y="161"/>
                    <a:pt x="0" y="180"/>
                    <a:pt x="0" y="225"/>
                  </a:cubicBezTo>
                  <a:cubicBezTo>
                    <a:pt x="0" y="270"/>
                    <a:pt x="37" y="286"/>
                    <a:pt x="72" y="296"/>
                  </a:cubicBezTo>
                  <a:lnTo>
                    <a:pt x="72" y="257"/>
                  </a:lnTo>
                  <a:cubicBezTo>
                    <a:pt x="56" y="249"/>
                    <a:pt x="45" y="241"/>
                    <a:pt x="45" y="225"/>
                  </a:cubicBezTo>
                  <a:cubicBezTo>
                    <a:pt x="45" y="209"/>
                    <a:pt x="56" y="198"/>
                    <a:pt x="72" y="193"/>
                  </a:cubicBezTo>
                  <a:cubicBezTo>
                    <a:pt x="74" y="191"/>
                    <a:pt x="80" y="191"/>
                    <a:pt x="82" y="188"/>
                  </a:cubicBezTo>
                  <a:cubicBezTo>
                    <a:pt x="90" y="185"/>
                    <a:pt x="101" y="183"/>
                    <a:pt x="111" y="180"/>
                  </a:cubicBezTo>
                  <a:cubicBezTo>
                    <a:pt x="114" y="180"/>
                    <a:pt x="119" y="177"/>
                    <a:pt x="122" y="177"/>
                  </a:cubicBezTo>
                  <a:cubicBezTo>
                    <a:pt x="172" y="167"/>
                    <a:pt x="228" y="151"/>
                    <a:pt x="228" y="85"/>
                  </a:cubicBezTo>
                  <a:cubicBezTo>
                    <a:pt x="228" y="50"/>
                    <a:pt x="204" y="16"/>
                    <a:pt x="143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52C89AB3-844A-104A-B895-A0AAAD114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1875" y="2155825"/>
              <a:ext cx="46038" cy="57150"/>
            </a:xfrm>
            <a:custGeom>
              <a:avLst/>
              <a:gdLst>
                <a:gd name="T0" fmla="*/ 26 w 128"/>
                <a:gd name="T1" fmla="*/ 159 h 160"/>
                <a:gd name="T2" fmla="*/ 26 w 128"/>
                <a:gd name="T3" fmla="*/ 127 h 160"/>
                <a:gd name="T4" fmla="*/ 37 w 128"/>
                <a:gd name="T5" fmla="*/ 116 h 160"/>
                <a:gd name="T6" fmla="*/ 58 w 128"/>
                <a:gd name="T7" fmla="*/ 109 h 160"/>
                <a:gd name="T8" fmla="*/ 69 w 128"/>
                <a:gd name="T9" fmla="*/ 106 h 160"/>
                <a:gd name="T10" fmla="*/ 127 w 128"/>
                <a:gd name="T11" fmla="*/ 56 h 160"/>
                <a:gd name="T12" fmla="*/ 71 w 128"/>
                <a:gd name="T13" fmla="*/ 0 h 160"/>
                <a:gd name="T14" fmla="*/ 71 w 128"/>
                <a:gd name="T15" fmla="*/ 37 h 160"/>
                <a:gd name="T16" fmla="*/ 92 w 128"/>
                <a:gd name="T17" fmla="*/ 58 h 160"/>
                <a:gd name="T18" fmla="*/ 71 w 128"/>
                <a:gd name="T19" fmla="*/ 79 h 160"/>
                <a:gd name="T20" fmla="*/ 61 w 128"/>
                <a:gd name="T21" fmla="*/ 82 h 160"/>
                <a:gd name="T22" fmla="*/ 39 w 128"/>
                <a:gd name="T23" fmla="*/ 90 h 160"/>
                <a:gd name="T24" fmla="*/ 29 w 128"/>
                <a:gd name="T25" fmla="*/ 95 h 160"/>
                <a:gd name="T26" fmla="*/ 0 w 128"/>
                <a:gd name="T27" fmla="*/ 124 h 160"/>
                <a:gd name="T28" fmla="*/ 26 w 128"/>
                <a:gd name="T29" fmla="*/ 15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160">
                  <a:moveTo>
                    <a:pt x="26" y="159"/>
                  </a:moveTo>
                  <a:lnTo>
                    <a:pt x="26" y="127"/>
                  </a:lnTo>
                  <a:cubicBezTo>
                    <a:pt x="26" y="122"/>
                    <a:pt x="32" y="118"/>
                    <a:pt x="37" y="116"/>
                  </a:cubicBezTo>
                  <a:cubicBezTo>
                    <a:pt x="42" y="113"/>
                    <a:pt x="50" y="111"/>
                    <a:pt x="58" y="109"/>
                  </a:cubicBezTo>
                  <a:cubicBezTo>
                    <a:pt x="63" y="106"/>
                    <a:pt x="66" y="106"/>
                    <a:pt x="69" y="106"/>
                  </a:cubicBezTo>
                  <a:cubicBezTo>
                    <a:pt x="95" y="98"/>
                    <a:pt x="127" y="87"/>
                    <a:pt x="127" y="56"/>
                  </a:cubicBezTo>
                  <a:cubicBezTo>
                    <a:pt x="127" y="24"/>
                    <a:pt x="100" y="11"/>
                    <a:pt x="71" y="0"/>
                  </a:cubicBezTo>
                  <a:lnTo>
                    <a:pt x="71" y="37"/>
                  </a:lnTo>
                  <a:cubicBezTo>
                    <a:pt x="84" y="42"/>
                    <a:pt x="92" y="47"/>
                    <a:pt x="92" y="58"/>
                  </a:cubicBezTo>
                  <a:cubicBezTo>
                    <a:pt x="92" y="68"/>
                    <a:pt x="79" y="77"/>
                    <a:pt x="71" y="79"/>
                  </a:cubicBezTo>
                  <a:cubicBezTo>
                    <a:pt x="69" y="82"/>
                    <a:pt x="61" y="82"/>
                    <a:pt x="61" y="82"/>
                  </a:cubicBezTo>
                  <a:cubicBezTo>
                    <a:pt x="53" y="85"/>
                    <a:pt x="45" y="87"/>
                    <a:pt x="39" y="90"/>
                  </a:cubicBezTo>
                  <a:cubicBezTo>
                    <a:pt x="37" y="93"/>
                    <a:pt x="32" y="93"/>
                    <a:pt x="29" y="95"/>
                  </a:cubicBezTo>
                  <a:cubicBezTo>
                    <a:pt x="13" y="98"/>
                    <a:pt x="0" y="105"/>
                    <a:pt x="0" y="124"/>
                  </a:cubicBezTo>
                  <a:cubicBezTo>
                    <a:pt x="0" y="142"/>
                    <a:pt x="13" y="154"/>
                    <a:pt x="26" y="15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5F0A8F0F-F607-A34C-9FFC-F640B3A33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2057400"/>
              <a:ext cx="47625" cy="47625"/>
            </a:xfrm>
            <a:custGeom>
              <a:avLst/>
              <a:gdLst>
                <a:gd name="T0" fmla="*/ 98 w 133"/>
                <a:gd name="T1" fmla="*/ 13 h 131"/>
                <a:gd name="T2" fmla="*/ 52 w 133"/>
                <a:gd name="T3" fmla="*/ 37 h 131"/>
                <a:gd name="T4" fmla="*/ 37 w 133"/>
                <a:gd name="T5" fmla="*/ 58 h 131"/>
                <a:gd name="T6" fmla="*/ 29 w 133"/>
                <a:gd name="T7" fmla="*/ 85 h 131"/>
                <a:gd name="T8" fmla="*/ 23 w 133"/>
                <a:gd name="T9" fmla="*/ 98 h 131"/>
                <a:gd name="T10" fmla="*/ 18 w 133"/>
                <a:gd name="T11" fmla="*/ 109 h 131"/>
                <a:gd name="T12" fmla="*/ 0 w 133"/>
                <a:gd name="T13" fmla="*/ 117 h 131"/>
                <a:gd name="T14" fmla="*/ 15 w 133"/>
                <a:gd name="T15" fmla="*/ 114 h 131"/>
                <a:gd name="T16" fmla="*/ 10 w 133"/>
                <a:gd name="T17" fmla="*/ 130 h 131"/>
                <a:gd name="T18" fmla="*/ 29 w 133"/>
                <a:gd name="T19" fmla="*/ 101 h 131"/>
                <a:gd name="T20" fmla="*/ 55 w 133"/>
                <a:gd name="T21" fmla="*/ 93 h 131"/>
                <a:gd name="T22" fmla="*/ 103 w 133"/>
                <a:gd name="T23" fmla="*/ 58 h 131"/>
                <a:gd name="T24" fmla="*/ 132 w 133"/>
                <a:gd name="T25" fmla="*/ 37 h 131"/>
                <a:gd name="T26" fmla="*/ 129 w 133"/>
                <a:gd name="T27" fmla="*/ 0 h 131"/>
                <a:gd name="T28" fmla="*/ 98 w 133"/>
                <a:gd name="T29" fmla="*/ 13 h 131"/>
                <a:gd name="T30" fmla="*/ 58 w 133"/>
                <a:gd name="T31" fmla="*/ 64 h 131"/>
                <a:gd name="T32" fmla="*/ 50 w 133"/>
                <a:gd name="T33" fmla="*/ 66 h 131"/>
                <a:gd name="T34" fmla="*/ 63 w 133"/>
                <a:gd name="T35" fmla="*/ 48 h 131"/>
                <a:gd name="T36" fmla="*/ 74 w 133"/>
                <a:gd name="T37" fmla="*/ 48 h 131"/>
                <a:gd name="T38" fmla="*/ 58 w 133"/>
                <a:gd name="T39" fmla="*/ 6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3" h="131">
                  <a:moveTo>
                    <a:pt x="98" y="13"/>
                  </a:moveTo>
                  <a:cubicBezTo>
                    <a:pt x="87" y="16"/>
                    <a:pt x="68" y="19"/>
                    <a:pt x="52" y="37"/>
                  </a:cubicBezTo>
                  <a:cubicBezTo>
                    <a:pt x="50" y="40"/>
                    <a:pt x="42" y="51"/>
                    <a:pt x="37" y="58"/>
                  </a:cubicBezTo>
                  <a:cubicBezTo>
                    <a:pt x="31" y="66"/>
                    <a:pt x="31" y="77"/>
                    <a:pt x="29" y="85"/>
                  </a:cubicBezTo>
                  <a:cubicBezTo>
                    <a:pt x="23" y="93"/>
                    <a:pt x="23" y="98"/>
                    <a:pt x="23" y="98"/>
                  </a:cubicBezTo>
                  <a:cubicBezTo>
                    <a:pt x="23" y="98"/>
                    <a:pt x="23" y="103"/>
                    <a:pt x="18" y="109"/>
                  </a:cubicBezTo>
                  <a:cubicBezTo>
                    <a:pt x="13" y="113"/>
                    <a:pt x="7" y="118"/>
                    <a:pt x="0" y="117"/>
                  </a:cubicBezTo>
                  <a:cubicBezTo>
                    <a:pt x="7" y="118"/>
                    <a:pt x="15" y="114"/>
                    <a:pt x="15" y="114"/>
                  </a:cubicBezTo>
                  <a:cubicBezTo>
                    <a:pt x="15" y="114"/>
                    <a:pt x="13" y="119"/>
                    <a:pt x="10" y="130"/>
                  </a:cubicBezTo>
                  <a:cubicBezTo>
                    <a:pt x="18" y="111"/>
                    <a:pt x="26" y="103"/>
                    <a:pt x="29" y="101"/>
                  </a:cubicBezTo>
                  <a:cubicBezTo>
                    <a:pt x="31" y="101"/>
                    <a:pt x="39" y="101"/>
                    <a:pt x="55" y="93"/>
                  </a:cubicBezTo>
                  <a:cubicBezTo>
                    <a:pt x="71" y="82"/>
                    <a:pt x="95" y="68"/>
                    <a:pt x="103" y="58"/>
                  </a:cubicBezTo>
                  <a:cubicBezTo>
                    <a:pt x="111" y="47"/>
                    <a:pt x="121" y="43"/>
                    <a:pt x="132" y="37"/>
                  </a:cubicBezTo>
                  <a:cubicBezTo>
                    <a:pt x="129" y="24"/>
                    <a:pt x="129" y="11"/>
                    <a:pt x="129" y="0"/>
                  </a:cubicBezTo>
                  <a:cubicBezTo>
                    <a:pt x="111" y="5"/>
                    <a:pt x="100" y="11"/>
                    <a:pt x="98" y="13"/>
                  </a:cubicBezTo>
                  <a:close/>
                  <a:moveTo>
                    <a:pt x="58" y="64"/>
                  </a:moveTo>
                  <a:lnTo>
                    <a:pt x="50" y="66"/>
                  </a:lnTo>
                  <a:lnTo>
                    <a:pt x="63" y="48"/>
                  </a:lnTo>
                  <a:lnTo>
                    <a:pt x="74" y="48"/>
                  </a:lnTo>
                  <a:lnTo>
                    <a:pt x="58" y="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42A5A64C-C7CA-8843-B2E0-15A7E5FDB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6163" y="2198688"/>
              <a:ext cx="7937" cy="66675"/>
            </a:xfrm>
            <a:custGeom>
              <a:avLst/>
              <a:gdLst>
                <a:gd name="T0" fmla="*/ 6 w 23"/>
                <a:gd name="T1" fmla="*/ 8 h 184"/>
                <a:gd name="T2" fmla="*/ 0 w 23"/>
                <a:gd name="T3" fmla="*/ 11 h 184"/>
                <a:gd name="T4" fmla="*/ 3 w 23"/>
                <a:gd name="T5" fmla="*/ 154 h 184"/>
                <a:gd name="T6" fmla="*/ 19 w 23"/>
                <a:gd name="T7" fmla="*/ 154 h 184"/>
                <a:gd name="T8" fmla="*/ 22 w 23"/>
                <a:gd name="T9" fmla="*/ 0 h 184"/>
                <a:gd name="T10" fmla="*/ 14 w 23"/>
                <a:gd name="T11" fmla="*/ 6 h 184"/>
                <a:gd name="T12" fmla="*/ 6 w 23"/>
                <a:gd name="T13" fmla="*/ 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84">
                  <a:moveTo>
                    <a:pt x="6" y="8"/>
                  </a:moveTo>
                  <a:cubicBezTo>
                    <a:pt x="4" y="8"/>
                    <a:pt x="0" y="11"/>
                    <a:pt x="0" y="11"/>
                  </a:cubicBezTo>
                  <a:cubicBezTo>
                    <a:pt x="0" y="11"/>
                    <a:pt x="3" y="151"/>
                    <a:pt x="3" y="154"/>
                  </a:cubicBezTo>
                  <a:cubicBezTo>
                    <a:pt x="3" y="183"/>
                    <a:pt x="19" y="183"/>
                    <a:pt x="19" y="154"/>
                  </a:cubicBezTo>
                  <a:cubicBezTo>
                    <a:pt x="19" y="151"/>
                    <a:pt x="22" y="0"/>
                    <a:pt x="22" y="0"/>
                  </a:cubicBezTo>
                  <a:cubicBezTo>
                    <a:pt x="22" y="0"/>
                    <a:pt x="16" y="6"/>
                    <a:pt x="14" y="6"/>
                  </a:cubicBezTo>
                  <a:cubicBezTo>
                    <a:pt x="11" y="6"/>
                    <a:pt x="9" y="8"/>
                    <a:pt x="6" y="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7D1FA6DC-D16B-BC4B-A945-2BE2E55B6D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2988" y="2125663"/>
              <a:ext cx="11112" cy="58737"/>
            </a:xfrm>
            <a:custGeom>
              <a:avLst/>
              <a:gdLst>
                <a:gd name="T0" fmla="*/ 18 w 30"/>
                <a:gd name="T1" fmla="*/ 156 h 162"/>
                <a:gd name="T2" fmla="*/ 26 w 30"/>
                <a:gd name="T3" fmla="*/ 153 h 162"/>
                <a:gd name="T4" fmla="*/ 29 w 30"/>
                <a:gd name="T5" fmla="*/ 0 h 162"/>
                <a:gd name="T6" fmla="*/ 0 w 30"/>
                <a:gd name="T7" fmla="*/ 7 h 162"/>
                <a:gd name="T8" fmla="*/ 5 w 30"/>
                <a:gd name="T9" fmla="*/ 161 h 162"/>
                <a:gd name="T10" fmla="*/ 18 w 30"/>
                <a:gd name="T11" fmla="*/ 15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62">
                  <a:moveTo>
                    <a:pt x="18" y="156"/>
                  </a:moveTo>
                  <a:cubicBezTo>
                    <a:pt x="21" y="156"/>
                    <a:pt x="23" y="153"/>
                    <a:pt x="26" y="153"/>
                  </a:cubicBezTo>
                  <a:cubicBezTo>
                    <a:pt x="26" y="145"/>
                    <a:pt x="29" y="21"/>
                    <a:pt x="29" y="0"/>
                  </a:cubicBezTo>
                  <a:cubicBezTo>
                    <a:pt x="18" y="2"/>
                    <a:pt x="7" y="5"/>
                    <a:pt x="0" y="7"/>
                  </a:cubicBezTo>
                  <a:cubicBezTo>
                    <a:pt x="2" y="26"/>
                    <a:pt x="5" y="148"/>
                    <a:pt x="5" y="161"/>
                  </a:cubicBezTo>
                  <a:cubicBezTo>
                    <a:pt x="10" y="158"/>
                    <a:pt x="13" y="158"/>
                    <a:pt x="18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63F07464-43A8-B04A-9359-DB7B71F8F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5050" y="2014538"/>
              <a:ext cx="30163" cy="90487"/>
            </a:xfrm>
            <a:custGeom>
              <a:avLst/>
              <a:gdLst>
                <a:gd name="T0" fmla="*/ 21 w 85"/>
                <a:gd name="T1" fmla="*/ 82 h 253"/>
                <a:gd name="T2" fmla="*/ 26 w 85"/>
                <a:gd name="T3" fmla="*/ 252 h 253"/>
                <a:gd name="T4" fmla="*/ 45 w 85"/>
                <a:gd name="T5" fmla="*/ 247 h 253"/>
                <a:gd name="T6" fmla="*/ 58 w 85"/>
                <a:gd name="T7" fmla="*/ 244 h 253"/>
                <a:gd name="T8" fmla="*/ 61 w 85"/>
                <a:gd name="T9" fmla="*/ 82 h 253"/>
                <a:gd name="T10" fmla="*/ 42 w 85"/>
                <a:gd name="T11" fmla="*/ 0 h 253"/>
                <a:gd name="T12" fmla="*/ 21 w 85"/>
                <a:gd name="T13" fmla="*/ 8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253">
                  <a:moveTo>
                    <a:pt x="21" y="82"/>
                  </a:moveTo>
                  <a:cubicBezTo>
                    <a:pt x="21" y="82"/>
                    <a:pt x="24" y="220"/>
                    <a:pt x="26" y="252"/>
                  </a:cubicBezTo>
                  <a:cubicBezTo>
                    <a:pt x="31" y="249"/>
                    <a:pt x="39" y="249"/>
                    <a:pt x="45" y="247"/>
                  </a:cubicBezTo>
                  <a:cubicBezTo>
                    <a:pt x="50" y="247"/>
                    <a:pt x="53" y="244"/>
                    <a:pt x="58" y="244"/>
                  </a:cubicBezTo>
                  <a:cubicBezTo>
                    <a:pt x="58" y="215"/>
                    <a:pt x="61" y="82"/>
                    <a:pt x="61" y="82"/>
                  </a:cubicBezTo>
                  <a:cubicBezTo>
                    <a:pt x="63" y="61"/>
                    <a:pt x="84" y="0"/>
                    <a:pt x="42" y="0"/>
                  </a:cubicBezTo>
                  <a:cubicBezTo>
                    <a:pt x="0" y="0"/>
                    <a:pt x="18" y="61"/>
                    <a:pt x="21" y="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599CDE63-4833-A54F-B360-41D75DF27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9363" y="2070100"/>
              <a:ext cx="93662" cy="85725"/>
            </a:xfrm>
            <a:custGeom>
              <a:avLst/>
              <a:gdLst>
                <a:gd name="T0" fmla="*/ 130 w 261"/>
                <a:gd name="T1" fmla="*/ 42 h 237"/>
                <a:gd name="T2" fmla="*/ 130 w 261"/>
                <a:gd name="T3" fmla="*/ 42 h 237"/>
                <a:gd name="T4" fmla="*/ 96 w 261"/>
                <a:gd name="T5" fmla="*/ 236 h 237"/>
                <a:gd name="T6" fmla="*/ 45 w 261"/>
                <a:gd name="T7" fmla="*/ 236 h 237"/>
                <a:gd name="T8" fmla="*/ 0 w 261"/>
                <a:gd name="T9" fmla="*/ 0 h 237"/>
                <a:gd name="T10" fmla="*/ 40 w 261"/>
                <a:gd name="T11" fmla="*/ 0 h 237"/>
                <a:gd name="T12" fmla="*/ 72 w 261"/>
                <a:gd name="T13" fmla="*/ 180 h 237"/>
                <a:gd name="T14" fmla="*/ 72 w 261"/>
                <a:gd name="T15" fmla="*/ 180 h 237"/>
                <a:gd name="T16" fmla="*/ 106 w 261"/>
                <a:gd name="T17" fmla="*/ 0 h 237"/>
                <a:gd name="T18" fmla="*/ 157 w 261"/>
                <a:gd name="T19" fmla="*/ 0 h 237"/>
                <a:gd name="T20" fmla="*/ 188 w 261"/>
                <a:gd name="T21" fmla="*/ 180 h 237"/>
                <a:gd name="T22" fmla="*/ 188 w 261"/>
                <a:gd name="T23" fmla="*/ 180 h 237"/>
                <a:gd name="T24" fmla="*/ 223 w 261"/>
                <a:gd name="T25" fmla="*/ 0 h 237"/>
                <a:gd name="T26" fmla="*/ 260 w 261"/>
                <a:gd name="T27" fmla="*/ 0 h 237"/>
                <a:gd name="T28" fmla="*/ 212 w 261"/>
                <a:gd name="T29" fmla="*/ 236 h 237"/>
                <a:gd name="T30" fmla="*/ 165 w 261"/>
                <a:gd name="T31" fmla="*/ 236 h 237"/>
                <a:gd name="T32" fmla="*/ 130 w 261"/>
                <a:gd name="T33" fmla="*/ 4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1" h="237">
                  <a:moveTo>
                    <a:pt x="130" y="42"/>
                  </a:moveTo>
                  <a:lnTo>
                    <a:pt x="130" y="42"/>
                  </a:lnTo>
                  <a:lnTo>
                    <a:pt x="96" y="236"/>
                  </a:lnTo>
                  <a:lnTo>
                    <a:pt x="45" y="236"/>
                  </a:lnTo>
                  <a:lnTo>
                    <a:pt x="0" y="0"/>
                  </a:lnTo>
                  <a:lnTo>
                    <a:pt x="40" y="0"/>
                  </a:lnTo>
                  <a:lnTo>
                    <a:pt x="72" y="180"/>
                  </a:lnTo>
                  <a:lnTo>
                    <a:pt x="72" y="180"/>
                  </a:lnTo>
                  <a:lnTo>
                    <a:pt x="106" y="0"/>
                  </a:lnTo>
                  <a:lnTo>
                    <a:pt x="157" y="0"/>
                  </a:lnTo>
                  <a:lnTo>
                    <a:pt x="188" y="180"/>
                  </a:lnTo>
                  <a:lnTo>
                    <a:pt x="188" y="180"/>
                  </a:lnTo>
                  <a:lnTo>
                    <a:pt x="223" y="0"/>
                  </a:lnTo>
                  <a:lnTo>
                    <a:pt x="260" y="0"/>
                  </a:lnTo>
                  <a:lnTo>
                    <a:pt x="212" y="236"/>
                  </a:lnTo>
                  <a:lnTo>
                    <a:pt x="165" y="236"/>
                  </a:lnTo>
                  <a:lnTo>
                    <a:pt x="130" y="4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C6EFCDF0-999C-6C42-BB44-2327B10EC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438" y="2092325"/>
              <a:ext cx="53975" cy="65088"/>
            </a:xfrm>
            <a:custGeom>
              <a:avLst/>
              <a:gdLst>
                <a:gd name="T0" fmla="*/ 148 w 149"/>
                <a:gd name="T1" fmla="*/ 90 h 181"/>
                <a:gd name="T2" fmla="*/ 74 w 149"/>
                <a:gd name="T3" fmla="*/ 180 h 181"/>
                <a:gd name="T4" fmla="*/ 0 w 149"/>
                <a:gd name="T5" fmla="*/ 90 h 181"/>
                <a:gd name="T6" fmla="*/ 74 w 149"/>
                <a:gd name="T7" fmla="*/ 0 h 181"/>
                <a:gd name="T8" fmla="*/ 148 w 149"/>
                <a:gd name="T9" fmla="*/ 90 h 181"/>
                <a:gd name="T10" fmla="*/ 106 w 149"/>
                <a:gd name="T11" fmla="*/ 87 h 181"/>
                <a:gd name="T12" fmla="*/ 74 w 149"/>
                <a:gd name="T13" fmla="*/ 29 h 181"/>
                <a:gd name="T14" fmla="*/ 42 w 149"/>
                <a:gd name="T15" fmla="*/ 87 h 181"/>
                <a:gd name="T16" fmla="*/ 74 w 149"/>
                <a:gd name="T17" fmla="*/ 148 h 181"/>
                <a:gd name="T18" fmla="*/ 106 w 149"/>
                <a:gd name="T19" fmla="*/ 8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181">
                  <a:moveTo>
                    <a:pt x="148" y="90"/>
                  </a:moveTo>
                  <a:cubicBezTo>
                    <a:pt x="148" y="161"/>
                    <a:pt x="109" y="180"/>
                    <a:pt x="74" y="180"/>
                  </a:cubicBezTo>
                  <a:cubicBezTo>
                    <a:pt x="40" y="180"/>
                    <a:pt x="0" y="164"/>
                    <a:pt x="0" y="90"/>
                  </a:cubicBezTo>
                  <a:cubicBezTo>
                    <a:pt x="0" y="16"/>
                    <a:pt x="40" y="0"/>
                    <a:pt x="74" y="0"/>
                  </a:cubicBezTo>
                  <a:cubicBezTo>
                    <a:pt x="109" y="0"/>
                    <a:pt x="148" y="18"/>
                    <a:pt x="148" y="90"/>
                  </a:cubicBezTo>
                  <a:close/>
                  <a:moveTo>
                    <a:pt x="106" y="87"/>
                  </a:moveTo>
                  <a:cubicBezTo>
                    <a:pt x="106" y="58"/>
                    <a:pt x="101" y="29"/>
                    <a:pt x="74" y="29"/>
                  </a:cubicBezTo>
                  <a:cubicBezTo>
                    <a:pt x="48" y="29"/>
                    <a:pt x="42" y="58"/>
                    <a:pt x="42" y="87"/>
                  </a:cubicBezTo>
                  <a:cubicBezTo>
                    <a:pt x="42" y="116"/>
                    <a:pt x="48" y="148"/>
                    <a:pt x="74" y="148"/>
                  </a:cubicBezTo>
                  <a:cubicBezTo>
                    <a:pt x="101" y="148"/>
                    <a:pt x="106" y="116"/>
                    <a:pt x="106" y="8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94FFDB6-ED36-A04D-A495-BA25A2666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3350" y="2090738"/>
              <a:ext cx="31750" cy="63500"/>
            </a:xfrm>
            <a:custGeom>
              <a:avLst/>
              <a:gdLst>
                <a:gd name="T0" fmla="*/ 0 w 88"/>
                <a:gd name="T1" fmla="*/ 32 h 176"/>
                <a:gd name="T2" fmla="*/ 0 w 88"/>
                <a:gd name="T3" fmla="*/ 3 h 176"/>
                <a:gd name="T4" fmla="*/ 37 w 88"/>
                <a:gd name="T5" fmla="*/ 3 h 176"/>
                <a:gd name="T6" fmla="*/ 37 w 88"/>
                <a:gd name="T7" fmla="*/ 35 h 176"/>
                <a:gd name="T8" fmla="*/ 37 w 88"/>
                <a:gd name="T9" fmla="*/ 35 h 176"/>
                <a:gd name="T10" fmla="*/ 79 w 88"/>
                <a:gd name="T11" fmla="*/ 0 h 176"/>
                <a:gd name="T12" fmla="*/ 87 w 88"/>
                <a:gd name="T13" fmla="*/ 0 h 176"/>
                <a:gd name="T14" fmla="*/ 87 w 88"/>
                <a:gd name="T15" fmla="*/ 40 h 176"/>
                <a:gd name="T16" fmla="*/ 77 w 88"/>
                <a:gd name="T17" fmla="*/ 37 h 176"/>
                <a:gd name="T18" fmla="*/ 42 w 88"/>
                <a:gd name="T19" fmla="*/ 80 h 176"/>
                <a:gd name="T20" fmla="*/ 42 w 88"/>
                <a:gd name="T21" fmla="*/ 175 h 176"/>
                <a:gd name="T22" fmla="*/ 2 w 88"/>
                <a:gd name="T23" fmla="*/ 175 h 176"/>
                <a:gd name="T24" fmla="*/ 0 w 88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3"/>
                    <a:pt x="37" y="24"/>
                    <a:pt x="37" y="35"/>
                  </a:cubicBezTo>
                  <a:lnTo>
                    <a:pt x="37" y="35"/>
                  </a:lnTo>
                  <a:cubicBezTo>
                    <a:pt x="42" y="21"/>
                    <a:pt x="55" y="0"/>
                    <a:pt x="79" y="0"/>
                  </a:cubicBezTo>
                  <a:cubicBezTo>
                    <a:pt x="82" y="0"/>
                    <a:pt x="85" y="0"/>
                    <a:pt x="87" y="0"/>
                  </a:cubicBezTo>
                  <a:lnTo>
                    <a:pt x="87" y="40"/>
                  </a:lnTo>
                  <a:cubicBezTo>
                    <a:pt x="85" y="40"/>
                    <a:pt x="79" y="37"/>
                    <a:pt x="77" y="37"/>
                  </a:cubicBezTo>
                  <a:cubicBezTo>
                    <a:pt x="61" y="37"/>
                    <a:pt x="42" y="48"/>
                    <a:pt x="42" y="80"/>
                  </a:cubicBezTo>
                  <a:lnTo>
                    <a:pt x="42" y="175"/>
                  </a:lnTo>
                  <a:lnTo>
                    <a:pt x="2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A2C4D6AF-24E3-434A-86E7-0D741E1EE5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3038" y="2063750"/>
              <a:ext cx="14287" cy="90488"/>
            </a:xfrm>
            <a:custGeom>
              <a:avLst/>
              <a:gdLst>
                <a:gd name="T0" fmla="*/ 20 w 41"/>
                <a:gd name="T1" fmla="*/ 252 h 253"/>
                <a:gd name="T2" fmla="*/ 0 w 41"/>
                <a:gd name="T3" fmla="*/ 252 h 253"/>
                <a:gd name="T4" fmla="*/ 0 w 41"/>
                <a:gd name="T5" fmla="*/ 0 h 253"/>
                <a:gd name="T6" fmla="*/ 40 w 41"/>
                <a:gd name="T7" fmla="*/ 0 h 253"/>
                <a:gd name="T8" fmla="*/ 40 w 41"/>
                <a:gd name="T9" fmla="*/ 252 h 253"/>
                <a:gd name="T10" fmla="*/ 20 w 41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B0AAB976-0B2F-BC49-832A-A48FD7CECC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6850" y="2063750"/>
              <a:ext cx="50800" cy="92075"/>
            </a:xfrm>
            <a:custGeom>
              <a:avLst/>
              <a:gdLst>
                <a:gd name="T0" fmla="*/ 141 w 142"/>
                <a:gd name="T1" fmla="*/ 0 h 255"/>
                <a:gd name="T2" fmla="*/ 141 w 142"/>
                <a:gd name="T3" fmla="*/ 223 h 255"/>
                <a:gd name="T4" fmla="*/ 141 w 142"/>
                <a:gd name="T5" fmla="*/ 252 h 255"/>
                <a:gd name="T6" fmla="*/ 103 w 142"/>
                <a:gd name="T7" fmla="*/ 252 h 255"/>
                <a:gd name="T8" fmla="*/ 103 w 142"/>
                <a:gd name="T9" fmla="*/ 225 h 255"/>
                <a:gd name="T10" fmla="*/ 58 w 142"/>
                <a:gd name="T11" fmla="*/ 254 h 255"/>
                <a:gd name="T12" fmla="*/ 0 w 142"/>
                <a:gd name="T13" fmla="*/ 167 h 255"/>
                <a:gd name="T14" fmla="*/ 58 w 142"/>
                <a:gd name="T15" fmla="*/ 77 h 255"/>
                <a:gd name="T16" fmla="*/ 101 w 142"/>
                <a:gd name="T17" fmla="*/ 103 h 255"/>
                <a:gd name="T18" fmla="*/ 101 w 142"/>
                <a:gd name="T19" fmla="*/ 0 h 255"/>
                <a:gd name="T20" fmla="*/ 141 w 142"/>
                <a:gd name="T21" fmla="*/ 0 h 255"/>
                <a:gd name="T22" fmla="*/ 101 w 142"/>
                <a:gd name="T23" fmla="*/ 164 h 255"/>
                <a:gd name="T24" fmla="*/ 69 w 142"/>
                <a:gd name="T25" fmla="*/ 106 h 255"/>
                <a:gd name="T26" fmla="*/ 40 w 142"/>
                <a:gd name="T27" fmla="*/ 164 h 255"/>
                <a:gd name="T28" fmla="*/ 69 w 142"/>
                <a:gd name="T29" fmla="*/ 223 h 255"/>
                <a:gd name="T30" fmla="*/ 101 w 142"/>
                <a:gd name="T31" fmla="*/ 16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" h="255">
                  <a:moveTo>
                    <a:pt x="141" y="0"/>
                  </a:moveTo>
                  <a:lnTo>
                    <a:pt x="141" y="223"/>
                  </a:lnTo>
                  <a:lnTo>
                    <a:pt x="141" y="252"/>
                  </a:lnTo>
                  <a:lnTo>
                    <a:pt x="103" y="252"/>
                  </a:lnTo>
                  <a:lnTo>
                    <a:pt x="103" y="225"/>
                  </a:lnTo>
                  <a:cubicBezTo>
                    <a:pt x="98" y="241"/>
                    <a:pt x="85" y="254"/>
                    <a:pt x="58" y="254"/>
                  </a:cubicBezTo>
                  <a:cubicBezTo>
                    <a:pt x="16" y="254"/>
                    <a:pt x="0" y="215"/>
                    <a:pt x="0" y="167"/>
                  </a:cubicBezTo>
                  <a:cubicBezTo>
                    <a:pt x="0" y="111"/>
                    <a:pt x="21" y="77"/>
                    <a:pt x="58" y="77"/>
                  </a:cubicBezTo>
                  <a:cubicBezTo>
                    <a:pt x="82" y="77"/>
                    <a:pt x="96" y="90"/>
                    <a:pt x="101" y="103"/>
                  </a:cubicBezTo>
                  <a:lnTo>
                    <a:pt x="101" y="0"/>
                  </a:lnTo>
                  <a:lnTo>
                    <a:pt x="141" y="0"/>
                  </a:lnTo>
                  <a:close/>
                  <a:moveTo>
                    <a:pt x="101" y="164"/>
                  </a:moveTo>
                  <a:cubicBezTo>
                    <a:pt x="101" y="130"/>
                    <a:pt x="93" y="106"/>
                    <a:pt x="69" y="106"/>
                  </a:cubicBezTo>
                  <a:cubicBezTo>
                    <a:pt x="48" y="106"/>
                    <a:pt x="40" y="127"/>
                    <a:pt x="40" y="164"/>
                  </a:cubicBezTo>
                  <a:cubicBezTo>
                    <a:pt x="40" y="204"/>
                    <a:pt x="45" y="223"/>
                    <a:pt x="69" y="223"/>
                  </a:cubicBezTo>
                  <a:cubicBezTo>
                    <a:pt x="93" y="223"/>
                    <a:pt x="101" y="196"/>
                    <a:pt x="101" y="16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32838CCC-040E-F044-AAA7-C6746D6C0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275" y="2070100"/>
              <a:ext cx="53975" cy="85725"/>
            </a:xfrm>
            <a:custGeom>
              <a:avLst/>
              <a:gdLst>
                <a:gd name="T0" fmla="*/ 0 w 149"/>
                <a:gd name="T1" fmla="*/ 0 h 237"/>
                <a:gd name="T2" fmla="*/ 40 w 149"/>
                <a:gd name="T3" fmla="*/ 0 h 237"/>
                <a:gd name="T4" fmla="*/ 40 w 149"/>
                <a:gd name="T5" fmla="*/ 95 h 237"/>
                <a:gd name="T6" fmla="*/ 109 w 149"/>
                <a:gd name="T7" fmla="*/ 95 h 237"/>
                <a:gd name="T8" fmla="*/ 109 w 149"/>
                <a:gd name="T9" fmla="*/ 0 h 237"/>
                <a:gd name="T10" fmla="*/ 148 w 149"/>
                <a:gd name="T11" fmla="*/ 0 h 237"/>
                <a:gd name="T12" fmla="*/ 148 w 149"/>
                <a:gd name="T13" fmla="*/ 236 h 237"/>
                <a:gd name="T14" fmla="*/ 109 w 149"/>
                <a:gd name="T15" fmla="*/ 236 h 237"/>
                <a:gd name="T16" fmla="*/ 109 w 149"/>
                <a:gd name="T17" fmla="*/ 132 h 237"/>
                <a:gd name="T18" fmla="*/ 40 w 149"/>
                <a:gd name="T19" fmla="*/ 132 h 237"/>
                <a:gd name="T20" fmla="*/ 40 w 149"/>
                <a:gd name="T21" fmla="*/ 236 h 237"/>
                <a:gd name="T22" fmla="*/ 0 w 149"/>
                <a:gd name="T23" fmla="*/ 236 h 237"/>
                <a:gd name="T24" fmla="*/ 0 w 149"/>
                <a:gd name="T25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9" h="237">
                  <a:moveTo>
                    <a:pt x="0" y="0"/>
                  </a:moveTo>
                  <a:lnTo>
                    <a:pt x="40" y="0"/>
                  </a:lnTo>
                  <a:lnTo>
                    <a:pt x="40" y="95"/>
                  </a:lnTo>
                  <a:lnTo>
                    <a:pt x="109" y="95"/>
                  </a:lnTo>
                  <a:lnTo>
                    <a:pt x="109" y="0"/>
                  </a:lnTo>
                  <a:lnTo>
                    <a:pt x="148" y="0"/>
                  </a:lnTo>
                  <a:lnTo>
                    <a:pt x="148" y="236"/>
                  </a:lnTo>
                  <a:lnTo>
                    <a:pt x="109" y="236"/>
                  </a:lnTo>
                  <a:lnTo>
                    <a:pt x="109" y="132"/>
                  </a:lnTo>
                  <a:lnTo>
                    <a:pt x="40" y="132"/>
                  </a:lnTo>
                  <a:lnTo>
                    <a:pt x="40" y="236"/>
                  </a:lnTo>
                  <a:lnTo>
                    <a:pt x="0" y="236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151E4C3D-9DD1-F342-A341-7AE09E56E0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7188" y="2090738"/>
              <a:ext cx="49212" cy="65087"/>
            </a:xfrm>
            <a:custGeom>
              <a:avLst/>
              <a:gdLst>
                <a:gd name="T0" fmla="*/ 127 w 136"/>
                <a:gd name="T1" fmla="*/ 170 h 181"/>
                <a:gd name="T2" fmla="*/ 77 w 136"/>
                <a:gd name="T3" fmla="*/ 180 h 181"/>
                <a:gd name="T4" fmla="*/ 0 w 136"/>
                <a:gd name="T5" fmla="*/ 93 h 181"/>
                <a:gd name="T6" fmla="*/ 69 w 136"/>
                <a:gd name="T7" fmla="*/ 0 h 181"/>
                <a:gd name="T8" fmla="*/ 135 w 136"/>
                <a:gd name="T9" fmla="*/ 93 h 181"/>
                <a:gd name="T10" fmla="*/ 135 w 136"/>
                <a:gd name="T11" fmla="*/ 101 h 181"/>
                <a:gd name="T12" fmla="*/ 39 w 136"/>
                <a:gd name="T13" fmla="*/ 101 h 181"/>
                <a:gd name="T14" fmla="*/ 82 w 136"/>
                <a:gd name="T15" fmla="*/ 149 h 181"/>
                <a:gd name="T16" fmla="*/ 124 w 136"/>
                <a:gd name="T17" fmla="*/ 135 h 181"/>
                <a:gd name="T18" fmla="*/ 127 w 136"/>
                <a:gd name="T19" fmla="*/ 170 h 181"/>
                <a:gd name="T20" fmla="*/ 98 w 136"/>
                <a:gd name="T21" fmla="*/ 74 h 181"/>
                <a:gd name="T22" fmla="*/ 71 w 136"/>
                <a:gd name="T23" fmla="*/ 29 h 181"/>
                <a:gd name="T24" fmla="*/ 42 w 136"/>
                <a:gd name="T25" fmla="*/ 74 h 181"/>
                <a:gd name="T26" fmla="*/ 98 w 136"/>
                <a:gd name="T27" fmla="*/ 7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6" h="181">
                  <a:moveTo>
                    <a:pt x="127" y="170"/>
                  </a:moveTo>
                  <a:cubicBezTo>
                    <a:pt x="119" y="172"/>
                    <a:pt x="100" y="180"/>
                    <a:pt x="77" y="180"/>
                  </a:cubicBezTo>
                  <a:cubicBezTo>
                    <a:pt x="24" y="180"/>
                    <a:pt x="0" y="141"/>
                    <a:pt x="0" y="93"/>
                  </a:cubicBezTo>
                  <a:cubicBezTo>
                    <a:pt x="0" y="43"/>
                    <a:pt x="26" y="0"/>
                    <a:pt x="69" y="0"/>
                  </a:cubicBezTo>
                  <a:cubicBezTo>
                    <a:pt x="106" y="0"/>
                    <a:pt x="135" y="21"/>
                    <a:pt x="135" y="93"/>
                  </a:cubicBezTo>
                  <a:lnTo>
                    <a:pt x="135" y="101"/>
                  </a:lnTo>
                  <a:lnTo>
                    <a:pt x="39" y="101"/>
                  </a:lnTo>
                  <a:cubicBezTo>
                    <a:pt x="39" y="130"/>
                    <a:pt x="50" y="149"/>
                    <a:pt x="82" y="149"/>
                  </a:cubicBezTo>
                  <a:cubicBezTo>
                    <a:pt x="106" y="149"/>
                    <a:pt x="119" y="141"/>
                    <a:pt x="124" y="135"/>
                  </a:cubicBezTo>
                  <a:lnTo>
                    <a:pt x="127" y="170"/>
                  </a:lnTo>
                  <a:close/>
                  <a:moveTo>
                    <a:pt x="98" y="74"/>
                  </a:moveTo>
                  <a:cubicBezTo>
                    <a:pt x="98" y="43"/>
                    <a:pt x="87" y="29"/>
                    <a:pt x="71" y="29"/>
                  </a:cubicBezTo>
                  <a:cubicBezTo>
                    <a:pt x="50" y="29"/>
                    <a:pt x="42" y="53"/>
                    <a:pt x="42" y="74"/>
                  </a:cubicBezTo>
                  <a:lnTo>
                    <a:pt x="98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59" name="Freeform 45">
              <a:extLst>
                <a:ext uri="{FF2B5EF4-FFF2-40B4-BE49-F238E27FC236}">
                  <a16:creationId xmlns:a16="http://schemas.microsoft.com/office/drawing/2014/main" id="{EB3E265E-4B6D-674B-85C5-C54619766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2750" y="2090738"/>
              <a:ext cx="50800" cy="65087"/>
            </a:xfrm>
            <a:custGeom>
              <a:avLst/>
              <a:gdLst>
                <a:gd name="T0" fmla="*/ 19 w 139"/>
                <a:gd name="T1" fmla="*/ 13 h 179"/>
                <a:gd name="T2" fmla="*/ 72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1 w 139"/>
                <a:gd name="T11" fmla="*/ 175 h 179"/>
                <a:gd name="T12" fmla="*/ 98 w 139"/>
                <a:gd name="T13" fmla="*/ 151 h 179"/>
                <a:gd name="T14" fmla="*/ 51 w 139"/>
                <a:gd name="T15" fmla="*/ 178 h 179"/>
                <a:gd name="T16" fmla="*/ 0 w 139"/>
                <a:gd name="T17" fmla="*/ 127 h 179"/>
                <a:gd name="T18" fmla="*/ 88 w 139"/>
                <a:gd name="T19" fmla="*/ 69 h 179"/>
                <a:gd name="T20" fmla="*/ 96 w 139"/>
                <a:gd name="T21" fmla="*/ 69 h 179"/>
                <a:gd name="T22" fmla="*/ 96 w 139"/>
                <a:gd name="T23" fmla="*/ 64 h 179"/>
                <a:gd name="T24" fmla="*/ 64 w 139"/>
                <a:gd name="T25" fmla="*/ 32 h 179"/>
                <a:gd name="T26" fmla="*/ 19 w 139"/>
                <a:gd name="T27" fmla="*/ 48 h 179"/>
                <a:gd name="T28" fmla="*/ 19 w 139"/>
                <a:gd name="T29" fmla="*/ 13 h 179"/>
                <a:gd name="T30" fmla="*/ 93 w 139"/>
                <a:gd name="T31" fmla="*/ 93 h 179"/>
                <a:gd name="T32" fmla="*/ 37 w 139"/>
                <a:gd name="T33" fmla="*/ 125 h 179"/>
                <a:gd name="T34" fmla="*/ 64 w 139"/>
                <a:gd name="T35" fmla="*/ 151 h 179"/>
                <a:gd name="T36" fmla="*/ 96 w 139"/>
                <a:gd name="T37" fmla="*/ 101 h 179"/>
                <a:gd name="T38" fmla="*/ 96 w 139"/>
                <a:gd name="T39" fmla="*/ 93 h 179"/>
                <a:gd name="T40" fmla="*/ 93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9" y="13"/>
                  </a:moveTo>
                  <a:cubicBezTo>
                    <a:pt x="29" y="8"/>
                    <a:pt x="45" y="0"/>
                    <a:pt x="72" y="0"/>
                  </a:cubicBezTo>
                  <a:cubicBezTo>
                    <a:pt x="122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6"/>
                    <a:pt x="135" y="167"/>
                    <a:pt x="138" y="175"/>
                  </a:cubicBezTo>
                  <a:lnTo>
                    <a:pt x="101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8" y="164"/>
                    <a:pt x="74" y="178"/>
                    <a:pt x="51" y="178"/>
                  </a:cubicBezTo>
                  <a:cubicBezTo>
                    <a:pt x="24" y="178"/>
                    <a:pt x="0" y="159"/>
                    <a:pt x="0" y="127"/>
                  </a:cubicBezTo>
                  <a:cubicBezTo>
                    <a:pt x="0" y="80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4"/>
                  </a:lnTo>
                  <a:cubicBezTo>
                    <a:pt x="96" y="48"/>
                    <a:pt x="88" y="32"/>
                    <a:pt x="64" y="32"/>
                  </a:cubicBezTo>
                  <a:cubicBezTo>
                    <a:pt x="43" y="32"/>
                    <a:pt x="27" y="43"/>
                    <a:pt x="19" y="48"/>
                  </a:cubicBezTo>
                  <a:lnTo>
                    <a:pt x="19" y="13"/>
                  </a:lnTo>
                  <a:close/>
                  <a:moveTo>
                    <a:pt x="93" y="93"/>
                  </a:moveTo>
                  <a:cubicBezTo>
                    <a:pt x="59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4" y="151"/>
                  </a:cubicBezTo>
                  <a:cubicBezTo>
                    <a:pt x="88" y="151"/>
                    <a:pt x="96" y="133"/>
                    <a:pt x="96" y="101"/>
                  </a:cubicBezTo>
                  <a:lnTo>
                    <a:pt x="96" y="93"/>
                  </a:lnTo>
                  <a:lnTo>
                    <a:pt x="93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0" name="Freeform 46">
              <a:extLst>
                <a:ext uri="{FF2B5EF4-FFF2-40B4-BE49-F238E27FC236}">
                  <a16:creationId xmlns:a16="http://schemas.microsoft.com/office/drawing/2014/main" id="{A5A606E8-F0B7-EA43-90C6-CB4E5219DE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4663" y="2063750"/>
              <a:ext cx="14287" cy="90488"/>
            </a:xfrm>
            <a:custGeom>
              <a:avLst/>
              <a:gdLst>
                <a:gd name="T0" fmla="*/ 20 w 41"/>
                <a:gd name="T1" fmla="*/ 252 h 253"/>
                <a:gd name="T2" fmla="*/ 0 w 41"/>
                <a:gd name="T3" fmla="*/ 252 h 253"/>
                <a:gd name="T4" fmla="*/ 0 w 41"/>
                <a:gd name="T5" fmla="*/ 0 h 253"/>
                <a:gd name="T6" fmla="*/ 40 w 41"/>
                <a:gd name="T7" fmla="*/ 0 h 253"/>
                <a:gd name="T8" fmla="*/ 40 w 41"/>
                <a:gd name="T9" fmla="*/ 252 h 253"/>
                <a:gd name="T10" fmla="*/ 20 w 41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1" name="Freeform 47">
              <a:extLst>
                <a:ext uri="{FF2B5EF4-FFF2-40B4-BE49-F238E27FC236}">
                  <a16:creationId xmlns:a16="http://schemas.microsoft.com/office/drawing/2014/main" id="{49AFBC64-1030-1144-B789-D2A306533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8475" y="2074863"/>
              <a:ext cx="36513" cy="80962"/>
            </a:xfrm>
            <a:custGeom>
              <a:avLst/>
              <a:gdLst>
                <a:gd name="T0" fmla="*/ 26 w 102"/>
                <a:gd name="T1" fmla="*/ 13 h 226"/>
                <a:gd name="T2" fmla="*/ 66 w 102"/>
                <a:gd name="T3" fmla="*/ 0 h 226"/>
                <a:gd name="T4" fmla="*/ 66 w 102"/>
                <a:gd name="T5" fmla="*/ 48 h 226"/>
                <a:gd name="T6" fmla="*/ 101 w 102"/>
                <a:gd name="T7" fmla="*/ 48 h 226"/>
                <a:gd name="T8" fmla="*/ 101 w 102"/>
                <a:gd name="T9" fmla="*/ 80 h 226"/>
                <a:gd name="T10" fmla="*/ 66 w 102"/>
                <a:gd name="T11" fmla="*/ 80 h 226"/>
                <a:gd name="T12" fmla="*/ 66 w 102"/>
                <a:gd name="T13" fmla="*/ 170 h 226"/>
                <a:gd name="T14" fmla="*/ 85 w 102"/>
                <a:gd name="T15" fmla="*/ 194 h 226"/>
                <a:gd name="T16" fmla="*/ 101 w 102"/>
                <a:gd name="T17" fmla="*/ 191 h 226"/>
                <a:gd name="T18" fmla="*/ 101 w 102"/>
                <a:gd name="T19" fmla="*/ 220 h 226"/>
                <a:gd name="T20" fmla="*/ 74 w 102"/>
                <a:gd name="T21" fmla="*/ 225 h 226"/>
                <a:gd name="T22" fmla="*/ 26 w 102"/>
                <a:gd name="T23" fmla="*/ 175 h 226"/>
                <a:gd name="T24" fmla="*/ 26 w 102"/>
                <a:gd name="T25" fmla="*/ 80 h 226"/>
                <a:gd name="T26" fmla="*/ 0 w 102"/>
                <a:gd name="T27" fmla="*/ 80 h 226"/>
                <a:gd name="T28" fmla="*/ 0 w 102"/>
                <a:gd name="T29" fmla="*/ 48 h 226"/>
                <a:gd name="T30" fmla="*/ 26 w 102"/>
                <a:gd name="T31" fmla="*/ 48 h 226"/>
                <a:gd name="T32" fmla="*/ 26 w 102"/>
                <a:gd name="T33" fmla="*/ 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" h="226">
                  <a:moveTo>
                    <a:pt x="26" y="13"/>
                  </a:moveTo>
                  <a:lnTo>
                    <a:pt x="66" y="0"/>
                  </a:lnTo>
                  <a:lnTo>
                    <a:pt x="66" y="48"/>
                  </a:lnTo>
                  <a:lnTo>
                    <a:pt x="101" y="48"/>
                  </a:lnTo>
                  <a:lnTo>
                    <a:pt x="101" y="80"/>
                  </a:lnTo>
                  <a:lnTo>
                    <a:pt x="66" y="80"/>
                  </a:lnTo>
                  <a:lnTo>
                    <a:pt x="66" y="170"/>
                  </a:lnTo>
                  <a:cubicBezTo>
                    <a:pt x="66" y="188"/>
                    <a:pt x="71" y="194"/>
                    <a:pt x="85" y="194"/>
                  </a:cubicBezTo>
                  <a:cubicBezTo>
                    <a:pt x="93" y="194"/>
                    <a:pt x="98" y="191"/>
                    <a:pt x="101" y="191"/>
                  </a:cubicBezTo>
                  <a:lnTo>
                    <a:pt x="101" y="220"/>
                  </a:lnTo>
                  <a:cubicBezTo>
                    <a:pt x="95" y="223"/>
                    <a:pt x="85" y="225"/>
                    <a:pt x="74" y="225"/>
                  </a:cubicBezTo>
                  <a:cubicBezTo>
                    <a:pt x="45" y="225"/>
                    <a:pt x="26" y="212"/>
                    <a:pt x="26" y="175"/>
                  </a:cubicBezTo>
                  <a:lnTo>
                    <a:pt x="26" y="80"/>
                  </a:lnTo>
                  <a:lnTo>
                    <a:pt x="0" y="80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6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2" name="Freeform 48">
              <a:extLst>
                <a:ext uri="{FF2B5EF4-FFF2-40B4-BE49-F238E27FC236}">
                  <a16:creationId xmlns:a16="http://schemas.microsoft.com/office/drawing/2014/main" id="{B8B775B9-FF03-4E43-9FA6-769F07F85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8" y="2063750"/>
              <a:ext cx="47625" cy="90488"/>
            </a:xfrm>
            <a:custGeom>
              <a:avLst/>
              <a:gdLst>
                <a:gd name="T0" fmla="*/ 0 w 133"/>
                <a:gd name="T1" fmla="*/ 0 h 253"/>
                <a:gd name="T2" fmla="*/ 39 w 133"/>
                <a:gd name="T3" fmla="*/ 0 h 253"/>
                <a:gd name="T4" fmla="*/ 39 w 133"/>
                <a:gd name="T5" fmla="*/ 101 h 253"/>
                <a:gd name="T6" fmla="*/ 39 w 133"/>
                <a:gd name="T7" fmla="*/ 101 h 253"/>
                <a:gd name="T8" fmla="*/ 82 w 133"/>
                <a:gd name="T9" fmla="*/ 77 h 253"/>
                <a:gd name="T10" fmla="*/ 132 w 133"/>
                <a:gd name="T11" fmla="*/ 140 h 253"/>
                <a:gd name="T12" fmla="*/ 132 w 133"/>
                <a:gd name="T13" fmla="*/ 252 h 253"/>
                <a:gd name="T14" fmla="*/ 92 w 133"/>
                <a:gd name="T15" fmla="*/ 252 h 253"/>
                <a:gd name="T16" fmla="*/ 92 w 133"/>
                <a:gd name="T17" fmla="*/ 148 h 253"/>
                <a:gd name="T18" fmla="*/ 69 w 133"/>
                <a:gd name="T19" fmla="*/ 111 h 253"/>
                <a:gd name="T20" fmla="*/ 39 w 133"/>
                <a:gd name="T21" fmla="*/ 151 h 253"/>
                <a:gd name="T22" fmla="*/ 39 w 133"/>
                <a:gd name="T23" fmla="*/ 252 h 253"/>
                <a:gd name="T24" fmla="*/ 0 w 133"/>
                <a:gd name="T25" fmla="*/ 252 h 253"/>
                <a:gd name="T26" fmla="*/ 0 w 133"/>
                <a:gd name="T2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253">
                  <a:moveTo>
                    <a:pt x="0" y="0"/>
                  </a:moveTo>
                  <a:lnTo>
                    <a:pt x="39" y="0"/>
                  </a:lnTo>
                  <a:lnTo>
                    <a:pt x="39" y="101"/>
                  </a:lnTo>
                  <a:lnTo>
                    <a:pt x="39" y="101"/>
                  </a:lnTo>
                  <a:cubicBezTo>
                    <a:pt x="47" y="90"/>
                    <a:pt x="55" y="77"/>
                    <a:pt x="82" y="77"/>
                  </a:cubicBezTo>
                  <a:cubicBezTo>
                    <a:pt x="119" y="77"/>
                    <a:pt x="132" y="106"/>
                    <a:pt x="132" y="140"/>
                  </a:cubicBezTo>
                  <a:lnTo>
                    <a:pt x="132" y="252"/>
                  </a:lnTo>
                  <a:lnTo>
                    <a:pt x="92" y="252"/>
                  </a:lnTo>
                  <a:lnTo>
                    <a:pt x="92" y="148"/>
                  </a:lnTo>
                  <a:cubicBezTo>
                    <a:pt x="92" y="122"/>
                    <a:pt x="87" y="111"/>
                    <a:pt x="69" y="111"/>
                  </a:cubicBezTo>
                  <a:cubicBezTo>
                    <a:pt x="47" y="111"/>
                    <a:pt x="39" y="130"/>
                    <a:pt x="39" y="151"/>
                  </a:cubicBezTo>
                  <a:lnTo>
                    <a:pt x="39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3" name="Freeform 49">
              <a:extLst>
                <a:ext uri="{FF2B5EF4-FFF2-40B4-BE49-F238E27FC236}">
                  <a16:creationId xmlns:a16="http://schemas.microsoft.com/office/drawing/2014/main" id="{C3D2599D-07EB-FC49-AC08-71BB045123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775" y="2176463"/>
              <a:ext cx="65088" cy="85725"/>
            </a:xfrm>
            <a:custGeom>
              <a:avLst/>
              <a:gdLst>
                <a:gd name="T0" fmla="*/ 180 w 181"/>
                <a:gd name="T1" fmla="*/ 119 h 239"/>
                <a:gd name="T2" fmla="*/ 90 w 181"/>
                <a:gd name="T3" fmla="*/ 238 h 239"/>
                <a:gd name="T4" fmla="*/ 0 w 181"/>
                <a:gd name="T5" fmla="*/ 119 h 239"/>
                <a:gd name="T6" fmla="*/ 90 w 181"/>
                <a:gd name="T7" fmla="*/ 0 h 239"/>
                <a:gd name="T8" fmla="*/ 180 w 181"/>
                <a:gd name="T9" fmla="*/ 119 h 239"/>
                <a:gd name="T10" fmla="*/ 138 w 181"/>
                <a:gd name="T11" fmla="*/ 121 h 239"/>
                <a:gd name="T12" fmla="*/ 90 w 181"/>
                <a:gd name="T13" fmla="*/ 34 h 239"/>
                <a:gd name="T14" fmla="*/ 42 w 181"/>
                <a:gd name="T15" fmla="*/ 121 h 239"/>
                <a:gd name="T16" fmla="*/ 90 w 181"/>
                <a:gd name="T17" fmla="*/ 209 h 239"/>
                <a:gd name="T18" fmla="*/ 138 w 181"/>
                <a:gd name="T19" fmla="*/ 121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239">
                  <a:moveTo>
                    <a:pt x="180" y="119"/>
                  </a:moveTo>
                  <a:cubicBezTo>
                    <a:pt x="180" y="203"/>
                    <a:pt x="138" y="238"/>
                    <a:pt x="90" y="238"/>
                  </a:cubicBezTo>
                  <a:cubicBezTo>
                    <a:pt x="42" y="238"/>
                    <a:pt x="0" y="201"/>
                    <a:pt x="0" y="119"/>
                  </a:cubicBezTo>
                  <a:cubicBezTo>
                    <a:pt x="0" y="37"/>
                    <a:pt x="45" y="0"/>
                    <a:pt x="90" y="0"/>
                  </a:cubicBezTo>
                  <a:cubicBezTo>
                    <a:pt x="138" y="0"/>
                    <a:pt x="180" y="37"/>
                    <a:pt x="180" y="119"/>
                  </a:cubicBezTo>
                  <a:close/>
                  <a:moveTo>
                    <a:pt x="138" y="121"/>
                  </a:moveTo>
                  <a:cubicBezTo>
                    <a:pt x="138" y="57"/>
                    <a:pt x="117" y="34"/>
                    <a:pt x="90" y="34"/>
                  </a:cubicBezTo>
                  <a:cubicBezTo>
                    <a:pt x="64" y="34"/>
                    <a:pt x="42" y="58"/>
                    <a:pt x="42" y="121"/>
                  </a:cubicBezTo>
                  <a:cubicBezTo>
                    <a:pt x="42" y="185"/>
                    <a:pt x="64" y="209"/>
                    <a:pt x="90" y="209"/>
                  </a:cubicBezTo>
                  <a:cubicBezTo>
                    <a:pt x="117" y="209"/>
                    <a:pt x="138" y="184"/>
                    <a:pt x="138" y="12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4" name="Freeform 50">
              <a:extLst>
                <a:ext uri="{FF2B5EF4-FFF2-40B4-BE49-F238E27FC236}">
                  <a16:creationId xmlns:a16="http://schemas.microsoft.com/office/drawing/2014/main" id="{1E869FA8-704F-FD4F-B01A-0E34AE572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388" y="2198688"/>
              <a:ext cx="31750" cy="63500"/>
            </a:xfrm>
            <a:custGeom>
              <a:avLst/>
              <a:gdLst>
                <a:gd name="T0" fmla="*/ 0 w 89"/>
                <a:gd name="T1" fmla="*/ 32 h 176"/>
                <a:gd name="T2" fmla="*/ 0 w 89"/>
                <a:gd name="T3" fmla="*/ 3 h 176"/>
                <a:gd name="T4" fmla="*/ 37 w 89"/>
                <a:gd name="T5" fmla="*/ 3 h 176"/>
                <a:gd name="T6" fmla="*/ 37 w 89"/>
                <a:gd name="T7" fmla="*/ 35 h 176"/>
                <a:gd name="T8" fmla="*/ 37 w 89"/>
                <a:gd name="T9" fmla="*/ 35 h 176"/>
                <a:gd name="T10" fmla="*/ 80 w 89"/>
                <a:gd name="T11" fmla="*/ 0 h 176"/>
                <a:gd name="T12" fmla="*/ 88 w 89"/>
                <a:gd name="T13" fmla="*/ 0 h 176"/>
                <a:gd name="T14" fmla="*/ 88 w 89"/>
                <a:gd name="T15" fmla="*/ 40 h 176"/>
                <a:gd name="T16" fmla="*/ 77 w 89"/>
                <a:gd name="T17" fmla="*/ 38 h 176"/>
                <a:gd name="T18" fmla="*/ 43 w 89"/>
                <a:gd name="T19" fmla="*/ 80 h 176"/>
                <a:gd name="T20" fmla="*/ 43 w 89"/>
                <a:gd name="T21" fmla="*/ 175 h 176"/>
                <a:gd name="T22" fmla="*/ 3 w 89"/>
                <a:gd name="T23" fmla="*/ 175 h 176"/>
                <a:gd name="T24" fmla="*/ 0 w 89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4"/>
                    <a:pt x="37" y="24"/>
                    <a:pt x="37" y="35"/>
                  </a:cubicBezTo>
                  <a:lnTo>
                    <a:pt x="37" y="35"/>
                  </a:lnTo>
                  <a:cubicBezTo>
                    <a:pt x="43" y="22"/>
                    <a:pt x="56" y="0"/>
                    <a:pt x="80" y="0"/>
                  </a:cubicBezTo>
                  <a:cubicBezTo>
                    <a:pt x="82" y="0"/>
                    <a:pt x="85" y="0"/>
                    <a:pt x="88" y="0"/>
                  </a:cubicBezTo>
                  <a:lnTo>
                    <a:pt x="88" y="40"/>
                  </a:lnTo>
                  <a:cubicBezTo>
                    <a:pt x="85" y="40"/>
                    <a:pt x="80" y="38"/>
                    <a:pt x="77" y="38"/>
                  </a:cubicBezTo>
                  <a:cubicBezTo>
                    <a:pt x="61" y="38"/>
                    <a:pt x="43" y="48"/>
                    <a:pt x="43" y="80"/>
                  </a:cubicBezTo>
                  <a:lnTo>
                    <a:pt x="43" y="175"/>
                  </a:lnTo>
                  <a:lnTo>
                    <a:pt x="3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5" name="Freeform 51">
              <a:extLst>
                <a:ext uri="{FF2B5EF4-FFF2-40B4-BE49-F238E27FC236}">
                  <a16:creationId xmlns:a16="http://schemas.microsoft.com/office/drawing/2014/main" id="{830E2EDD-A96A-E44D-88F9-04070CEA53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0488" y="2198688"/>
              <a:ext cx="52387" cy="90487"/>
            </a:xfrm>
            <a:custGeom>
              <a:avLst/>
              <a:gdLst>
                <a:gd name="T0" fmla="*/ 8 w 144"/>
                <a:gd name="T1" fmla="*/ 201 h 250"/>
                <a:gd name="T2" fmla="*/ 58 w 144"/>
                <a:gd name="T3" fmla="*/ 217 h 250"/>
                <a:gd name="T4" fmla="*/ 103 w 144"/>
                <a:gd name="T5" fmla="*/ 164 h 250"/>
                <a:gd name="T6" fmla="*/ 103 w 144"/>
                <a:gd name="T7" fmla="*/ 146 h 250"/>
                <a:gd name="T8" fmla="*/ 58 w 144"/>
                <a:gd name="T9" fmla="*/ 175 h 250"/>
                <a:gd name="T10" fmla="*/ 0 w 144"/>
                <a:gd name="T11" fmla="*/ 90 h 250"/>
                <a:gd name="T12" fmla="*/ 61 w 144"/>
                <a:gd name="T13" fmla="*/ 0 h 250"/>
                <a:gd name="T14" fmla="*/ 106 w 144"/>
                <a:gd name="T15" fmla="*/ 29 h 250"/>
                <a:gd name="T16" fmla="*/ 106 w 144"/>
                <a:gd name="T17" fmla="*/ 3 h 250"/>
                <a:gd name="T18" fmla="*/ 143 w 144"/>
                <a:gd name="T19" fmla="*/ 3 h 250"/>
                <a:gd name="T20" fmla="*/ 143 w 144"/>
                <a:gd name="T21" fmla="*/ 29 h 250"/>
                <a:gd name="T22" fmla="*/ 143 w 144"/>
                <a:gd name="T23" fmla="*/ 156 h 250"/>
                <a:gd name="T24" fmla="*/ 66 w 144"/>
                <a:gd name="T25" fmla="*/ 249 h 250"/>
                <a:gd name="T26" fmla="*/ 8 w 144"/>
                <a:gd name="T27" fmla="*/ 238 h 250"/>
                <a:gd name="T28" fmla="*/ 8 w 144"/>
                <a:gd name="T29" fmla="*/ 201 h 250"/>
                <a:gd name="T30" fmla="*/ 106 w 144"/>
                <a:gd name="T31" fmla="*/ 85 h 250"/>
                <a:gd name="T32" fmla="*/ 74 w 144"/>
                <a:gd name="T33" fmla="*/ 29 h 250"/>
                <a:gd name="T34" fmla="*/ 45 w 144"/>
                <a:gd name="T35" fmla="*/ 85 h 250"/>
                <a:gd name="T36" fmla="*/ 71 w 144"/>
                <a:gd name="T37" fmla="*/ 143 h 250"/>
                <a:gd name="T38" fmla="*/ 106 w 144"/>
                <a:gd name="T39" fmla="*/ 8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4" h="250">
                  <a:moveTo>
                    <a:pt x="8" y="201"/>
                  </a:moveTo>
                  <a:cubicBezTo>
                    <a:pt x="18" y="207"/>
                    <a:pt x="37" y="217"/>
                    <a:pt x="58" y="217"/>
                  </a:cubicBezTo>
                  <a:cubicBezTo>
                    <a:pt x="95" y="217"/>
                    <a:pt x="103" y="191"/>
                    <a:pt x="103" y="164"/>
                  </a:cubicBezTo>
                  <a:lnTo>
                    <a:pt x="103" y="146"/>
                  </a:lnTo>
                  <a:cubicBezTo>
                    <a:pt x="98" y="159"/>
                    <a:pt x="84" y="175"/>
                    <a:pt x="58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2"/>
                    <a:pt x="16" y="0"/>
                    <a:pt x="61" y="0"/>
                  </a:cubicBezTo>
                  <a:cubicBezTo>
                    <a:pt x="84" y="0"/>
                    <a:pt x="95" y="13"/>
                    <a:pt x="106" y="29"/>
                  </a:cubicBezTo>
                  <a:lnTo>
                    <a:pt x="106" y="3"/>
                  </a:lnTo>
                  <a:lnTo>
                    <a:pt x="143" y="3"/>
                  </a:lnTo>
                  <a:lnTo>
                    <a:pt x="143" y="29"/>
                  </a:lnTo>
                  <a:lnTo>
                    <a:pt x="143" y="156"/>
                  </a:lnTo>
                  <a:cubicBezTo>
                    <a:pt x="143" y="209"/>
                    <a:pt x="127" y="249"/>
                    <a:pt x="66" y="249"/>
                  </a:cubicBezTo>
                  <a:cubicBezTo>
                    <a:pt x="39" y="249"/>
                    <a:pt x="18" y="241"/>
                    <a:pt x="8" y="238"/>
                  </a:cubicBezTo>
                  <a:lnTo>
                    <a:pt x="8" y="201"/>
                  </a:lnTo>
                  <a:close/>
                  <a:moveTo>
                    <a:pt x="106" y="85"/>
                  </a:moveTo>
                  <a:cubicBezTo>
                    <a:pt x="106" y="48"/>
                    <a:pt x="92" y="29"/>
                    <a:pt x="74" y="29"/>
                  </a:cubicBezTo>
                  <a:cubicBezTo>
                    <a:pt x="53" y="29"/>
                    <a:pt x="45" y="50"/>
                    <a:pt x="45" y="85"/>
                  </a:cubicBezTo>
                  <a:cubicBezTo>
                    <a:pt x="45" y="127"/>
                    <a:pt x="55" y="143"/>
                    <a:pt x="71" y="143"/>
                  </a:cubicBezTo>
                  <a:cubicBezTo>
                    <a:pt x="98" y="143"/>
                    <a:pt x="106" y="125"/>
                    <a:pt x="106" y="8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6" name="Freeform 52">
              <a:extLst>
                <a:ext uri="{FF2B5EF4-FFF2-40B4-BE49-F238E27FC236}">
                  <a16:creationId xmlns:a16="http://schemas.microsoft.com/office/drawing/2014/main" id="{A7BC9938-F3DA-8048-A0B4-71D5D8B07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5" y="2198688"/>
              <a:ext cx="50800" cy="65087"/>
            </a:xfrm>
            <a:custGeom>
              <a:avLst/>
              <a:gdLst>
                <a:gd name="T0" fmla="*/ 18 w 139"/>
                <a:gd name="T1" fmla="*/ 14 h 179"/>
                <a:gd name="T2" fmla="*/ 71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0 w 139"/>
                <a:gd name="T11" fmla="*/ 175 h 179"/>
                <a:gd name="T12" fmla="*/ 98 w 139"/>
                <a:gd name="T13" fmla="*/ 151 h 179"/>
                <a:gd name="T14" fmla="*/ 50 w 139"/>
                <a:gd name="T15" fmla="*/ 178 h 179"/>
                <a:gd name="T16" fmla="*/ 0 w 139"/>
                <a:gd name="T17" fmla="*/ 128 h 179"/>
                <a:gd name="T18" fmla="*/ 87 w 139"/>
                <a:gd name="T19" fmla="*/ 69 h 179"/>
                <a:gd name="T20" fmla="*/ 95 w 139"/>
                <a:gd name="T21" fmla="*/ 69 h 179"/>
                <a:gd name="T22" fmla="*/ 95 w 139"/>
                <a:gd name="T23" fmla="*/ 64 h 179"/>
                <a:gd name="T24" fmla="*/ 63 w 139"/>
                <a:gd name="T25" fmla="*/ 32 h 179"/>
                <a:gd name="T26" fmla="*/ 18 w 139"/>
                <a:gd name="T27" fmla="*/ 48 h 179"/>
                <a:gd name="T28" fmla="*/ 18 w 139"/>
                <a:gd name="T29" fmla="*/ 14 h 179"/>
                <a:gd name="T30" fmla="*/ 95 w 139"/>
                <a:gd name="T31" fmla="*/ 93 h 179"/>
                <a:gd name="T32" fmla="*/ 40 w 139"/>
                <a:gd name="T33" fmla="*/ 125 h 179"/>
                <a:gd name="T34" fmla="*/ 66 w 139"/>
                <a:gd name="T35" fmla="*/ 151 h 179"/>
                <a:gd name="T36" fmla="*/ 98 w 139"/>
                <a:gd name="T37" fmla="*/ 101 h 179"/>
                <a:gd name="T38" fmla="*/ 98 w 139"/>
                <a:gd name="T39" fmla="*/ 93 h 179"/>
                <a:gd name="T40" fmla="*/ 95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8" y="14"/>
                  </a:moveTo>
                  <a:cubicBezTo>
                    <a:pt x="29" y="8"/>
                    <a:pt x="45" y="0"/>
                    <a:pt x="71" y="0"/>
                  </a:cubicBezTo>
                  <a:cubicBezTo>
                    <a:pt x="124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7"/>
                    <a:pt x="135" y="167"/>
                    <a:pt x="138" y="175"/>
                  </a:cubicBezTo>
                  <a:lnTo>
                    <a:pt x="100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7" y="165"/>
                    <a:pt x="74" y="178"/>
                    <a:pt x="50" y="178"/>
                  </a:cubicBezTo>
                  <a:cubicBezTo>
                    <a:pt x="24" y="178"/>
                    <a:pt x="0" y="159"/>
                    <a:pt x="0" y="128"/>
                  </a:cubicBezTo>
                  <a:cubicBezTo>
                    <a:pt x="0" y="80"/>
                    <a:pt x="37" y="69"/>
                    <a:pt x="87" y="69"/>
                  </a:cubicBezTo>
                  <a:lnTo>
                    <a:pt x="95" y="69"/>
                  </a:lnTo>
                  <a:lnTo>
                    <a:pt x="95" y="64"/>
                  </a:lnTo>
                  <a:cubicBezTo>
                    <a:pt x="95" y="48"/>
                    <a:pt x="87" y="32"/>
                    <a:pt x="63" y="32"/>
                  </a:cubicBezTo>
                  <a:cubicBezTo>
                    <a:pt x="42" y="32"/>
                    <a:pt x="26" y="43"/>
                    <a:pt x="18" y="48"/>
                  </a:cubicBezTo>
                  <a:lnTo>
                    <a:pt x="18" y="14"/>
                  </a:lnTo>
                  <a:close/>
                  <a:moveTo>
                    <a:pt x="95" y="93"/>
                  </a:moveTo>
                  <a:cubicBezTo>
                    <a:pt x="61" y="93"/>
                    <a:pt x="40" y="101"/>
                    <a:pt x="40" y="125"/>
                  </a:cubicBezTo>
                  <a:cubicBezTo>
                    <a:pt x="40" y="141"/>
                    <a:pt x="50" y="151"/>
                    <a:pt x="66" y="151"/>
                  </a:cubicBezTo>
                  <a:cubicBezTo>
                    <a:pt x="90" y="151"/>
                    <a:pt x="98" y="133"/>
                    <a:pt x="98" y="101"/>
                  </a:cubicBezTo>
                  <a:lnTo>
                    <a:pt x="98" y="93"/>
                  </a:lnTo>
                  <a:lnTo>
                    <a:pt x="95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7" name="Freeform 53">
              <a:extLst>
                <a:ext uri="{FF2B5EF4-FFF2-40B4-BE49-F238E27FC236}">
                  <a16:creationId xmlns:a16="http://schemas.microsoft.com/office/drawing/2014/main" id="{A763754E-FDA3-0540-AF98-4BD47D6EA3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2725" y="2198688"/>
              <a:ext cx="47625" cy="63500"/>
            </a:xfrm>
            <a:custGeom>
              <a:avLst/>
              <a:gdLst>
                <a:gd name="T0" fmla="*/ 0 w 133"/>
                <a:gd name="T1" fmla="*/ 32 h 176"/>
                <a:gd name="T2" fmla="*/ 0 w 133"/>
                <a:gd name="T3" fmla="*/ 3 h 176"/>
                <a:gd name="T4" fmla="*/ 37 w 133"/>
                <a:gd name="T5" fmla="*/ 3 h 176"/>
                <a:gd name="T6" fmla="*/ 37 w 133"/>
                <a:gd name="T7" fmla="*/ 30 h 176"/>
                <a:gd name="T8" fmla="*/ 37 w 133"/>
                <a:gd name="T9" fmla="*/ 30 h 176"/>
                <a:gd name="T10" fmla="*/ 37 w 133"/>
                <a:gd name="T11" fmla="*/ 30 h 176"/>
                <a:gd name="T12" fmla="*/ 82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8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0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30"/>
                  </a:cubicBezTo>
                  <a:lnTo>
                    <a:pt x="37" y="30"/>
                  </a:lnTo>
                  <a:lnTo>
                    <a:pt x="37" y="30"/>
                  </a:lnTo>
                  <a:cubicBezTo>
                    <a:pt x="42" y="19"/>
                    <a:pt x="53" y="0"/>
                    <a:pt x="82" y="0"/>
                  </a:cubicBezTo>
                  <a:cubicBezTo>
                    <a:pt x="119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5"/>
                    <a:pt x="87" y="35"/>
                    <a:pt x="68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8" name="Freeform 54">
              <a:extLst>
                <a:ext uri="{FF2B5EF4-FFF2-40B4-BE49-F238E27FC236}">
                  <a16:creationId xmlns:a16="http://schemas.microsoft.com/office/drawing/2014/main" id="{D13F8351-779D-0844-B003-C10ADF0C3E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1463" y="2173288"/>
              <a:ext cx="15875" cy="88900"/>
            </a:xfrm>
            <a:custGeom>
              <a:avLst/>
              <a:gdLst>
                <a:gd name="T0" fmla="*/ 0 w 44"/>
                <a:gd name="T1" fmla="*/ 0 h 247"/>
                <a:gd name="T2" fmla="*/ 43 w 44"/>
                <a:gd name="T3" fmla="*/ 0 h 247"/>
                <a:gd name="T4" fmla="*/ 43 w 44"/>
                <a:gd name="T5" fmla="*/ 39 h 247"/>
                <a:gd name="T6" fmla="*/ 0 w 44"/>
                <a:gd name="T7" fmla="*/ 39 h 247"/>
                <a:gd name="T8" fmla="*/ 0 w 44"/>
                <a:gd name="T9" fmla="*/ 0 h 247"/>
                <a:gd name="T10" fmla="*/ 3 w 44"/>
                <a:gd name="T11" fmla="*/ 74 h 247"/>
                <a:gd name="T12" fmla="*/ 43 w 44"/>
                <a:gd name="T13" fmla="*/ 74 h 247"/>
                <a:gd name="T14" fmla="*/ 43 w 44"/>
                <a:gd name="T15" fmla="*/ 246 h 247"/>
                <a:gd name="T16" fmla="*/ 3 w 44"/>
                <a:gd name="T17" fmla="*/ 246 h 247"/>
                <a:gd name="T18" fmla="*/ 3 w 44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247">
                  <a:moveTo>
                    <a:pt x="0" y="0"/>
                  </a:moveTo>
                  <a:lnTo>
                    <a:pt x="43" y="0"/>
                  </a:lnTo>
                  <a:lnTo>
                    <a:pt x="43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4"/>
                  </a:moveTo>
                  <a:lnTo>
                    <a:pt x="43" y="74"/>
                  </a:lnTo>
                  <a:lnTo>
                    <a:pt x="43" y="246"/>
                  </a:lnTo>
                  <a:lnTo>
                    <a:pt x="3" y="246"/>
                  </a:lnTo>
                  <a:lnTo>
                    <a:pt x="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69" name="Freeform 55">
              <a:extLst>
                <a:ext uri="{FF2B5EF4-FFF2-40B4-BE49-F238E27FC236}">
                  <a16:creationId xmlns:a16="http://schemas.microsoft.com/office/drawing/2014/main" id="{AD0B561D-4413-834D-97D9-2E1B387DE5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0038" y="2200275"/>
              <a:ext cx="41275" cy="61913"/>
            </a:xfrm>
            <a:custGeom>
              <a:avLst/>
              <a:gdLst>
                <a:gd name="T0" fmla="*/ 0 w 115"/>
                <a:gd name="T1" fmla="*/ 135 h 173"/>
                <a:gd name="T2" fmla="*/ 71 w 115"/>
                <a:gd name="T3" fmla="*/ 29 h 173"/>
                <a:gd name="T4" fmla="*/ 2 w 115"/>
                <a:gd name="T5" fmla="*/ 29 h 173"/>
                <a:gd name="T6" fmla="*/ 2 w 115"/>
                <a:gd name="T7" fmla="*/ 0 h 173"/>
                <a:gd name="T8" fmla="*/ 111 w 115"/>
                <a:gd name="T9" fmla="*/ 0 h 173"/>
                <a:gd name="T10" fmla="*/ 111 w 115"/>
                <a:gd name="T11" fmla="*/ 34 h 173"/>
                <a:gd name="T12" fmla="*/ 40 w 115"/>
                <a:gd name="T13" fmla="*/ 140 h 173"/>
                <a:gd name="T14" fmla="*/ 114 w 115"/>
                <a:gd name="T15" fmla="*/ 140 h 173"/>
                <a:gd name="T16" fmla="*/ 114 w 115"/>
                <a:gd name="T17" fmla="*/ 172 h 173"/>
                <a:gd name="T18" fmla="*/ 0 w 115"/>
                <a:gd name="T19" fmla="*/ 172 h 173"/>
                <a:gd name="T20" fmla="*/ 0 w 115"/>
                <a:gd name="T21" fmla="*/ 13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173">
                  <a:moveTo>
                    <a:pt x="0" y="135"/>
                  </a:moveTo>
                  <a:lnTo>
                    <a:pt x="71" y="29"/>
                  </a:lnTo>
                  <a:lnTo>
                    <a:pt x="2" y="29"/>
                  </a:lnTo>
                  <a:lnTo>
                    <a:pt x="2" y="0"/>
                  </a:lnTo>
                  <a:lnTo>
                    <a:pt x="111" y="0"/>
                  </a:lnTo>
                  <a:lnTo>
                    <a:pt x="111" y="34"/>
                  </a:lnTo>
                  <a:lnTo>
                    <a:pt x="40" y="140"/>
                  </a:lnTo>
                  <a:lnTo>
                    <a:pt x="114" y="140"/>
                  </a:lnTo>
                  <a:lnTo>
                    <a:pt x="114" y="172"/>
                  </a:lnTo>
                  <a:lnTo>
                    <a:pt x="0" y="172"/>
                  </a:lnTo>
                  <a:lnTo>
                    <a:pt x="0" y="13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0" name="Freeform 56">
              <a:extLst>
                <a:ext uri="{FF2B5EF4-FFF2-40B4-BE49-F238E27FC236}">
                  <a16:creationId xmlns:a16="http://schemas.microsoft.com/office/drawing/2014/main" id="{D4C5BFD9-335D-4849-8D47-CFF2B56FF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7663" y="2198688"/>
              <a:ext cx="50800" cy="65087"/>
            </a:xfrm>
            <a:custGeom>
              <a:avLst/>
              <a:gdLst>
                <a:gd name="T0" fmla="*/ 19 w 139"/>
                <a:gd name="T1" fmla="*/ 14 h 179"/>
                <a:gd name="T2" fmla="*/ 72 w 139"/>
                <a:gd name="T3" fmla="*/ 0 h 179"/>
                <a:gd name="T4" fmla="*/ 135 w 139"/>
                <a:gd name="T5" fmla="*/ 69 h 179"/>
                <a:gd name="T6" fmla="*/ 135 w 139"/>
                <a:gd name="T7" fmla="*/ 143 h 179"/>
                <a:gd name="T8" fmla="*/ 138 w 139"/>
                <a:gd name="T9" fmla="*/ 175 h 179"/>
                <a:gd name="T10" fmla="*/ 101 w 139"/>
                <a:gd name="T11" fmla="*/ 175 h 179"/>
                <a:gd name="T12" fmla="*/ 98 w 139"/>
                <a:gd name="T13" fmla="*/ 151 h 179"/>
                <a:gd name="T14" fmla="*/ 51 w 139"/>
                <a:gd name="T15" fmla="*/ 178 h 179"/>
                <a:gd name="T16" fmla="*/ 0 w 139"/>
                <a:gd name="T17" fmla="*/ 128 h 179"/>
                <a:gd name="T18" fmla="*/ 88 w 139"/>
                <a:gd name="T19" fmla="*/ 69 h 179"/>
                <a:gd name="T20" fmla="*/ 96 w 139"/>
                <a:gd name="T21" fmla="*/ 69 h 179"/>
                <a:gd name="T22" fmla="*/ 96 w 139"/>
                <a:gd name="T23" fmla="*/ 64 h 179"/>
                <a:gd name="T24" fmla="*/ 64 w 139"/>
                <a:gd name="T25" fmla="*/ 32 h 179"/>
                <a:gd name="T26" fmla="*/ 19 w 139"/>
                <a:gd name="T27" fmla="*/ 48 h 179"/>
                <a:gd name="T28" fmla="*/ 19 w 139"/>
                <a:gd name="T29" fmla="*/ 14 h 179"/>
                <a:gd name="T30" fmla="*/ 96 w 139"/>
                <a:gd name="T31" fmla="*/ 93 h 179"/>
                <a:gd name="T32" fmla="*/ 40 w 139"/>
                <a:gd name="T33" fmla="*/ 125 h 179"/>
                <a:gd name="T34" fmla="*/ 66 w 139"/>
                <a:gd name="T35" fmla="*/ 151 h 179"/>
                <a:gd name="T36" fmla="*/ 98 w 139"/>
                <a:gd name="T37" fmla="*/ 101 h 179"/>
                <a:gd name="T38" fmla="*/ 98 w 139"/>
                <a:gd name="T39" fmla="*/ 93 h 179"/>
                <a:gd name="T40" fmla="*/ 96 w 139"/>
                <a:gd name="T41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179">
                  <a:moveTo>
                    <a:pt x="19" y="14"/>
                  </a:moveTo>
                  <a:cubicBezTo>
                    <a:pt x="29" y="8"/>
                    <a:pt x="45" y="0"/>
                    <a:pt x="72" y="0"/>
                  </a:cubicBezTo>
                  <a:cubicBezTo>
                    <a:pt x="122" y="0"/>
                    <a:pt x="135" y="27"/>
                    <a:pt x="135" y="69"/>
                  </a:cubicBezTo>
                  <a:lnTo>
                    <a:pt x="135" y="143"/>
                  </a:lnTo>
                  <a:cubicBezTo>
                    <a:pt x="135" y="157"/>
                    <a:pt x="135" y="167"/>
                    <a:pt x="138" y="175"/>
                  </a:cubicBezTo>
                  <a:lnTo>
                    <a:pt x="101" y="175"/>
                  </a:lnTo>
                  <a:cubicBezTo>
                    <a:pt x="98" y="167"/>
                    <a:pt x="98" y="159"/>
                    <a:pt x="98" y="151"/>
                  </a:cubicBezTo>
                  <a:cubicBezTo>
                    <a:pt x="88" y="165"/>
                    <a:pt x="74" y="178"/>
                    <a:pt x="51" y="178"/>
                  </a:cubicBezTo>
                  <a:cubicBezTo>
                    <a:pt x="24" y="178"/>
                    <a:pt x="0" y="159"/>
                    <a:pt x="0" y="128"/>
                  </a:cubicBezTo>
                  <a:cubicBezTo>
                    <a:pt x="0" y="80"/>
                    <a:pt x="37" y="69"/>
                    <a:pt x="88" y="69"/>
                  </a:cubicBezTo>
                  <a:lnTo>
                    <a:pt x="96" y="69"/>
                  </a:lnTo>
                  <a:lnTo>
                    <a:pt x="96" y="64"/>
                  </a:lnTo>
                  <a:cubicBezTo>
                    <a:pt x="96" y="48"/>
                    <a:pt x="88" y="32"/>
                    <a:pt x="64" y="32"/>
                  </a:cubicBezTo>
                  <a:cubicBezTo>
                    <a:pt x="43" y="32"/>
                    <a:pt x="27" y="43"/>
                    <a:pt x="19" y="48"/>
                  </a:cubicBezTo>
                  <a:lnTo>
                    <a:pt x="19" y="14"/>
                  </a:lnTo>
                  <a:close/>
                  <a:moveTo>
                    <a:pt x="96" y="93"/>
                  </a:moveTo>
                  <a:cubicBezTo>
                    <a:pt x="61" y="93"/>
                    <a:pt x="40" y="101"/>
                    <a:pt x="40" y="125"/>
                  </a:cubicBezTo>
                  <a:cubicBezTo>
                    <a:pt x="40" y="141"/>
                    <a:pt x="51" y="151"/>
                    <a:pt x="66" y="151"/>
                  </a:cubicBezTo>
                  <a:cubicBezTo>
                    <a:pt x="90" y="151"/>
                    <a:pt x="98" y="133"/>
                    <a:pt x="98" y="101"/>
                  </a:cubicBezTo>
                  <a:lnTo>
                    <a:pt x="98" y="93"/>
                  </a:lnTo>
                  <a:lnTo>
                    <a:pt x="96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1" name="Freeform 57">
              <a:extLst>
                <a:ext uri="{FF2B5EF4-FFF2-40B4-BE49-F238E27FC236}">
                  <a16:creationId xmlns:a16="http://schemas.microsoft.com/office/drawing/2014/main" id="{82025D75-9F9D-4849-B6F4-CF970B15C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3225" y="2181225"/>
              <a:ext cx="36513" cy="80963"/>
            </a:xfrm>
            <a:custGeom>
              <a:avLst/>
              <a:gdLst>
                <a:gd name="T0" fmla="*/ 26 w 101"/>
                <a:gd name="T1" fmla="*/ 14 h 224"/>
                <a:gd name="T2" fmla="*/ 66 w 101"/>
                <a:gd name="T3" fmla="*/ 0 h 224"/>
                <a:gd name="T4" fmla="*/ 66 w 101"/>
                <a:gd name="T5" fmla="*/ 48 h 224"/>
                <a:gd name="T6" fmla="*/ 100 w 101"/>
                <a:gd name="T7" fmla="*/ 48 h 224"/>
                <a:gd name="T8" fmla="*/ 100 w 101"/>
                <a:gd name="T9" fmla="*/ 77 h 224"/>
                <a:gd name="T10" fmla="*/ 66 w 101"/>
                <a:gd name="T11" fmla="*/ 77 h 224"/>
                <a:gd name="T12" fmla="*/ 66 w 101"/>
                <a:gd name="T13" fmla="*/ 167 h 224"/>
                <a:gd name="T14" fmla="*/ 85 w 101"/>
                <a:gd name="T15" fmla="*/ 191 h 224"/>
                <a:gd name="T16" fmla="*/ 100 w 101"/>
                <a:gd name="T17" fmla="*/ 188 h 224"/>
                <a:gd name="T18" fmla="*/ 100 w 101"/>
                <a:gd name="T19" fmla="*/ 218 h 224"/>
                <a:gd name="T20" fmla="*/ 74 w 101"/>
                <a:gd name="T21" fmla="*/ 223 h 224"/>
                <a:gd name="T22" fmla="*/ 26 w 101"/>
                <a:gd name="T23" fmla="*/ 173 h 224"/>
                <a:gd name="T24" fmla="*/ 26 w 101"/>
                <a:gd name="T25" fmla="*/ 77 h 224"/>
                <a:gd name="T26" fmla="*/ 0 w 101"/>
                <a:gd name="T27" fmla="*/ 77 h 224"/>
                <a:gd name="T28" fmla="*/ 0 w 101"/>
                <a:gd name="T29" fmla="*/ 48 h 224"/>
                <a:gd name="T30" fmla="*/ 26 w 101"/>
                <a:gd name="T31" fmla="*/ 48 h 224"/>
                <a:gd name="T32" fmla="*/ 26 w 101"/>
                <a:gd name="T33" fmla="*/ 1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" h="224">
                  <a:moveTo>
                    <a:pt x="26" y="14"/>
                  </a:moveTo>
                  <a:lnTo>
                    <a:pt x="66" y="0"/>
                  </a:lnTo>
                  <a:lnTo>
                    <a:pt x="66" y="48"/>
                  </a:lnTo>
                  <a:lnTo>
                    <a:pt x="100" y="48"/>
                  </a:lnTo>
                  <a:lnTo>
                    <a:pt x="100" y="77"/>
                  </a:lnTo>
                  <a:lnTo>
                    <a:pt x="66" y="77"/>
                  </a:lnTo>
                  <a:lnTo>
                    <a:pt x="66" y="167"/>
                  </a:lnTo>
                  <a:cubicBezTo>
                    <a:pt x="66" y="186"/>
                    <a:pt x="71" y="191"/>
                    <a:pt x="85" y="191"/>
                  </a:cubicBezTo>
                  <a:cubicBezTo>
                    <a:pt x="92" y="191"/>
                    <a:pt x="98" y="188"/>
                    <a:pt x="100" y="188"/>
                  </a:cubicBezTo>
                  <a:lnTo>
                    <a:pt x="100" y="218"/>
                  </a:lnTo>
                  <a:cubicBezTo>
                    <a:pt x="95" y="220"/>
                    <a:pt x="85" y="223"/>
                    <a:pt x="74" y="223"/>
                  </a:cubicBezTo>
                  <a:cubicBezTo>
                    <a:pt x="45" y="223"/>
                    <a:pt x="26" y="210"/>
                    <a:pt x="26" y="173"/>
                  </a:cubicBezTo>
                  <a:lnTo>
                    <a:pt x="26" y="77"/>
                  </a:lnTo>
                  <a:lnTo>
                    <a:pt x="0" y="77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6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2" name="Freeform 58">
              <a:extLst>
                <a:ext uri="{FF2B5EF4-FFF2-40B4-BE49-F238E27FC236}">
                  <a16:creationId xmlns:a16="http://schemas.microsoft.com/office/drawing/2014/main" id="{2D5A54E0-8BCC-A043-8768-D678CF283E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9263" y="2173288"/>
              <a:ext cx="15875" cy="88900"/>
            </a:xfrm>
            <a:custGeom>
              <a:avLst/>
              <a:gdLst>
                <a:gd name="T0" fmla="*/ 0 w 46"/>
                <a:gd name="T1" fmla="*/ 0 h 247"/>
                <a:gd name="T2" fmla="*/ 42 w 46"/>
                <a:gd name="T3" fmla="*/ 0 h 247"/>
                <a:gd name="T4" fmla="*/ 42 w 46"/>
                <a:gd name="T5" fmla="*/ 39 h 247"/>
                <a:gd name="T6" fmla="*/ 0 w 46"/>
                <a:gd name="T7" fmla="*/ 39 h 247"/>
                <a:gd name="T8" fmla="*/ 0 w 46"/>
                <a:gd name="T9" fmla="*/ 0 h 247"/>
                <a:gd name="T10" fmla="*/ 5 w 46"/>
                <a:gd name="T11" fmla="*/ 74 h 247"/>
                <a:gd name="T12" fmla="*/ 45 w 46"/>
                <a:gd name="T13" fmla="*/ 74 h 247"/>
                <a:gd name="T14" fmla="*/ 45 w 46"/>
                <a:gd name="T15" fmla="*/ 246 h 247"/>
                <a:gd name="T16" fmla="*/ 5 w 46"/>
                <a:gd name="T17" fmla="*/ 246 h 247"/>
                <a:gd name="T18" fmla="*/ 5 w 46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247">
                  <a:moveTo>
                    <a:pt x="0" y="0"/>
                  </a:moveTo>
                  <a:lnTo>
                    <a:pt x="42" y="0"/>
                  </a:lnTo>
                  <a:lnTo>
                    <a:pt x="42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5" y="74"/>
                  </a:moveTo>
                  <a:lnTo>
                    <a:pt x="45" y="74"/>
                  </a:lnTo>
                  <a:lnTo>
                    <a:pt x="45" y="246"/>
                  </a:lnTo>
                  <a:lnTo>
                    <a:pt x="5" y="246"/>
                  </a:lnTo>
                  <a:lnTo>
                    <a:pt x="5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3" name="Freeform 59">
              <a:extLst>
                <a:ext uri="{FF2B5EF4-FFF2-40B4-BE49-F238E27FC236}">
                  <a16:creationId xmlns:a16="http://schemas.microsoft.com/office/drawing/2014/main" id="{A4706285-B07F-8148-9343-018F46CF2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250" y="2198688"/>
              <a:ext cx="53975" cy="65087"/>
            </a:xfrm>
            <a:custGeom>
              <a:avLst/>
              <a:gdLst>
                <a:gd name="T0" fmla="*/ 148 w 149"/>
                <a:gd name="T1" fmla="*/ 90 h 181"/>
                <a:gd name="T2" fmla="*/ 74 w 149"/>
                <a:gd name="T3" fmla="*/ 180 h 181"/>
                <a:gd name="T4" fmla="*/ 0 w 149"/>
                <a:gd name="T5" fmla="*/ 90 h 181"/>
                <a:gd name="T6" fmla="*/ 74 w 149"/>
                <a:gd name="T7" fmla="*/ 0 h 181"/>
                <a:gd name="T8" fmla="*/ 148 w 149"/>
                <a:gd name="T9" fmla="*/ 90 h 181"/>
                <a:gd name="T10" fmla="*/ 106 w 149"/>
                <a:gd name="T11" fmla="*/ 87 h 181"/>
                <a:gd name="T12" fmla="*/ 74 w 149"/>
                <a:gd name="T13" fmla="*/ 29 h 181"/>
                <a:gd name="T14" fmla="*/ 42 w 149"/>
                <a:gd name="T15" fmla="*/ 87 h 181"/>
                <a:gd name="T16" fmla="*/ 74 w 149"/>
                <a:gd name="T17" fmla="*/ 148 h 181"/>
                <a:gd name="T18" fmla="*/ 106 w 149"/>
                <a:gd name="T19" fmla="*/ 8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181">
                  <a:moveTo>
                    <a:pt x="148" y="90"/>
                  </a:moveTo>
                  <a:cubicBezTo>
                    <a:pt x="148" y="162"/>
                    <a:pt x="109" y="180"/>
                    <a:pt x="74" y="180"/>
                  </a:cubicBezTo>
                  <a:cubicBezTo>
                    <a:pt x="40" y="180"/>
                    <a:pt x="0" y="164"/>
                    <a:pt x="0" y="90"/>
                  </a:cubicBezTo>
                  <a:cubicBezTo>
                    <a:pt x="3" y="19"/>
                    <a:pt x="42" y="0"/>
                    <a:pt x="74" y="0"/>
                  </a:cubicBezTo>
                  <a:cubicBezTo>
                    <a:pt x="109" y="0"/>
                    <a:pt x="148" y="19"/>
                    <a:pt x="148" y="90"/>
                  </a:cubicBezTo>
                  <a:close/>
                  <a:moveTo>
                    <a:pt x="106" y="87"/>
                  </a:moveTo>
                  <a:cubicBezTo>
                    <a:pt x="106" y="58"/>
                    <a:pt x="101" y="29"/>
                    <a:pt x="74" y="29"/>
                  </a:cubicBezTo>
                  <a:cubicBezTo>
                    <a:pt x="48" y="29"/>
                    <a:pt x="42" y="61"/>
                    <a:pt x="42" y="87"/>
                  </a:cubicBezTo>
                  <a:cubicBezTo>
                    <a:pt x="42" y="117"/>
                    <a:pt x="50" y="148"/>
                    <a:pt x="74" y="148"/>
                  </a:cubicBezTo>
                  <a:cubicBezTo>
                    <a:pt x="101" y="148"/>
                    <a:pt x="106" y="117"/>
                    <a:pt x="106" y="8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4" name="Freeform 60">
              <a:extLst>
                <a:ext uri="{FF2B5EF4-FFF2-40B4-BE49-F238E27FC236}">
                  <a16:creationId xmlns:a16="http://schemas.microsoft.com/office/drawing/2014/main" id="{6BAF29E0-96FD-F445-A6E6-6CEBFC652E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38" y="2198688"/>
              <a:ext cx="47625" cy="63500"/>
            </a:xfrm>
            <a:custGeom>
              <a:avLst/>
              <a:gdLst>
                <a:gd name="T0" fmla="*/ 0 w 133"/>
                <a:gd name="T1" fmla="*/ 32 h 176"/>
                <a:gd name="T2" fmla="*/ 0 w 133"/>
                <a:gd name="T3" fmla="*/ 3 h 176"/>
                <a:gd name="T4" fmla="*/ 37 w 133"/>
                <a:gd name="T5" fmla="*/ 3 h 176"/>
                <a:gd name="T6" fmla="*/ 37 w 133"/>
                <a:gd name="T7" fmla="*/ 30 h 176"/>
                <a:gd name="T8" fmla="*/ 37 w 133"/>
                <a:gd name="T9" fmla="*/ 30 h 176"/>
                <a:gd name="T10" fmla="*/ 37 w 133"/>
                <a:gd name="T11" fmla="*/ 30 h 176"/>
                <a:gd name="T12" fmla="*/ 82 w 133"/>
                <a:gd name="T13" fmla="*/ 0 h 176"/>
                <a:gd name="T14" fmla="*/ 132 w 133"/>
                <a:gd name="T15" fmla="*/ 64 h 176"/>
                <a:gd name="T16" fmla="*/ 132 w 133"/>
                <a:gd name="T17" fmla="*/ 175 h 176"/>
                <a:gd name="T18" fmla="*/ 92 w 133"/>
                <a:gd name="T19" fmla="*/ 175 h 176"/>
                <a:gd name="T20" fmla="*/ 92 w 133"/>
                <a:gd name="T21" fmla="*/ 72 h 176"/>
                <a:gd name="T22" fmla="*/ 69 w 133"/>
                <a:gd name="T23" fmla="*/ 35 h 176"/>
                <a:gd name="T24" fmla="*/ 39 w 133"/>
                <a:gd name="T25" fmla="*/ 75 h 176"/>
                <a:gd name="T26" fmla="*/ 39 w 133"/>
                <a:gd name="T27" fmla="*/ 175 h 176"/>
                <a:gd name="T28" fmla="*/ 0 w 133"/>
                <a:gd name="T29" fmla="*/ 175 h 176"/>
                <a:gd name="T30" fmla="*/ 0 w 133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76">
                  <a:moveTo>
                    <a:pt x="0" y="32"/>
                  </a:moveTo>
                  <a:cubicBezTo>
                    <a:pt x="0" y="22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2"/>
                    <a:pt x="37" y="30"/>
                  </a:cubicBezTo>
                  <a:lnTo>
                    <a:pt x="37" y="30"/>
                  </a:lnTo>
                  <a:lnTo>
                    <a:pt x="37" y="30"/>
                  </a:lnTo>
                  <a:cubicBezTo>
                    <a:pt x="42" y="19"/>
                    <a:pt x="53" y="0"/>
                    <a:pt x="82" y="0"/>
                  </a:cubicBezTo>
                  <a:cubicBezTo>
                    <a:pt x="119" y="0"/>
                    <a:pt x="132" y="30"/>
                    <a:pt x="132" y="64"/>
                  </a:cubicBezTo>
                  <a:lnTo>
                    <a:pt x="132" y="175"/>
                  </a:lnTo>
                  <a:lnTo>
                    <a:pt x="92" y="175"/>
                  </a:lnTo>
                  <a:lnTo>
                    <a:pt x="92" y="72"/>
                  </a:lnTo>
                  <a:cubicBezTo>
                    <a:pt x="92" y="45"/>
                    <a:pt x="87" y="35"/>
                    <a:pt x="69" y="35"/>
                  </a:cubicBezTo>
                  <a:cubicBezTo>
                    <a:pt x="47" y="35"/>
                    <a:pt x="39" y="53"/>
                    <a:pt x="39" y="75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5" name="Freeform 61">
              <a:extLst>
                <a:ext uri="{FF2B5EF4-FFF2-40B4-BE49-F238E27FC236}">
                  <a16:creationId xmlns:a16="http://schemas.microsoft.com/office/drawing/2014/main" id="{41B0FB7A-95B0-AD44-902C-E98F4A38E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150" y="2032000"/>
              <a:ext cx="47625" cy="84138"/>
            </a:xfrm>
            <a:custGeom>
              <a:avLst/>
              <a:gdLst>
                <a:gd name="T0" fmla="*/ 0 w 133"/>
                <a:gd name="T1" fmla="*/ 0 h 234"/>
                <a:gd name="T2" fmla="*/ 64 w 133"/>
                <a:gd name="T3" fmla="*/ 0 h 234"/>
                <a:gd name="T4" fmla="*/ 132 w 133"/>
                <a:gd name="T5" fmla="*/ 72 h 234"/>
                <a:gd name="T6" fmla="*/ 64 w 133"/>
                <a:gd name="T7" fmla="*/ 143 h 234"/>
                <a:gd name="T8" fmla="*/ 42 w 133"/>
                <a:gd name="T9" fmla="*/ 143 h 234"/>
                <a:gd name="T10" fmla="*/ 42 w 133"/>
                <a:gd name="T11" fmla="*/ 233 h 234"/>
                <a:gd name="T12" fmla="*/ 3 w 133"/>
                <a:gd name="T13" fmla="*/ 233 h 234"/>
                <a:gd name="T14" fmla="*/ 0 w 133"/>
                <a:gd name="T15" fmla="*/ 0 h 234"/>
                <a:gd name="T16" fmla="*/ 56 w 133"/>
                <a:gd name="T17" fmla="*/ 111 h 234"/>
                <a:gd name="T18" fmla="*/ 93 w 133"/>
                <a:gd name="T19" fmla="*/ 72 h 234"/>
                <a:gd name="T20" fmla="*/ 56 w 133"/>
                <a:gd name="T21" fmla="*/ 34 h 234"/>
                <a:gd name="T22" fmla="*/ 40 w 133"/>
                <a:gd name="T23" fmla="*/ 34 h 234"/>
                <a:gd name="T24" fmla="*/ 40 w 133"/>
                <a:gd name="T25" fmla="*/ 111 h 234"/>
                <a:gd name="T26" fmla="*/ 56 w 133"/>
                <a:gd name="T27" fmla="*/ 11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234">
                  <a:moveTo>
                    <a:pt x="0" y="0"/>
                  </a:moveTo>
                  <a:lnTo>
                    <a:pt x="64" y="0"/>
                  </a:lnTo>
                  <a:cubicBezTo>
                    <a:pt x="109" y="0"/>
                    <a:pt x="132" y="27"/>
                    <a:pt x="132" y="72"/>
                  </a:cubicBezTo>
                  <a:cubicBezTo>
                    <a:pt x="132" y="117"/>
                    <a:pt x="109" y="143"/>
                    <a:pt x="64" y="143"/>
                  </a:cubicBezTo>
                  <a:lnTo>
                    <a:pt x="42" y="143"/>
                  </a:lnTo>
                  <a:lnTo>
                    <a:pt x="42" y="233"/>
                  </a:lnTo>
                  <a:lnTo>
                    <a:pt x="3" y="233"/>
                  </a:lnTo>
                  <a:lnTo>
                    <a:pt x="0" y="0"/>
                  </a:lnTo>
                  <a:close/>
                  <a:moveTo>
                    <a:pt x="56" y="111"/>
                  </a:moveTo>
                  <a:cubicBezTo>
                    <a:pt x="79" y="111"/>
                    <a:pt x="93" y="98"/>
                    <a:pt x="93" y="72"/>
                  </a:cubicBezTo>
                  <a:cubicBezTo>
                    <a:pt x="93" y="45"/>
                    <a:pt x="82" y="34"/>
                    <a:pt x="56" y="34"/>
                  </a:cubicBezTo>
                  <a:lnTo>
                    <a:pt x="40" y="34"/>
                  </a:lnTo>
                  <a:lnTo>
                    <a:pt x="40" y="111"/>
                  </a:lnTo>
                  <a:lnTo>
                    <a:pt x="56" y="11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6" name="Freeform 62">
              <a:extLst>
                <a:ext uri="{FF2B5EF4-FFF2-40B4-BE49-F238E27FC236}">
                  <a16:creationId xmlns:a16="http://schemas.microsoft.com/office/drawing/2014/main" id="{B1DB4F75-9489-0647-BE57-C5FE4EBA36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3363" y="2052638"/>
              <a:ext cx="47625" cy="63500"/>
            </a:xfrm>
            <a:custGeom>
              <a:avLst/>
              <a:gdLst>
                <a:gd name="T0" fmla="*/ 16 w 131"/>
                <a:gd name="T1" fmla="*/ 14 h 176"/>
                <a:gd name="T2" fmla="*/ 66 w 131"/>
                <a:gd name="T3" fmla="*/ 0 h 176"/>
                <a:gd name="T4" fmla="*/ 127 w 131"/>
                <a:gd name="T5" fmla="*/ 69 h 176"/>
                <a:gd name="T6" fmla="*/ 127 w 131"/>
                <a:gd name="T7" fmla="*/ 143 h 176"/>
                <a:gd name="T8" fmla="*/ 130 w 131"/>
                <a:gd name="T9" fmla="*/ 172 h 176"/>
                <a:gd name="T10" fmla="*/ 95 w 131"/>
                <a:gd name="T11" fmla="*/ 172 h 176"/>
                <a:gd name="T12" fmla="*/ 92 w 131"/>
                <a:gd name="T13" fmla="*/ 149 h 176"/>
                <a:gd name="T14" fmla="*/ 47 w 131"/>
                <a:gd name="T15" fmla="*/ 175 h 176"/>
                <a:gd name="T16" fmla="*/ 0 w 131"/>
                <a:gd name="T17" fmla="*/ 125 h 176"/>
                <a:gd name="T18" fmla="*/ 84 w 131"/>
                <a:gd name="T19" fmla="*/ 67 h 176"/>
                <a:gd name="T20" fmla="*/ 92 w 131"/>
                <a:gd name="T21" fmla="*/ 67 h 176"/>
                <a:gd name="T22" fmla="*/ 92 w 131"/>
                <a:gd name="T23" fmla="*/ 61 h 176"/>
                <a:gd name="T24" fmla="*/ 63 w 131"/>
                <a:gd name="T25" fmla="*/ 29 h 176"/>
                <a:gd name="T26" fmla="*/ 18 w 131"/>
                <a:gd name="T27" fmla="*/ 45 h 176"/>
                <a:gd name="T28" fmla="*/ 16 w 131"/>
                <a:gd name="T29" fmla="*/ 14 h 176"/>
                <a:gd name="T30" fmla="*/ 87 w 131"/>
                <a:gd name="T31" fmla="*/ 93 h 176"/>
                <a:gd name="T32" fmla="*/ 34 w 131"/>
                <a:gd name="T33" fmla="*/ 125 h 176"/>
                <a:gd name="T34" fmla="*/ 58 w 131"/>
                <a:gd name="T35" fmla="*/ 151 h 176"/>
                <a:gd name="T36" fmla="*/ 90 w 131"/>
                <a:gd name="T37" fmla="*/ 101 h 176"/>
                <a:gd name="T38" fmla="*/ 90 w 131"/>
                <a:gd name="T39" fmla="*/ 93 h 176"/>
                <a:gd name="T40" fmla="*/ 87 w 131"/>
                <a:gd name="T41" fmla="*/ 9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2" y="164"/>
                    <a:pt x="92" y="157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4" y="67"/>
                    <a:pt x="84" y="67"/>
                  </a:cubicBezTo>
                  <a:lnTo>
                    <a:pt x="92" y="67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18" y="45"/>
                  </a:cubicBezTo>
                  <a:lnTo>
                    <a:pt x="16" y="14"/>
                  </a:lnTo>
                  <a:close/>
                  <a:moveTo>
                    <a:pt x="87" y="93"/>
                  </a:moveTo>
                  <a:cubicBezTo>
                    <a:pt x="55" y="93"/>
                    <a:pt x="34" y="101"/>
                    <a:pt x="34" y="125"/>
                  </a:cubicBezTo>
                  <a:cubicBezTo>
                    <a:pt x="34" y="141"/>
                    <a:pt x="45" y="151"/>
                    <a:pt x="58" y="151"/>
                  </a:cubicBezTo>
                  <a:cubicBezTo>
                    <a:pt x="82" y="151"/>
                    <a:pt x="90" y="133"/>
                    <a:pt x="90" y="101"/>
                  </a:cubicBezTo>
                  <a:lnTo>
                    <a:pt x="90" y="93"/>
                  </a:lnTo>
                  <a:lnTo>
                    <a:pt x="87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7" name="Freeform 63">
              <a:extLst>
                <a:ext uri="{FF2B5EF4-FFF2-40B4-BE49-F238E27FC236}">
                  <a16:creationId xmlns:a16="http://schemas.microsoft.com/office/drawing/2014/main" id="{2C474244-DE3C-4040-B31A-C24583432C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3688" y="2052638"/>
              <a:ext cx="46037" cy="63500"/>
            </a:xfrm>
            <a:custGeom>
              <a:avLst/>
              <a:gdLst>
                <a:gd name="T0" fmla="*/ 0 w 128"/>
                <a:gd name="T1" fmla="*/ 32 h 176"/>
                <a:gd name="T2" fmla="*/ 0 w 128"/>
                <a:gd name="T3" fmla="*/ 3 h 176"/>
                <a:gd name="T4" fmla="*/ 37 w 128"/>
                <a:gd name="T5" fmla="*/ 3 h 176"/>
                <a:gd name="T6" fmla="*/ 37 w 128"/>
                <a:gd name="T7" fmla="*/ 29 h 176"/>
                <a:gd name="T8" fmla="*/ 37 w 128"/>
                <a:gd name="T9" fmla="*/ 29 h 176"/>
                <a:gd name="T10" fmla="*/ 37 w 128"/>
                <a:gd name="T11" fmla="*/ 29 h 176"/>
                <a:gd name="T12" fmla="*/ 79 w 128"/>
                <a:gd name="T13" fmla="*/ 0 h 176"/>
                <a:gd name="T14" fmla="*/ 127 w 128"/>
                <a:gd name="T15" fmla="*/ 64 h 176"/>
                <a:gd name="T16" fmla="*/ 127 w 128"/>
                <a:gd name="T17" fmla="*/ 175 h 176"/>
                <a:gd name="T18" fmla="*/ 87 w 128"/>
                <a:gd name="T19" fmla="*/ 175 h 176"/>
                <a:gd name="T20" fmla="*/ 87 w 128"/>
                <a:gd name="T21" fmla="*/ 72 h 176"/>
                <a:gd name="T22" fmla="*/ 66 w 128"/>
                <a:gd name="T23" fmla="*/ 35 h 176"/>
                <a:gd name="T24" fmla="*/ 39 w 128"/>
                <a:gd name="T25" fmla="*/ 74 h 176"/>
                <a:gd name="T26" fmla="*/ 39 w 128"/>
                <a:gd name="T27" fmla="*/ 175 h 176"/>
                <a:gd name="T28" fmla="*/ 0 w 128"/>
                <a:gd name="T29" fmla="*/ 175 h 176"/>
                <a:gd name="T30" fmla="*/ 0 w 128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39" y="53"/>
                    <a:pt x="39" y="74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8" name="Freeform 64">
              <a:extLst>
                <a:ext uri="{FF2B5EF4-FFF2-40B4-BE49-F238E27FC236}">
                  <a16:creationId xmlns:a16="http://schemas.microsoft.com/office/drawing/2014/main" id="{AECCFD5A-1946-A34B-9A47-EF90D8309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9888" y="2032000"/>
              <a:ext cx="66675" cy="84138"/>
            </a:xfrm>
            <a:custGeom>
              <a:avLst/>
              <a:gdLst>
                <a:gd name="T0" fmla="*/ 132 w 186"/>
                <a:gd name="T1" fmla="*/ 177 h 234"/>
                <a:gd name="T2" fmla="*/ 56 w 186"/>
                <a:gd name="T3" fmla="*/ 177 h 234"/>
                <a:gd name="T4" fmla="*/ 40 w 186"/>
                <a:gd name="T5" fmla="*/ 233 h 234"/>
                <a:gd name="T6" fmla="*/ 0 w 186"/>
                <a:gd name="T7" fmla="*/ 233 h 234"/>
                <a:gd name="T8" fmla="*/ 74 w 186"/>
                <a:gd name="T9" fmla="*/ 0 h 234"/>
                <a:gd name="T10" fmla="*/ 117 w 186"/>
                <a:gd name="T11" fmla="*/ 0 h 234"/>
                <a:gd name="T12" fmla="*/ 185 w 186"/>
                <a:gd name="T13" fmla="*/ 233 h 234"/>
                <a:gd name="T14" fmla="*/ 143 w 186"/>
                <a:gd name="T15" fmla="*/ 233 h 234"/>
                <a:gd name="T16" fmla="*/ 132 w 186"/>
                <a:gd name="T17" fmla="*/ 177 h 234"/>
                <a:gd name="T18" fmla="*/ 125 w 186"/>
                <a:gd name="T19" fmla="*/ 146 h 234"/>
                <a:gd name="T20" fmla="*/ 98 w 186"/>
                <a:gd name="T21" fmla="*/ 37 h 234"/>
                <a:gd name="T22" fmla="*/ 98 w 186"/>
                <a:gd name="T23" fmla="*/ 37 h 234"/>
                <a:gd name="T24" fmla="*/ 69 w 186"/>
                <a:gd name="T25" fmla="*/ 146 h 234"/>
                <a:gd name="T26" fmla="*/ 125 w 186"/>
                <a:gd name="T27" fmla="*/ 146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6" h="234">
                  <a:moveTo>
                    <a:pt x="132" y="177"/>
                  </a:moveTo>
                  <a:lnTo>
                    <a:pt x="56" y="177"/>
                  </a:lnTo>
                  <a:lnTo>
                    <a:pt x="40" y="233"/>
                  </a:lnTo>
                  <a:lnTo>
                    <a:pt x="0" y="233"/>
                  </a:lnTo>
                  <a:lnTo>
                    <a:pt x="74" y="0"/>
                  </a:lnTo>
                  <a:lnTo>
                    <a:pt x="117" y="0"/>
                  </a:lnTo>
                  <a:lnTo>
                    <a:pt x="185" y="233"/>
                  </a:lnTo>
                  <a:lnTo>
                    <a:pt x="143" y="233"/>
                  </a:lnTo>
                  <a:lnTo>
                    <a:pt x="132" y="177"/>
                  </a:lnTo>
                  <a:close/>
                  <a:moveTo>
                    <a:pt x="125" y="146"/>
                  </a:moveTo>
                  <a:lnTo>
                    <a:pt x="98" y="37"/>
                  </a:lnTo>
                  <a:lnTo>
                    <a:pt x="98" y="37"/>
                  </a:lnTo>
                  <a:lnTo>
                    <a:pt x="69" y="146"/>
                  </a:lnTo>
                  <a:lnTo>
                    <a:pt x="125" y="14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79" name="Freeform 65">
              <a:extLst>
                <a:ext uri="{FF2B5EF4-FFF2-40B4-BE49-F238E27FC236}">
                  <a16:creationId xmlns:a16="http://schemas.microsoft.com/office/drawing/2014/main" id="{C04D8D7C-DF63-1D47-939F-C5DC4C7568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4500" y="2052638"/>
              <a:ext cx="76200" cy="63500"/>
            </a:xfrm>
            <a:custGeom>
              <a:avLst/>
              <a:gdLst>
                <a:gd name="T0" fmla="*/ 2 w 210"/>
                <a:gd name="T1" fmla="*/ 32 h 176"/>
                <a:gd name="T2" fmla="*/ 2 w 210"/>
                <a:gd name="T3" fmla="*/ 3 h 176"/>
                <a:gd name="T4" fmla="*/ 42 w 210"/>
                <a:gd name="T5" fmla="*/ 3 h 176"/>
                <a:gd name="T6" fmla="*/ 42 w 210"/>
                <a:gd name="T7" fmla="*/ 29 h 176"/>
                <a:gd name="T8" fmla="*/ 42 w 210"/>
                <a:gd name="T9" fmla="*/ 29 h 176"/>
                <a:gd name="T10" fmla="*/ 82 w 210"/>
                <a:gd name="T11" fmla="*/ 0 h 176"/>
                <a:gd name="T12" fmla="*/ 121 w 210"/>
                <a:gd name="T13" fmla="*/ 27 h 176"/>
                <a:gd name="T14" fmla="*/ 164 w 210"/>
                <a:gd name="T15" fmla="*/ 0 h 176"/>
                <a:gd name="T16" fmla="*/ 209 w 210"/>
                <a:gd name="T17" fmla="*/ 69 h 176"/>
                <a:gd name="T18" fmla="*/ 209 w 210"/>
                <a:gd name="T19" fmla="*/ 175 h 176"/>
                <a:gd name="T20" fmla="*/ 169 w 210"/>
                <a:gd name="T21" fmla="*/ 175 h 176"/>
                <a:gd name="T22" fmla="*/ 169 w 210"/>
                <a:gd name="T23" fmla="*/ 67 h 176"/>
                <a:gd name="T24" fmla="*/ 148 w 210"/>
                <a:gd name="T25" fmla="*/ 35 h 176"/>
                <a:gd name="T26" fmla="*/ 121 w 210"/>
                <a:gd name="T27" fmla="*/ 72 h 176"/>
                <a:gd name="T28" fmla="*/ 121 w 210"/>
                <a:gd name="T29" fmla="*/ 175 h 176"/>
                <a:gd name="T30" fmla="*/ 87 w 210"/>
                <a:gd name="T31" fmla="*/ 175 h 176"/>
                <a:gd name="T32" fmla="*/ 87 w 210"/>
                <a:gd name="T33" fmla="*/ 67 h 176"/>
                <a:gd name="T34" fmla="*/ 66 w 210"/>
                <a:gd name="T35" fmla="*/ 35 h 176"/>
                <a:gd name="T36" fmla="*/ 39 w 210"/>
                <a:gd name="T37" fmla="*/ 72 h 176"/>
                <a:gd name="T38" fmla="*/ 39 w 210"/>
                <a:gd name="T39" fmla="*/ 175 h 176"/>
                <a:gd name="T40" fmla="*/ 0 w 210"/>
                <a:gd name="T41" fmla="*/ 175 h 176"/>
                <a:gd name="T42" fmla="*/ 2 w 210"/>
                <a:gd name="T43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0" h="176">
                  <a:moveTo>
                    <a:pt x="2" y="32"/>
                  </a:moveTo>
                  <a:cubicBezTo>
                    <a:pt x="2" y="19"/>
                    <a:pt x="2" y="11"/>
                    <a:pt x="2" y="3"/>
                  </a:cubicBezTo>
                  <a:lnTo>
                    <a:pt x="42" y="3"/>
                  </a:lnTo>
                  <a:cubicBezTo>
                    <a:pt x="42" y="11"/>
                    <a:pt x="42" y="21"/>
                    <a:pt x="42" y="29"/>
                  </a:cubicBezTo>
                  <a:lnTo>
                    <a:pt x="42" y="29"/>
                  </a:lnTo>
                  <a:cubicBezTo>
                    <a:pt x="47" y="16"/>
                    <a:pt x="61" y="0"/>
                    <a:pt x="82" y="0"/>
                  </a:cubicBezTo>
                  <a:cubicBezTo>
                    <a:pt x="108" y="0"/>
                    <a:pt x="119" y="19"/>
                    <a:pt x="121" y="27"/>
                  </a:cubicBezTo>
                  <a:cubicBezTo>
                    <a:pt x="129" y="14"/>
                    <a:pt x="140" y="0"/>
                    <a:pt x="164" y="0"/>
                  </a:cubicBezTo>
                  <a:cubicBezTo>
                    <a:pt x="198" y="0"/>
                    <a:pt x="209" y="27"/>
                    <a:pt x="209" y="69"/>
                  </a:cubicBezTo>
                  <a:lnTo>
                    <a:pt x="209" y="175"/>
                  </a:lnTo>
                  <a:lnTo>
                    <a:pt x="169" y="175"/>
                  </a:lnTo>
                  <a:lnTo>
                    <a:pt x="169" y="67"/>
                  </a:lnTo>
                  <a:cubicBezTo>
                    <a:pt x="169" y="45"/>
                    <a:pt x="164" y="35"/>
                    <a:pt x="148" y="35"/>
                  </a:cubicBezTo>
                  <a:cubicBezTo>
                    <a:pt x="132" y="35"/>
                    <a:pt x="121" y="53"/>
                    <a:pt x="121" y="72"/>
                  </a:cubicBezTo>
                  <a:lnTo>
                    <a:pt x="121" y="175"/>
                  </a:lnTo>
                  <a:lnTo>
                    <a:pt x="87" y="175"/>
                  </a:lnTo>
                  <a:lnTo>
                    <a:pt x="87" y="67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50" y="35"/>
                    <a:pt x="39" y="53"/>
                    <a:pt x="39" y="72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2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0" name="Freeform 66">
              <a:extLst>
                <a:ext uri="{FF2B5EF4-FFF2-40B4-BE49-F238E27FC236}">
                  <a16:creationId xmlns:a16="http://schemas.microsoft.com/office/drawing/2014/main" id="{972DB90F-063A-734E-B8D8-656B57F0C5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3400" y="2052638"/>
              <a:ext cx="47625" cy="65087"/>
            </a:xfrm>
            <a:custGeom>
              <a:avLst/>
              <a:gdLst>
                <a:gd name="T0" fmla="*/ 122 w 131"/>
                <a:gd name="T1" fmla="*/ 167 h 179"/>
                <a:gd name="T2" fmla="*/ 74 w 131"/>
                <a:gd name="T3" fmla="*/ 178 h 179"/>
                <a:gd name="T4" fmla="*/ 0 w 131"/>
                <a:gd name="T5" fmla="*/ 90 h 179"/>
                <a:gd name="T6" fmla="*/ 66 w 131"/>
                <a:gd name="T7" fmla="*/ 0 h 179"/>
                <a:gd name="T8" fmla="*/ 130 w 131"/>
                <a:gd name="T9" fmla="*/ 93 h 179"/>
                <a:gd name="T10" fmla="*/ 130 w 131"/>
                <a:gd name="T11" fmla="*/ 101 h 179"/>
                <a:gd name="T12" fmla="*/ 37 w 131"/>
                <a:gd name="T13" fmla="*/ 101 h 179"/>
                <a:gd name="T14" fmla="*/ 77 w 131"/>
                <a:gd name="T15" fmla="*/ 149 h 179"/>
                <a:gd name="T16" fmla="*/ 119 w 131"/>
                <a:gd name="T17" fmla="*/ 135 h 179"/>
                <a:gd name="T18" fmla="*/ 122 w 131"/>
                <a:gd name="T19" fmla="*/ 167 h 179"/>
                <a:gd name="T20" fmla="*/ 93 w 131"/>
                <a:gd name="T21" fmla="*/ 74 h 179"/>
                <a:gd name="T22" fmla="*/ 66 w 131"/>
                <a:gd name="T23" fmla="*/ 29 h 179"/>
                <a:gd name="T24" fmla="*/ 37 w 131"/>
                <a:gd name="T25" fmla="*/ 74 h 179"/>
                <a:gd name="T26" fmla="*/ 93 w 131"/>
                <a:gd name="T27" fmla="*/ 7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1" y="178"/>
                    <a:pt x="0" y="138"/>
                    <a:pt x="0" y="90"/>
                  </a:cubicBezTo>
                  <a:cubicBezTo>
                    <a:pt x="0" y="40"/>
                    <a:pt x="26" y="0"/>
                    <a:pt x="66" y="0"/>
                  </a:cubicBezTo>
                  <a:cubicBezTo>
                    <a:pt x="100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8" y="149"/>
                    <a:pt x="77" y="149"/>
                  </a:cubicBezTo>
                  <a:cubicBezTo>
                    <a:pt x="100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3" y="74"/>
                  </a:moveTo>
                  <a:cubicBezTo>
                    <a:pt x="93" y="45"/>
                    <a:pt x="82" y="29"/>
                    <a:pt x="66" y="29"/>
                  </a:cubicBezTo>
                  <a:cubicBezTo>
                    <a:pt x="45" y="29"/>
                    <a:pt x="37" y="53"/>
                    <a:pt x="37" y="74"/>
                  </a:cubicBezTo>
                  <a:lnTo>
                    <a:pt x="9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1" name="Freeform 67">
              <a:extLst>
                <a:ext uri="{FF2B5EF4-FFF2-40B4-BE49-F238E27FC236}">
                  <a16:creationId xmlns:a16="http://schemas.microsoft.com/office/drawing/2014/main" id="{31C2DBDD-F4E7-664F-B225-04F9A79C65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0550" y="2052638"/>
              <a:ext cx="30163" cy="63500"/>
            </a:xfrm>
            <a:custGeom>
              <a:avLst/>
              <a:gdLst>
                <a:gd name="T0" fmla="*/ 5 w 85"/>
                <a:gd name="T1" fmla="*/ 32 h 176"/>
                <a:gd name="T2" fmla="*/ 5 w 85"/>
                <a:gd name="T3" fmla="*/ 3 h 176"/>
                <a:gd name="T4" fmla="*/ 39 w 85"/>
                <a:gd name="T5" fmla="*/ 3 h 176"/>
                <a:gd name="T6" fmla="*/ 39 w 85"/>
                <a:gd name="T7" fmla="*/ 35 h 176"/>
                <a:gd name="T8" fmla="*/ 39 w 85"/>
                <a:gd name="T9" fmla="*/ 35 h 176"/>
                <a:gd name="T10" fmla="*/ 79 w 85"/>
                <a:gd name="T11" fmla="*/ 0 h 176"/>
                <a:gd name="T12" fmla="*/ 84 w 85"/>
                <a:gd name="T13" fmla="*/ 0 h 176"/>
                <a:gd name="T14" fmla="*/ 84 w 85"/>
                <a:gd name="T15" fmla="*/ 40 h 176"/>
                <a:gd name="T16" fmla="*/ 74 w 85"/>
                <a:gd name="T17" fmla="*/ 37 h 176"/>
                <a:gd name="T18" fmla="*/ 39 w 85"/>
                <a:gd name="T19" fmla="*/ 80 h 176"/>
                <a:gd name="T20" fmla="*/ 39 w 85"/>
                <a:gd name="T21" fmla="*/ 175 h 176"/>
                <a:gd name="T22" fmla="*/ 0 w 85"/>
                <a:gd name="T23" fmla="*/ 175 h 176"/>
                <a:gd name="T24" fmla="*/ 5 w 85"/>
                <a:gd name="T25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76">
                  <a:moveTo>
                    <a:pt x="5" y="32"/>
                  </a:moveTo>
                  <a:cubicBezTo>
                    <a:pt x="5" y="21"/>
                    <a:pt x="5" y="11"/>
                    <a:pt x="5" y="3"/>
                  </a:cubicBezTo>
                  <a:lnTo>
                    <a:pt x="39" y="3"/>
                  </a:lnTo>
                  <a:cubicBezTo>
                    <a:pt x="39" y="14"/>
                    <a:pt x="39" y="24"/>
                    <a:pt x="39" y="35"/>
                  </a:cubicBezTo>
                  <a:lnTo>
                    <a:pt x="39" y="35"/>
                  </a:lnTo>
                  <a:cubicBezTo>
                    <a:pt x="45" y="21"/>
                    <a:pt x="55" y="0"/>
                    <a:pt x="79" y="0"/>
                  </a:cubicBezTo>
                  <a:cubicBezTo>
                    <a:pt x="82" y="0"/>
                    <a:pt x="84" y="0"/>
                    <a:pt x="84" y="0"/>
                  </a:cubicBezTo>
                  <a:lnTo>
                    <a:pt x="84" y="40"/>
                  </a:lnTo>
                  <a:cubicBezTo>
                    <a:pt x="82" y="40"/>
                    <a:pt x="77" y="37"/>
                    <a:pt x="74" y="37"/>
                  </a:cubicBezTo>
                  <a:cubicBezTo>
                    <a:pt x="58" y="37"/>
                    <a:pt x="39" y="48"/>
                    <a:pt x="39" y="80"/>
                  </a:cubicBezTo>
                  <a:lnTo>
                    <a:pt x="39" y="175"/>
                  </a:lnTo>
                  <a:lnTo>
                    <a:pt x="0" y="175"/>
                  </a:lnTo>
                  <a:lnTo>
                    <a:pt x="5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2" name="Freeform 68">
              <a:extLst>
                <a:ext uri="{FF2B5EF4-FFF2-40B4-BE49-F238E27FC236}">
                  <a16:creationId xmlns:a16="http://schemas.microsoft.com/office/drawing/2014/main" id="{B951FA9F-0173-F046-9777-1E5394431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413" y="2027238"/>
              <a:ext cx="14287" cy="88900"/>
            </a:xfrm>
            <a:custGeom>
              <a:avLst/>
              <a:gdLst>
                <a:gd name="T0" fmla="*/ 0 w 41"/>
                <a:gd name="T1" fmla="*/ 0 h 245"/>
                <a:gd name="T2" fmla="*/ 40 w 41"/>
                <a:gd name="T3" fmla="*/ 0 h 245"/>
                <a:gd name="T4" fmla="*/ 40 w 41"/>
                <a:gd name="T5" fmla="*/ 40 h 245"/>
                <a:gd name="T6" fmla="*/ 0 w 41"/>
                <a:gd name="T7" fmla="*/ 40 h 245"/>
                <a:gd name="T8" fmla="*/ 0 w 41"/>
                <a:gd name="T9" fmla="*/ 0 h 245"/>
                <a:gd name="T10" fmla="*/ 0 w 41"/>
                <a:gd name="T11" fmla="*/ 72 h 245"/>
                <a:gd name="T12" fmla="*/ 40 w 41"/>
                <a:gd name="T13" fmla="*/ 72 h 245"/>
                <a:gd name="T14" fmla="*/ 40 w 41"/>
                <a:gd name="T15" fmla="*/ 244 h 245"/>
                <a:gd name="T16" fmla="*/ 0 w 41"/>
                <a:gd name="T17" fmla="*/ 244 h 245"/>
                <a:gd name="T18" fmla="*/ 0 w 41"/>
                <a:gd name="T19" fmla="*/ 72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5">
                  <a:moveTo>
                    <a:pt x="0" y="0"/>
                  </a:moveTo>
                  <a:lnTo>
                    <a:pt x="40" y="0"/>
                  </a:lnTo>
                  <a:lnTo>
                    <a:pt x="40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72"/>
                  </a:moveTo>
                  <a:lnTo>
                    <a:pt x="40" y="72"/>
                  </a:lnTo>
                  <a:lnTo>
                    <a:pt x="40" y="244"/>
                  </a:lnTo>
                  <a:lnTo>
                    <a:pt x="0" y="244"/>
                  </a:lnTo>
                  <a:lnTo>
                    <a:pt x="0" y="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3" name="Freeform 69">
              <a:extLst>
                <a:ext uri="{FF2B5EF4-FFF2-40B4-BE49-F238E27FC236}">
                  <a16:creationId xmlns:a16="http://schemas.microsoft.com/office/drawing/2014/main" id="{E247C012-78AF-A74D-8B04-8DF57054BB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1988" y="2054225"/>
              <a:ext cx="41275" cy="63500"/>
            </a:xfrm>
            <a:custGeom>
              <a:avLst/>
              <a:gdLst>
                <a:gd name="T0" fmla="*/ 112 w 113"/>
                <a:gd name="T1" fmla="*/ 169 h 178"/>
                <a:gd name="T2" fmla="*/ 74 w 113"/>
                <a:gd name="T3" fmla="*/ 177 h 178"/>
                <a:gd name="T4" fmla="*/ 0 w 113"/>
                <a:gd name="T5" fmla="*/ 90 h 178"/>
                <a:gd name="T6" fmla="*/ 77 w 113"/>
                <a:gd name="T7" fmla="*/ 0 h 178"/>
                <a:gd name="T8" fmla="*/ 112 w 113"/>
                <a:gd name="T9" fmla="*/ 8 h 178"/>
                <a:gd name="T10" fmla="*/ 109 w 113"/>
                <a:gd name="T11" fmla="*/ 40 h 178"/>
                <a:gd name="T12" fmla="*/ 82 w 113"/>
                <a:gd name="T13" fmla="*/ 32 h 178"/>
                <a:gd name="T14" fmla="*/ 40 w 113"/>
                <a:gd name="T15" fmla="*/ 90 h 178"/>
                <a:gd name="T16" fmla="*/ 85 w 113"/>
                <a:gd name="T17" fmla="*/ 146 h 178"/>
                <a:gd name="T18" fmla="*/ 112 w 113"/>
                <a:gd name="T19" fmla="*/ 138 h 178"/>
                <a:gd name="T20" fmla="*/ 112 w 113"/>
                <a:gd name="T21" fmla="*/ 169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78">
                  <a:moveTo>
                    <a:pt x="112" y="169"/>
                  </a:moveTo>
                  <a:cubicBezTo>
                    <a:pt x="104" y="172"/>
                    <a:pt x="90" y="177"/>
                    <a:pt x="74" y="177"/>
                  </a:cubicBezTo>
                  <a:cubicBezTo>
                    <a:pt x="22" y="177"/>
                    <a:pt x="0" y="138"/>
                    <a:pt x="0" y="90"/>
                  </a:cubicBezTo>
                  <a:cubicBezTo>
                    <a:pt x="0" y="40"/>
                    <a:pt x="24" y="0"/>
                    <a:pt x="77" y="0"/>
                  </a:cubicBezTo>
                  <a:cubicBezTo>
                    <a:pt x="90" y="0"/>
                    <a:pt x="104" y="5"/>
                    <a:pt x="112" y="8"/>
                  </a:cubicBezTo>
                  <a:lnTo>
                    <a:pt x="109" y="40"/>
                  </a:lnTo>
                  <a:cubicBezTo>
                    <a:pt x="101" y="37"/>
                    <a:pt x="93" y="32"/>
                    <a:pt x="82" y="32"/>
                  </a:cubicBezTo>
                  <a:cubicBezTo>
                    <a:pt x="53" y="32"/>
                    <a:pt x="40" y="53"/>
                    <a:pt x="40" y="90"/>
                  </a:cubicBezTo>
                  <a:cubicBezTo>
                    <a:pt x="40" y="122"/>
                    <a:pt x="53" y="146"/>
                    <a:pt x="85" y="146"/>
                  </a:cubicBezTo>
                  <a:cubicBezTo>
                    <a:pt x="96" y="146"/>
                    <a:pt x="106" y="140"/>
                    <a:pt x="112" y="138"/>
                  </a:cubicBezTo>
                  <a:lnTo>
                    <a:pt x="112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4" name="Freeform 70">
              <a:extLst>
                <a:ext uri="{FF2B5EF4-FFF2-40B4-BE49-F238E27FC236}">
                  <a16:creationId xmlns:a16="http://schemas.microsoft.com/office/drawing/2014/main" id="{7DCE7EC0-3D3B-A84F-BE51-20B884DD1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8025" y="2052638"/>
              <a:ext cx="47625" cy="63500"/>
            </a:xfrm>
            <a:custGeom>
              <a:avLst/>
              <a:gdLst>
                <a:gd name="T0" fmla="*/ 16 w 131"/>
                <a:gd name="T1" fmla="*/ 14 h 176"/>
                <a:gd name="T2" fmla="*/ 66 w 131"/>
                <a:gd name="T3" fmla="*/ 0 h 176"/>
                <a:gd name="T4" fmla="*/ 127 w 131"/>
                <a:gd name="T5" fmla="*/ 69 h 176"/>
                <a:gd name="T6" fmla="*/ 127 w 131"/>
                <a:gd name="T7" fmla="*/ 143 h 176"/>
                <a:gd name="T8" fmla="*/ 130 w 131"/>
                <a:gd name="T9" fmla="*/ 172 h 176"/>
                <a:gd name="T10" fmla="*/ 95 w 131"/>
                <a:gd name="T11" fmla="*/ 172 h 176"/>
                <a:gd name="T12" fmla="*/ 93 w 131"/>
                <a:gd name="T13" fmla="*/ 149 h 176"/>
                <a:gd name="T14" fmla="*/ 48 w 131"/>
                <a:gd name="T15" fmla="*/ 175 h 176"/>
                <a:gd name="T16" fmla="*/ 0 w 131"/>
                <a:gd name="T17" fmla="*/ 125 h 176"/>
                <a:gd name="T18" fmla="*/ 85 w 131"/>
                <a:gd name="T19" fmla="*/ 67 h 176"/>
                <a:gd name="T20" fmla="*/ 93 w 131"/>
                <a:gd name="T21" fmla="*/ 67 h 176"/>
                <a:gd name="T22" fmla="*/ 93 w 131"/>
                <a:gd name="T23" fmla="*/ 61 h 176"/>
                <a:gd name="T24" fmla="*/ 64 w 131"/>
                <a:gd name="T25" fmla="*/ 29 h 176"/>
                <a:gd name="T26" fmla="*/ 19 w 131"/>
                <a:gd name="T27" fmla="*/ 45 h 176"/>
                <a:gd name="T28" fmla="*/ 16 w 131"/>
                <a:gd name="T29" fmla="*/ 14 h 176"/>
                <a:gd name="T30" fmla="*/ 90 w 131"/>
                <a:gd name="T31" fmla="*/ 93 h 176"/>
                <a:gd name="T32" fmla="*/ 37 w 131"/>
                <a:gd name="T33" fmla="*/ 125 h 176"/>
                <a:gd name="T34" fmla="*/ 61 w 131"/>
                <a:gd name="T35" fmla="*/ 151 h 176"/>
                <a:gd name="T36" fmla="*/ 93 w 131"/>
                <a:gd name="T37" fmla="*/ 101 h 176"/>
                <a:gd name="T38" fmla="*/ 93 w 131"/>
                <a:gd name="T39" fmla="*/ 93 h 176"/>
                <a:gd name="T40" fmla="*/ 90 w 131"/>
                <a:gd name="T41" fmla="*/ 9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6">
                  <a:moveTo>
                    <a:pt x="16" y="14"/>
                  </a:moveTo>
                  <a:cubicBezTo>
                    <a:pt x="27" y="8"/>
                    <a:pt x="42" y="0"/>
                    <a:pt x="66" y="0"/>
                  </a:cubicBezTo>
                  <a:cubicBezTo>
                    <a:pt x="117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7"/>
                    <a:pt x="127" y="167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7"/>
                    <a:pt x="93" y="149"/>
                  </a:cubicBezTo>
                  <a:cubicBezTo>
                    <a:pt x="82" y="162"/>
                    <a:pt x="72" y="175"/>
                    <a:pt x="48" y="175"/>
                  </a:cubicBezTo>
                  <a:cubicBezTo>
                    <a:pt x="24" y="175"/>
                    <a:pt x="0" y="157"/>
                    <a:pt x="0" y="125"/>
                  </a:cubicBezTo>
                  <a:cubicBezTo>
                    <a:pt x="0" y="77"/>
                    <a:pt x="35" y="67"/>
                    <a:pt x="85" y="67"/>
                  </a:cubicBezTo>
                  <a:lnTo>
                    <a:pt x="93" y="67"/>
                  </a:lnTo>
                  <a:lnTo>
                    <a:pt x="93" y="61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40"/>
                    <a:pt x="19" y="45"/>
                  </a:cubicBezTo>
                  <a:lnTo>
                    <a:pt x="16" y="14"/>
                  </a:lnTo>
                  <a:close/>
                  <a:moveTo>
                    <a:pt x="90" y="93"/>
                  </a:moveTo>
                  <a:cubicBezTo>
                    <a:pt x="58" y="93"/>
                    <a:pt x="37" y="101"/>
                    <a:pt x="37" y="125"/>
                  </a:cubicBezTo>
                  <a:cubicBezTo>
                    <a:pt x="37" y="141"/>
                    <a:pt x="48" y="151"/>
                    <a:pt x="61" y="151"/>
                  </a:cubicBezTo>
                  <a:cubicBezTo>
                    <a:pt x="85" y="151"/>
                    <a:pt x="93" y="133"/>
                    <a:pt x="93" y="101"/>
                  </a:cubicBezTo>
                  <a:lnTo>
                    <a:pt x="93" y="93"/>
                  </a:lnTo>
                  <a:lnTo>
                    <a:pt x="90" y="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5" name="Freeform 71">
              <a:extLst>
                <a:ext uri="{FF2B5EF4-FFF2-40B4-BE49-F238E27FC236}">
                  <a16:creationId xmlns:a16="http://schemas.microsoft.com/office/drawing/2014/main" id="{B9559AEB-2BC5-AE4A-A9DF-CA58CC8626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8350" y="2052638"/>
              <a:ext cx="46038" cy="63500"/>
            </a:xfrm>
            <a:custGeom>
              <a:avLst/>
              <a:gdLst>
                <a:gd name="T0" fmla="*/ 0 w 128"/>
                <a:gd name="T1" fmla="*/ 32 h 176"/>
                <a:gd name="T2" fmla="*/ 0 w 128"/>
                <a:gd name="T3" fmla="*/ 3 h 176"/>
                <a:gd name="T4" fmla="*/ 37 w 128"/>
                <a:gd name="T5" fmla="*/ 3 h 176"/>
                <a:gd name="T6" fmla="*/ 37 w 128"/>
                <a:gd name="T7" fmla="*/ 29 h 176"/>
                <a:gd name="T8" fmla="*/ 37 w 128"/>
                <a:gd name="T9" fmla="*/ 29 h 176"/>
                <a:gd name="T10" fmla="*/ 37 w 128"/>
                <a:gd name="T11" fmla="*/ 29 h 176"/>
                <a:gd name="T12" fmla="*/ 79 w 128"/>
                <a:gd name="T13" fmla="*/ 0 h 176"/>
                <a:gd name="T14" fmla="*/ 127 w 128"/>
                <a:gd name="T15" fmla="*/ 64 h 176"/>
                <a:gd name="T16" fmla="*/ 127 w 128"/>
                <a:gd name="T17" fmla="*/ 175 h 176"/>
                <a:gd name="T18" fmla="*/ 87 w 128"/>
                <a:gd name="T19" fmla="*/ 175 h 176"/>
                <a:gd name="T20" fmla="*/ 87 w 128"/>
                <a:gd name="T21" fmla="*/ 72 h 176"/>
                <a:gd name="T22" fmla="*/ 66 w 128"/>
                <a:gd name="T23" fmla="*/ 35 h 176"/>
                <a:gd name="T24" fmla="*/ 40 w 128"/>
                <a:gd name="T25" fmla="*/ 74 h 176"/>
                <a:gd name="T26" fmla="*/ 40 w 128"/>
                <a:gd name="T27" fmla="*/ 175 h 176"/>
                <a:gd name="T28" fmla="*/ 0 w 128"/>
                <a:gd name="T29" fmla="*/ 175 h 176"/>
                <a:gd name="T30" fmla="*/ 0 w 128"/>
                <a:gd name="T31" fmla="*/ 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6">
                  <a:moveTo>
                    <a:pt x="0" y="32"/>
                  </a:moveTo>
                  <a:cubicBezTo>
                    <a:pt x="0" y="21"/>
                    <a:pt x="0" y="11"/>
                    <a:pt x="0" y="3"/>
                  </a:cubicBezTo>
                  <a:lnTo>
                    <a:pt x="37" y="3"/>
                  </a:lnTo>
                  <a:cubicBezTo>
                    <a:pt x="37" y="11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9"/>
                    <a:pt x="53" y="0"/>
                    <a:pt x="79" y="0"/>
                  </a:cubicBezTo>
                  <a:cubicBezTo>
                    <a:pt x="116" y="0"/>
                    <a:pt x="127" y="29"/>
                    <a:pt x="127" y="64"/>
                  </a:cubicBezTo>
                  <a:lnTo>
                    <a:pt x="127" y="175"/>
                  </a:lnTo>
                  <a:lnTo>
                    <a:pt x="87" y="175"/>
                  </a:lnTo>
                  <a:lnTo>
                    <a:pt x="87" y="72"/>
                  </a:lnTo>
                  <a:cubicBezTo>
                    <a:pt x="87" y="45"/>
                    <a:pt x="82" y="35"/>
                    <a:pt x="66" y="35"/>
                  </a:cubicBezTo>
                  <a:cubicBezTo>
                    <a:pt x="45" y="35"/>
                    <a:pt x="40" y="53"/>
                    <a:pt x="40" y="74"/>
                  </a:cubicBezTo>
                  <a:lnTo>
                    <a:pt x="40" y="175"/>
                  </a:lnTo>
                  <a:lnTo>
                    <a:pt x="0" y="175"/>
                  </a:lnTo>
                  <a:lnTo>
                    <a:pt x="0" y="3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6" name="Freeform 72">
              <a:extLst>
                <a:ext uri="{FF2B5EF4-FFF2-40B4-BE49-F238E27FC236}">
                  <a16:creationId xmlns:a16="http://schemas.microsoft.com/office/drawing/2014/main" id="{6F71778C-EABD-424A-A8E9-24729A0D81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150" y="2136775"/>
              <a:ext cx="52388" cy="84138"/>
            </a:xfrm>
            <a:custGeom>
              <a:avLst/>
              <a:gdLst>
                <a:gd name="T0" fmla="*/ 0 w 146"/>
                <a:gd name="T1" fmla="*/ 0 h 234"/>
                <a:gd name="T2" fmla="*/ 39 w 146"/>
                <a:gd name="T3" fmla="*/ 0 h 234"/>
                <a:gd name="T4" fmla="*/ 39 w 146"/>
                <a:gd name="T5" fmla="*/ 95 h 234"/>
                <a:gd name="T6" fmla="*/ 103 w 146"/>
                <a:gd name="T7" fmla="*/ 95 h 234"/>
                <a:gd name="T8" fmla="*/ 103 w 146"/>
                <a:gd name="T9" fmla="*/ 0 h 234"/>
                <a:gd name="T10" fmla="*/ 145 w 146"/>
                <a:gd name="T11" fmla="*/ 0 h 234"/>
                <a:gd name="T12" fmla="*/ 145 w 146"/>
                <a:gd name="T13" fmla="*/ 233 h 234"/>
                <a:gd name="T14" fmla="*/ 103 w 146"/>
                <a:gd name="T15" fmla="*/ 233 h 234"/>
                <a:gd name="T16" fmla="*/ 103 w 146"/>
                <a:gd name="T17" fmla="*/ 130 h 234"/>
                <a:gd name="T18" fmla="*/ 39 w 146"/>
                <a:gd name="T19" fmla="*/ 130 h 234"/>
                <a:gd name="T20" fmla="*/ 39 w 146"/>
                <a:gd name="T21" fmla="*/ 233 h 234"/>
                <a:gd name="T22" fmla="*/ 0 w 146"/>
                <a:gd name="T23" fmla="*/ 233 h 234"/>
                <a:gd name="T24" fmla="*/ 0 w 146"/>
                <a:gd name="T25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234">
                  <a:moveTo>
                    <a:pt x="0" y="0"/>
                  </a:moveTo>
                  <a:lnTo>
                    <a:pt x="39" y="0"/>
                  </a:lnTo>
                  <a:lnTo>
                    <a:pt x="39" y="95"/>
                  </a:lnTo>
                  <a:lnTo>
                    <a:pt x="103" y="95"/>
                  </a:lnTo>
                  <a:lnTo>
                    <a:pt x="103" y="0"/>
                  </a:lnTo>
                  <a:lnTo>
                    <a:pt x="145" y="0"/>
                  </a:lnTo>
                  <a:lnTo>
                    <a:pt x="145" y="233"/>
                  </a:lnTo>
                  <a:lnTo>
                    <a:pt x="103" y="233"/>
                  </a:lnTo>
                  <a:lnTo>
                    <a:pt x="103" y="130"/>
                  </a:lnTo>
                  <a:lnTo>
                    <a:pt x="39" y="130"/>
                  </a:lnTo>
                  <a:lnTo>
                    <a:pt x="39" y="233"/>
                  </a:lnTo>
                  <a:lnTo>
                    <a:pt x="0" y="233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7" name="Freeform 73">
              <a:extLst>
                <a:ext uri="{FF2B5EF4-FFF2-40B4-BE49-F238E27FC236}">
                  <a16:creationId xmlns:a16="http://schemas.microsoft.com/office/drawing/2014/main" id="{67CAEBF1-B1A8-5C46-93FB-CC6BEE76CD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0825" y="2157413"/>
              <a:ext cx="47625" cy="65087"/>
            </a:xfrm>
            <a:custGeom>
              <a:avLst/>
              <a:gdLst>
                <a:gd name="T0" fmla="*/ 122 w 131"/>
                <a:gd name="T1" fmla="*/ 167 h 179"/>
                <a:gd name="T2" fmla="*/ 74 w 131"/>
                <a:gd name="T3" fmla="*/ 178 h 179"/>
                <a:gd name="T4" fmla="*/ 0 w 131"/>
                <a:gd name="T5" fmla="*/ 90 h 179"/>
                <a:gd name="T6" fmla="*/ 66 w 131"/>
                <a:gd name="T7" fmla="*/ 0 h 179"/>
                <a:gd name="T8" fmla="*/ 130 w 131"/>
                <a:gd name="T9" fmla="*/ 93 h 179"/>
                <a:gd name="T10" fmla="*/ 130 w 131"/>
                <a:gd name="T11" fmla="*/ 101 h 179"/>
                <a:gd name="T12" fmla="*/ 37 w 131"/>
                <a:gd name="T13" fmla="*/ 101 h 179"/>
                <a:gd name="T14" fmla="*/ 77 w 131"/>
                <a:gd name="T15" fmla="*/ 149 h 179"/>
                <a:gd name="T16" fmla="*/ 119 w 131"/>
                <a:gd name="T17" fmla="*/ 135 h 179"/>
                <a:gd name="T18" fmla="*/ 122 w 131"/>
                <a:gd name="T19" fmla="*/ 167 h 179"/>
                <a:gd name="T20" fmla="*/ 90 w 131"/>
                <a:gd name="T21" fmla="*/ 74 h 179"/>
                <a:gd name="T22" fmla="*/ 64 w 131"/>
                <a:gd name="T23" fmla="*/ 29 h 179"/>
                <a:gd name="T24" fmla="*/ 34 w 131"/>
                <a:gd name="T25" fmla="*/ 74 h 179"/>
                <a:gd name="T26" fmla="*/ 90 w 131"/>
                <a:gd name="T27" fmla="*/ 7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79">
                  <a:moveTo>
                    <a:pt x="122" y="167"/>
                  </a:moveTo>
                  <a:cubicBezTo>
                    <a:pt x="114" y="170"/>
                    <a:pt x="98" y="178"/>
                    <a:pt x="74" y="178"/>
                  </a:cubicBezTo>
                  <a:cubicBezTo>
                    <a:pt x="21" y="178"/>
                    <a:pt x="0" y="138"/>
                    <a:pt x="0" y="90"/>
                  </a:cubicBezTo>
                  <a:cubicBezTo>
                    <a:pt x="0" y="40"/>
                    <a:pt x="27" y="0"/>
                    <a:pt x="66" y="0"/>
                  </a:cubicBezTo>
                  <a:cubicBezTo>
                    <a:pt x="101" y="0"/>
                    <a:pt x="130" y="21"/>
                    <a:pt x="130" y="93"/>
                  </a:cubicBezTo>
                  <a:lnTo>
                    <a:pt x="130" y="101"/>
                  </a:lnTo>
                  <a:lnTo>
                    <a:pt x="37" y="101"/>
                  </a:lnTo>
                  <a:cubicBezTo>
                    <a:pt x="37" y="130"/>
                    <a:pt x="48" y="149"/>
                    <a:pt x="77" y="149"/>
                  </a:cubicBezTo>
                  <a:cubicBezTo>
                    <a:pt x="101" y="149"/>
                    <a:pt x="111" y="141"/>
                    <a:pt x="119" y="135"/>
                  </a:cubicBezTo>
                  <a:lnTo>
                    <a:pt x="122" y="167"/>
                  </a:lnTo>
                  <a:close/>
                  <a:moveTo>
                    <a:pt x="90" y="74"/>
                  </a:moveTo>
                  <a:cubicBezTo>
                    <a:pt x="90" y="45"/>
                    <a:pt x="80" y="29"/>
                    <a:pt x="64" y="29"/>
                  </a:cubicBezTo>
                  <a:cubicBezTo>
                    <a:pt x="42" y="29"/>
                    <a:pt x="34" y="53"/>
                    <a:pt x="34" y="74"/>
                  </a:cubicBezTo>
                  <a:lnTo>
                    <a:pt x="90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8" name="Freeform 74">
              <a:extLst>
                <a:ext uri="{FF2B5EF4-FFF2-40B4-BE49-F238E27FC236}">
                  <a16:creationId xmlns:a16="http://schemas.microsoft.com/office/drawing/2014/main" id="{5E1D83FE-E84E-A94D-9EF0-8BE165CDF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6388" y="2157413"/>
              <a:ext cx="46037" cy="63500"/>
            </a:xfrm>
            <a:custGeom>
              <a:avLst/>
              <a:gdLst>
                <a:gd name="T0" fmla="*/ 16 w 130"/>
                <a:gd name="T1" fmla="*/ 13 h 176"/>
                <a:gd name="T2" fmla="*/ 66 w 130"/>
                <a:gd name="T3" fmla="*/ 0 h 176"/>
                <a:gd name="T4" fmla="*/ 127 w 130"/>
                <a:gd name="T5" fmla="*/ 69 h 176"/>
                <a:gd name="T6" fmla="*/ 127 w 130"/>
                <a:gd name="T7" fmla="*/ 143 h 176"/>
                <a:gd name="T8" fmla="*/ 129 w 130"/>
                <a:gd name="T9" fmla="*/ 172 h 176"/>
                <a:gd name="T10" fmla="*/ 95 w 130"/>
                <a:gd name="T11" fmla="*/ 172 h 176"/>
                <a:gd name="T12" fmla="*/ 92 w 130"/>
                <a:gd name="T13" fmla="*/ 149 h 176"/>
                <a:gd name="T14" fmla="*/ 47 w 130"/>
                <a:gd name="T15" fmla="*/ 175 h 176"/>
                <a:gd name="T16" fmla="*/ 0 w 130"/>
                <a:gd name="T17" fmla="*/ 125 h 176"/>
                <a:gd name="T18" fmla="*/ 84 w 130"/>
                <a:gd name="T19" fmla="*/ 66 h 176"/>
                <a:gd name="T20" fmla="*/ 92 w 130"/>
                <a:gd name="T21" fmla="*/ 66 h 176"/>
                <a:gd name="T22" fmla="*/ 92 w 130"/>
                <a:gd name="T23" fmla="*/ 61 h 176"/>
                <a:gd name="T24" fmla="*/ 63 w 130"/>
                <a:gd name="T25" fmla="*/ 29 h 176"/>
                <a:gd name="T26" fmla="*/ 18 w 130"/>
                <a:gd name="T27" fmla="*/ 45 h 176"/>
                <a:gd name="T28" fmla="*/ 16 w 130"/>
                <a:gd name="T29" fmla="*/ 13 h 176"/>
                <a:gd name="T30" fmla="*/ 90 w 130"/>
                <a:gd name="T31" fmla="*/ 90 h 176"/>
                <a:gd name="T32" fmla="*/ 37 w 130"/>
                <a:gd name="T33" fmla="*/ 122 h 176"/>
                <a:gd name="T34" fmla="*/ 61 w 130"/>
                <a:gd name="T35" fmla="*/ 149 h 176"/>
                <a:gd name="T36" fmla="*/ 92 w 130"/>
                <a:gd name="T37" fmla="*/ 98 h 176"/>
                <a:gd name="T38" fmla="*/ 92 w 130"/>
                <a:gd name="T39" fmla="*/ 90 h 176"/>
                <a:gd name="T40" fmla="*/ 90 w 130"/>
                <a:gd name="T41" fmla="*/ 9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6">
                  <a:moveTo>
                    <a:pt x="16" y="13"/>
                  </a:moveTo>
                  <a:cubicBezTo>
                    <a:pt x="26" y="8"/>
                    <a:pt x="42" y="0"/>
                    <a:pt x="66" y="0"/>
                  </a:cubicBezTo>
                  <a:cubicBezTo>
                    <a:pt x="116" y="0"/>
                    <a:pt x="127" y="27"/>
                    <a:pt x="127" y="69"/>
                  </a:cubicBezTo>
                  <a:lnTo>
                    <a:pt x="127" y="143"/>
                  </a:lnTo>
                  <a:cubicBezTo>
                    <a:pt x="127" y="156"/>
                    <a:pt x="127" y="167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9"/>
                  </a:cubicBezTo>
                  <a:cubicBezTo>
                    <a:pt x="82" y="162"/>
                    <a:pt x="71" y="175"/>
                    <a:pt x="47" y="175"/>
                  </a:cubicBezTo>
                  <a:cubicBezTo>
                    <a:pt x="23" y="175"/>
                    <a:pt x="0" y="156"/>
                    <a:pt x="0" y="125"/>
                  </a:cubicBezTo>
                  <a:cubicBezTo>
                    <a:pt x="0" y="77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1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40"/>
                    <a:pt x="18" y="45"/>
                  </a:cubicBezTo>
                  <a:lnTo>
                    <a:pt x="16" y="13"/>
                  </a:lnTo>
                  <a:close/>
                  <a:moveTo>
                    <a:pt x="90" y="90"/>
                  </a:moveTo>
                  <a:cubicBezTo>
                    <a:pt x="58" y="90"/>
                    <a:pt x="37" y="98"/>
                    <a:pt x="37" y="122"/>
                  </a:cubicBezTo>
                  <a:cubicBezTo>
                    <a:pt x="37" y="138"/>
                    <a:pt x="47" y="149"/>
                    <a:pt x="61" y="149"/>
                  </a:cubicBezTo>
                  <a:cubicBezTo>
                    <a:pt x="84" y="149"/>
                    <a:pt x="92" y="130"/>
                    <a:pt x="92" y="98"/>
                  </a:cubicBezTo>
                  <a:lnTo>
                    <a:pt x="92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89" name="Freeform 75">
              <a:extLst>
                <a:ext uri="{FF2B5EF4-FFF2-40B4-BE49-F238E27FC236}">
                  <a16:creationId xmlns:a16="http://schemas.microsoft.com/office/drawing/2014/main" id="{140B5E40-2F80-F143-9414-8983F8203B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8300" y="2130425"/>
              <a:ext cx="14288" cy="90488"/>
            </a:xfrm>
            <a:custGeom>
              <a:avLst/>
              <a:gdLst>
                <a:gd name="T0" fmla="*/ 20 w 40"/>
                <a:gd name="T1" fmla="*/ 252 h 253"/>
                <a:gd name="T2" fmla="*/ 0 w 40"/>
                <a:gd name="T3" fmla="*/ 252 h 253"/>
                <a:gd name="T4" fmla="*/ 0 w 40"/>
                <a:gd name="T5" fmla="*/ 0 h 253"/>
                <a:gd name="T6" fmla="*/ 39 w 40"/>
                <a:gd name="T7" fmla="*/ 0 h 253"/>
                <a:gd name="T8" fmla="*/ 39 w 40"/>
                <a:gd name="T9" fmla="*/ 252 h 253"/>
                <a:gd name="T10" fmla="*/ 20 w 40"/>
                <a:gd name="T11" fmla="*/ 25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253">
                  <a:moveTo>
                    <a:pt x="20" y="252"/>
                  </a:moveTo>
                  <a:lnTo>
                    <a:pt x="0" y="252"/>
                  </a:lnTo>
                  <a:lnTo>
                    <a:pt x="0" y="0"/>
                  </a:lnTo>
                  <a:lnTo>
                    <a:pt x="39" y="0"/>
                  </a:lnTo>
                  <a:lnTo>
                    <a:pt x="39" y="252"/>
                  </a:lnTo>
                  <a:lnTo>
                    <a:pt x="20" y="2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0" name="Freeform 76">
              <a:extLst>
                <a:ext uri="{FF2B5EF4-FFF2-40B4-BE49-F238E27FC236}">
                  <a16:creationId xmlns:a16="http://schemas.microsoft.com/office/drawing/2014/main" id="{A6875DB3-1D14-5146-AC34-3E4DA59D9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3700" y="2141538"/>
              <a:ext cx="34925" cy="80962"/>
            </a:xfrm>
            <a:custGeom>
              <a:avLst/>
              <a:gdLst>
                <a:gd name="T0" fmla="*/ 23 w 99"/>
                <a:gd name="T1" fmla="*/ 13 h 224"/>
                <a:gd name="T2" fmla="*/ 63 w 99"/>
                <a:gd name="T3" fmla="*/ 0 h 224"/>
                <a:gd name="T4" fmla="*/ 63 w 99"/>
                <a:gd name="T5" fmla="*/ 48 h 224"/>
                <a:gd name="T6" fmla="*/ 95 w 99"/>
                <a:gd name="T7" fmla="*/ 48 h 224"/>
                <a:gd name="T8" fmla="*/ 95 w 99"/>
                <a:gd name="T9" fmla="*/ 77 h 224"/>
                <a:gd name="T10" fmla="*/ 63 w 99"/>
                <a:gd name="T11" fmla="*/ 77 h 224"/>
                <a:gd name="T12" fmla="*/ 63 w 99"/>
                <a:gd name="T13" fmla="*/ 167 h 224"/>
                <a:gd name="T14" fmla="*/ 82 w 99"/>
                <a:gd name="T15" fmla="*/ 191 h 224"/>
                <a:gd name="T16" fmla="*/ 98 w 99"/>
                <a:gd name="T17" fmla="*/ 188 h 224"/>
                <a:gd name="T18" fmla="*/ 98 w 99"/>
                <a:gd name="T19" fmla="*/ 217 h 224"/>
                <a:gd name="T20" fmla="*/ 71 w 99"/>
                <a:gd name="T21" fmla="*/ 223 h 224"/>
                <a:gd name="T22" fmla="*/ 26 w 99"/>
                <a:gd name="T23" fmla="*/ 172 h 224"/>
                <a:gd name="T24" fmla="*/ 26 w 99"/>
                <a:gd name="T25" fmla="*/ 77 h 224"/>
                <a:gd name="T26" fmla="*/ 0 w 99"/>
                <a:gd name="T27" fmla="*/ 77 h 224"/>
                <a:gd name="T28" fmla="*/ 0 w 99"/>
                <a:gd name="T29" fmla="*/ 48 h 224"/>
                <a:gd name="T30" fmla="*/ 26 w 99"/>
                <a:gd name="T31" fmla="*/ 48 h 224"/>
                <a:gd name="T32" fmla="*/ 23 w 99"/>
                <a:gd name="T33" fmla="*/ 13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4">
                  <a:moveTo>
                    <a:pt x="23" y="13"/>
                  </a:moveTo>
                  <a:lnTo>
                    <a:pt x="63" y="0"/>
                  </a:lnTo>
                  <a:lnTo>
                    <a:pt x="63" y="48"/>
                  </a:lnTo>
                  <a:lnTo>
                    <a:pt x="95" y="48"/>
                  </a:lnTo>
                  <a:lnTo>
                    <a:pt x="95" y="77"/>
                  </a:lnTo>
                  <a:lnTo>
                    <a:pt x="63" y="77"/>
                  </a:lnTo>
                  <a:lnTo>
                    <a:pt x="63" y="167"/>
                  </a:lnTo>
                  <a:cubicBezTo>
                    <a:pt x="63" y="186"/>
                    <a:pt x="68" y="191"/>
                    <a:pt x="82" y="191"/>
                  </a:cubicBezTo>
                  <a:cubicBezTo>
                    <a:pt x="90" y="191"/>
                    <a:pt x="92" y="188"/>
                    <a:pt x="98" y="188"/>
                  </a:cubicBezTo>
                  <a:lnTo>
                    <a:pt x="98" y="217"/>
                  </a:lnTo>
                  <a:cubicBezTo>
                    <a:pt x="92" y="220"/>
                    <a:pt x="84" y="223"/>
                    <a:pt x="71" y="223"/>
                  </a:cubicBezTo>
                  <a:cubicBezTo>
                    <a:pt x="42" y="223"/>
                    <a:pt x="26" y="209"/>
                    <a:pt x="26" y="172"/>
                  </a:cubicBezTo>
                  <a:lnTo>
                    <a:pt x="26" y="77"/>
                  </a:lnTo>
                  <a:lnTo>
                    <a:pt x="0" y="77"/>
                  </a:lnTo>
                  <a:lnTo>
                    <a:pt x="0" y="48"/>
                  </a:lnTo>
                  <a:lnTo>
                    <a:pt x="26" y="48"/>
                  </a:lnTo>
                  <a:lnTo>
                    <a:pt x="23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1" name="Freeform 77">
              <a:extLst>
                <a:ext uri="{FF2B5EF4-FFF2-40B4-BE49-F238E27FC236}">
                  <a16:creationId xmlns:a16="http://schemas.microsoft.com/office/drawing/2014/main" id="{45801ED9-0500-1542-8FCB-BEEA991C0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150" y="2130425"/>
              <a:ext cx="46038" cy="90488"/>
            </a:xfrm>
            <a:custGeom>
              <a:avLst/>
              <a:gdLst>
                <a:gd name="T0" fmla="*/ 0 w 128"/>
                <a:gd name="T1" fmla="*/ 0 h 253"/>
                <a:gd name="T2" fmla="*/ 40 w 128"/>
                <a:gd name="T3" fmla="*/ 0 h 253"/>
                <a:gd name="T4" fmla="*/ 40 w 128"/>
                <a:gd name="T5" fmla="*/ 101 h 253"/>
                <a:gd name="T6" fmla="*/ 40 w 128"/>
                <a:gd name="T7" fmla="*/ 101 h 253"/>
                <a:gd name="T8" fmla="*/ 80 w 128"/>
                <a:gd name="T9" fmla="*/ 77 h 253"/>
                <a:gd name="T10" fmla="*/ 127 w 128"/>
                <a:gd name="T11" fmla="*/ 141 h 253"/>
                <a:gd name="T12" fmla="*/ 127 w 128"/>
                <a:gd name="T13" fmla="*/ 252 h 253"/>
                <a:gd name="T14" fmla="*/ 87 w 128"/>
                <a:gd name="T15" fmla="*/ 252 h 253"/>
                <a:gd name="T16" fmla="*/ 87 w 128"/>
                <a:gd name="T17" fmla="*/ 149 h 253"/>
                <a:gd name="T18" fmla="*/ 66 w 128"/>
                <a:gd name="T19" fmla="*/ 112 h 253"/>
                <a:gd name="T20" fmla="*/ 40 w 128"/>
                <a:gd name="T21" fmla="*/ 151 h 253"/>
                <a:gd name="T22" fmla="*/ 40 w 128"/>
                <a:gd name="T23" fmla="*/ 252 h 253"/>
                <a:gd name="T24" fmla="*/ 0 w 128"/>
                <a:gd name="T25" fmla="*/ 252 h 253"/>
                <a:gd name="T26" fmla="*/ 0 w 128"/>
                <a:gd name="T2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253">
                  <a:moveTo>
                    <a:pt x="0" y="0"/>
                  </a:moveTo>
                  <a:lnTo>
                    <a:pt x="40" y="0"/>
                  </a:lnTo>
                  <a:lnTo>
                    <a:pt x="40" y="101"/>
                  </a:lnTo>
                  <a:lnTo>
                    <a:pt x="40" y="101"/>
                  </a:lnTo>
                  <a:cubicBezTo>
                    <a:pt x="48" y="90"/>
                    <a:pt x="56" y="77"/>
                    <a:pt x="80" y="77"/>
                  </a:cubicBezTo>
                  <a:cubicBezTo>
                    <a:pt x="117" y="77"/>
                    <a:pt x="127" y="106"/>
                    <a:pt x="127" y="141"/>
                  </a:cubicBezTo>
                  <a:lnTo>
                    <a:pt x="127" y="252"/>
                  </a:lnTo>
                  <a:lnTo>
                    <a:pt x="87" y="252"/>
                  </a:lnTo>
                  <a:lnTo>
                    <a:pt x="87" y="149"/>
                  </a:lnTo>
                  <a:cubicBezTo>
                    <a:pt x="87" y="122"/>
                    <a:pt x="82" y="112"/>
                    <a:pt x="66" y="112"/>
                  </a:cubicBezTo>
                  <a:cubicBezTo>
                    <a:pt x="45" y="112"/>
                    <a:pt x="40" y="130"/>
                    <a:pt x="40" y="151"/>
                  </a:cubicBezTo>
                  <a:lnTo>
                    <a:pt x="40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2" name="Freeform 78">
              <a:extLst>
                <a:ext uri="{FF2B5EF4-FFF2-40B4-BE49-F238E27FC236}">
                  <a16:creationId xmlns:a16="http://schemas.microsoft.com/office/drawing/2014/main" id="{9CF5CF67-8304-E641-823B-6FE8FD71AB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0975" y="2241550"/>
              <a:ext cx="63500" cy="85725"/>
            </a:xfrm>
            <a:custGeom>
              <a:avLst/>
              <a:gdLst>
                <a:gd name="T0" fmla="*/ 175 w 176"/>
                <a:gd name="T1" fmla="*/ 119 h 239"/>
                <a:gd name="T2" fmla="*/ 87 w 176"/>
                <a:gd name="T3" fmla="*/ 238 h 239"/>
                <a:gd name="T4" fmla="*/ 0 w 176"/>
                <a:gd name="T5" fmla="*/ 119 h 239"/>
                <a:gd name="T6" fmla="*/ 87 w 176"/>
                <a:gd name="T7" fmla="*/ 0 h 239"/>
                <a:gd name="T8" fmla="*/ 175 w 176"/>
                <a:gd name="T9" fmla="*/ 119 h 239"/>
                <a:gd name="T10" fmla="*/ 133 w 176"/>
                <a:gd name="T11" fmla="*/ 119 h 239"/>
                <a:gd name="T12" fmla="*/ 87 w 176"/>
                <a:gd name="T13" fmla="*/ 31 h 239"/>
                <a:gd name="T14" fmla="*/ 42 w 176"/>
                <a:gd name="T15" fmla="*/ 119 h 239"/>
                <a:gd name="T16" fmla="*/ 87 w 176"/>
                <a:gd name="T17" fmla="*/ 206 h 239"/>
                <a:gd name="T18" fmla="*/ 133 w 176"/>
                <a:gd name="T19" fmla="*/ 11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239">
                  <a:moveTo>
                    <a:pt x="175" y="119"/>
                  </a:moveTo>
                  <a:cubicBezTo>
                    <a:pt x="175" y="204"/>
                    <a:pt x="133" y="238"/>
                    <a:pt x="87" y="238"/>
                  </a:cubicBezTo>
                  <a:cubicBezTo>
                    <a:pt x="42" y="238"/>
                    <a:pt x="0" y="201"/>
                    <a:pt x="0" y="119"/>
                  </a:cubicBezTo>
                  <a:cubicBezTo>
                    <a:pt x="3" y="37"/>
                    <a:pt x="42" y="0"/>
                    <a:pt x="87" y="0"/>
                  </a:cubicBezTo>
                  <a:cubicBezTo>
                    <a:pt x="133" y="0"/>
                    <a:pt x="175" y="37"/>
                    <a:pt x="175" y="119"/>
                  </a:cubicBezTo>
                  <a:close/>
                  <a:moveTo>
                    <a:pt x="133" y="119"/>
                  </a:moveTo>
                  <a:cubicBezTo>
                    <a:pt x="133" y="55"/>
                    <a:pt x="111" y="31"/>
                    <a:pt x="87" y="31"/>
                  </a:cubicBezTo>
                  <a:cubicBezTo>
                    <a:pt x="61" y="31"/>
                    <a:pt x="42" y="55"/>
                    <a:pt x="42" y="119"/>
                  </a:cubicBezTo>
                  <a:cubicBezTo>
                    <a:pt x="42" y="185"/>
                    <a:pt x="64" y="206"/>
                    <a:pt x="87" y="206"/>
                  </a:cubicBezTo>
                  <a:cubicBezTo>
                    <a:pt x="114" y="206"/>
                    <a:pt x="133" y="182"/>
                    <a:pt x="133" y="11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3" name="Freeform 79">
              <a:extLst>
                <a:ext uri="{FF2B5EF4-FFF2-40B4-BE49-F238E27FC236}">
                  <a16:creationId xmlns:a16="http://schemas.microsoft.com/office/drawing/2014/main" id="{0CD0780D-C617-1748-B8D7-30CEFB7BBC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7175" y="2263775"/>
              <a:ext cx="28575" cy="63500"/>
            </a:xfrm>
            <a:custGeom>
              <a:avLst/>
              <a:gdLst>
                <a:gd name="T0" fmla="*/ 0 w 80"/>
                <a:gd name="T1" fmla="*/ 31 h 175"/>
                <a:gd name="T2" fmla="*/ 0 w 80"/>
                <a:gd name="T3" fmla="*/ 2 h 175"/>
                <a:gd name="T4" fmla="*/ 34 w 80"/>
                <a:gd name="T5" fmla="*/ 2 h 175"/>
                <a:gd name="T6" fmla="*/ 34 w 80"/>
                <a:gd name="T7" fmla="*/ 34 h 175"/>
                <a:gd name="T8" fmla="*/ 34 w 80"/>
                <a:gd name="T9" fmla="*/ 34 h 175"/>
                <a:gd name="T10" fmla="*/ 74 w 80"/>
                <a:gd name="T11" fmla="*/ 0 h 175"/>
                <a:gd name="T12" fmla="*/ 79 w 80"/>
                <a:gd name="T13" fmla="*/ 0 h 175"/>
                <a:gd name="T14" fmla="*/ 79 w 80"/>
                <a:gd name="T15" fmla="*/ 39 h 175"/>
                <a:gd name="T16" fmla="*/ 69 w 80"/>
                <a:gd name="T17" fmla="*/ 37 h 175"/>
                <a:gd name="T18" fmla="*/ 34 w 80"/>
                <a:gd name="T19" fmla="*/ 79 h 175"/>
                <a:gd name="T20" fmla="*/ 34 w 80"/>
                <a:gd name="T21" fmla="*/ 174 h 175"/>
                <a:gd name="T22" fmla="*/ 0 w 80"/>
                <a:gd name="T23" fmla="*/ 174 h 175"/>
                <a:gd name="T24" fmla="*/ 0 w 80"/>
                <a:gd name="T25" fmla="*/ 31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175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4" y="2"/>
                  </a:lnTo>
                  <a:cubicBezTo>
                    <a:pt x="34" y="13"/>
                    <a:pt x="34" y="23"/>
                    <a:pt x="34" y="34"/>
                  </a:cubicBezTo>
                  <a:lnTo>
                    <a:pt x="34" y="34"/>
                  </a:lnTo>
                  <a:cubicBezTo>
                    <a:pt x="40" y="21"/>
                    <a:pt x="50" y="0"/>
                    <a:pt x="74" y="0"/>
                  </a:cubicBezTo>
                  <a:cubicBezTo>
                    <a:pt x="77" y="0"/>
                    <a:pt x="79" y="0"/>
                    <a:pt x="79" y="0"/>
                  </a:cubicBezTo>
                  <a:lnTo>
                    <a:pt x="79" y="39"/>
                  </a:lnTo>
                  <a:cubicBezTo>
                    <a:pt x="77" y="39"/>
                    <a:pt x="71" y="37"/>
                    <a:pt x="69" y="37"/>
                  </a:cubicBezTo>
                  <a:cubicBezTo>
                    <a:pt x="53" y="37"/>
                    <a:pt x="34" y="47"/>
                    <a:pt x="34" y="79"/>
                  </a:cubicBezTo>
                  <a:lnTo>
                    <a:pt x="34" y="174"/>
                  </a:lnTo>
                  <a:lnTo>
                    <a:pt x="0" y="174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4" name="Freeform 80">
              <a:extLst>
                <a:ext uri="{FF2B5EF4-FFF2-40B4-BE49-F238E27FC236}">
                  <a16:creationId xmlns:a16="http://schemas.microsoft.com/office/drawing/2014/main" id="{4FB818D2-6544-C24E-963C-65284A754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275" y="2265363"/>
              <a:ext cx="49213" cy="90487"/>
            </a:xfrm>
            <a:custGeom>
              <a:avLst/>
              <a:gdLst>
                <a:gd name="T0" fmla="*/ 8 w 136"/>
                <a:gd name="T1" fmla="*/ 198 h 250"/>
                <a:gd name="T2" fmla="*/ 55 w 136"/>
                <a:gd name="T3" fmla="*/ 214 h 250"/>
                <a:gd name="T4" fmla="*/ 98 w 136"/>
                <a:gd name="T5" fmla="*/ 161 h 250"/>
                <a:gd name="T6" fmla="*/ 98 w 136"/>
                <a:gd name="T7" fmla="*/ 145 h 250"/>
                <a:gd name="T8" fmla="*/ 55 w 136"/>
                <a:gd name="T9" fmla="*/ 175 h 250"/>
                <a:gd name="T10" fmla="*/ 0 w 136"/>
                <a:gd name="T11" fmla="*/ 90 h 250"/>
                <a:gd name="T12" fmla="*/ 58 w 136"/>
                <a:gd name="T13" fmla="*/ 0 h 250"/>
                <a:gd name="T14" fmla="*/ 100 w 136"/>
                <a:gd name="T15" fmla="*/ 29 h 250"/>
                <a:gd name="T16" fmla="*/ 100 w 136"/>
                <a:gd name="T17" fmla="*/ 2 h 250"/>
                <a:gd name="T18" fmla="*/ 135 w 136"/>
                <a:gd name="T19" fmla="*/ 2 h 250"/>
                <a:gd name="T20" fmla="*/ 135 w 136"/>
                <a:gd name="T21" fmla="*/ 29 h 250"/>
                <a:gd name="T22" fmla="*/ 135 w 136"/>
                <a:gd name="T23" fmla="*/ 156 h 250"/>
                <a:gd name="T24" fmla="*/ 61 w 136"/>
                <a:gd name="T25" fmla="*/ 249 h 250"/>
                <a:gd name="T26" fmla="*/ 5 w 136"/>
                <a:gd name="T27" fmla="*/ 238 h 250"/>
                <a:gd name="T28" fmla="*/ 8 w 136"/>
                <a:gd name="T29" fmla="*/ 198 h 250"/>
                <a:gd name="T30" fmla="*/ 98 w 136"/>
                <a:gd name="T31" fmla="*/ 82 h 250"/>
                <a:gd name="T32" fmla="*/ 66 w 136"/>
                <a:gd name="T33" fmla="*/ 26 h 250"/>
                <a:gd name="T34" fmla="*/ 37 w 136"/>
                <a:gd name="T35" fmla="*/ 82 h 250"/>
                <a:gd name="T36" fmla="*/ 63 w 136"/>
                <a:gd name="T37" fmla="*/ 140 h 250"/>
                <a:gd name="T38" fmla="*/ 98 w 136"/>
                <a:gd name="T39" fmla="*/ 8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250">
                  <a:moveTo>
                    <a:pt x="8" y="198"/>
                  </a:moveTo>
                  <a:cubicBezTo>
                    <a:pt x="16" y="204"/>
                    <a:pt x="34" y="214"/>
                    <a:pt x="55" y="214"/>
                  </a:cubicBezTo>
                  <a:cubicBezTo>
                    <a:pt x="93" y="214"/>
                    <a:pt x="98" y="188"/>
                    <a:pt x="98" y="161"/>
                  </a:cubicBezTo>
                  <a:lnTo>
                    <a:pt x="98" y="145"/>
                  </a:lnTo>
                  <a:cubicBezTo>
                    <a:pt x="93" y="159"/>
                    <a:pt x="82" y="175"/>
                    <a:pt x="55" y="175"/>
                  </a:cubicBezTo>
                  <a:cubicBezTo>
                    <a:pt x="34" y="175"/>
                    <a:pt x="0" y="159"/>
                    <a:pt x="0" y="90"/>
                  </a:cubicBezTo>
                  <a:cubicBezTo>
                    <a:pt x="0" y="42"/>
                    <a:pt x="16" y="0"/>
                    <a:pt x="58" y="0"/>
                  </a:cubicBezTo>
                  <a:cubicBezTo>
                    <a:pt x="82" y="0"/>
                    <a:pt x="93" y="13"/>
                    <a:pt x="100" y="29"/>
                  </a:cubicBezTo>
                  <a:lnTo>
                    <a:pt x="100" y="2"/>
                  </a:lnTo>
                  <a:lnTo>
                    <a:pt x="135" y="2"/>
                  </a:lnTo>
                  <a:lnTo>
                    <a:pt x="135" y="29"/>
                  </a:lnTo>
                  <a:lnTo>
                    <a:pt x="135" y="156"/>
                  </a:lnTo>
                  <a:cubicBezTo>
                    <a:pt x="135" y="209"/>
                    <a:pt x="119" y="249"/>
                    <a:pt x="61" y="249"/>
                  </a:cubicBezTo>
                  <a:cubicBezTo>
                    <a:pt x="34" y="249"/>
                    <a:pt x="16" y="241"/>
                    <a:pt x="5" y="238"/>
                  </a:cubicBezTo>
                  <a:lnTo>
                    <a:pt x="8" y="198"/>
                  </a:lnTo>
                  <a:close/>
                  <a:moveTo>
                    <a:pt x="98" y="82"/>
                  </a:moveTo>
                  <a:cubicBezTo>
                    <a:pt x="98" y="45"/>
                    <a:pt x="85" y="26"/>
                    <a:pt x="66" y="26"/>
                  </a:cubicBezTo>
                  <a:cubicBezTo>
                    <a:pt x="45" y="26"/>
                    <a:pt x="37" y="47"/>
                    <a:pt x="37" y="82"/>
                  </a:cubicBezTo>
                  <a:cubicBezTo>
                    <a:pt x="37" y="124"/>
                    <a:pt x="50" y="140"/>
                    <a:pt x="63" y="140"/>
                  </a:cubicBezTo>
                  <a:cubicBezTo>
                    <a:pt x="87" y="140"/>
                    <a:pt x="98" y="122"/>
                    <a:pt x="98" y="8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5" name="Freeform 81">
              <a:extLst>
                <a:ext uri="{FF2B5EF4-FFF2-40B4-BE49-F238E27FC236}">
                  <a16:creationId xmlns:a16="http://schemas.microsoft.com/office/drawing/2014/main" id="{A83858FD-02A8-1644-BD2F-99AFD5FB3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4013" y="2263775"/>
              <a:ext cx="47625" cy="63500"/>
            </a:xfrm>
            <a:custGeom>
              <a:avLst/>
              <a:gdLst>
                <a:gd name="T0" fmla="*/ 16 w 131"/>
                <a:gd name="T1" fmla="*/ 13 h 175"/>
                <a:gd name="T2" fmla="*/ 66 w 131"/>
                <a:gd name="T3" fmla="*/ 0 h 175"/>
                <a:gd name="T4" fmla="*/ 127 w 131"/>
                <a:gd name="T5" fmla="*/ 68 h 175"/>
                <a:gd name="T6" fmla="*/ 127 w 131"/>
                <a:gd name="T7" fmla="*/ 143 h 175"/>
                <a:gd name="T8" fmla="*/ 130 w 131"/>
                <a:gd name="T9" fmla="*/ 172 h 175"/>
                <a:gd name="T10" fmla="*/ 95 w 131"/>
                <a:gd name="T11" fmla="*/ 172 h 175"/>
                <a:gd name="T12" fmla="*/ 93 w 131"/>
                <a:gd name="T13" fmla="*/ 148 h 175"/>
                <a:gd name="T14" fmla="*/ 48 w 131"/>
                <a:gd name="T15" fmla="*/ 174 h 175"/>
                <a:gd name="T16" fmla="*/ 0 w 131"/>
                <a:gd name="T17" fmla="*/ 124 h 175"/>
                <a:gd name="T18" fmla="*/ 85 w 131"/>
                <a:gd name="T19" fmla="*/ 66 h 175"/>
                <a:gd name="T20" fmla="*/ 93 w 131"/>
                <a:gd name="T21" fmla="*/ 66 h 175"/>
                <a:gd name="T22" fmla="*/ 93 w 131"/>
                <a:gd name="T23" fmla="*/ 60 h 175"/>
                <a:gd name="T24" fmla="*/ 64 w 131"/>
                <a:gd name="T25" fmla="*/ 29 h 175"/>
                <a:gd name="T26" fmla="*/ 19 w 131"/>
                <a:gd name="T27" fmla="*/ 45 h 175"/>
                <a:gd name="T28" fmla="*/ 16 w 131"/>
                <a:gd name="T29" fmla="*/ 13 h 175"/>
                <a:gd name="T30" fmla="*/ 90 w 131"/>
                <a:gd name="T31" fmla="*/ 92 h 175"/>
                <a:gd name="T32" fmla="*/ 37 w 131"/>
                <a:gd name="T33" fmla="*/ 124 h 175"/>
                <a:gd name="T34" fmla="*/ 61 w 131"/>
                <a:gd name="T35" fmla="*/ 150 h 175"/>
                <a:gd name="T36" fmla="*/ 93 w 131"/>
                <a:gd name="T37" fmla="*/ 100 h 175"/>
                <a:gd name="T38" fmla="*/ 93 w 131"/>
                <a:gd name="T39" fmla="*/ 92 h 175"/>
                <a:gd name="T40" fmla="*/ 90 w 131"/>
                <a:gd name="T41" fmla="*/ 9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75">
                  <a:moveTo>
                    <a:pt x="16" y="13"/>
                  </a:moveTo>
                  <a:cubicBezTo>
                    <a:pt x="27" y="7"/>
                    <a:pt x="42" y="0"/>
                    <a:pt x="66" y="0"/>
                  </a:cubicBezTo>
                  <a:cubicBezTo>
                    <a:pt x="117" y="0"/>
                    <a:pt x="127" y="26"/>
                    <a:pt x="127" y="68"/>
                  </a:cubicBezTo>
                  <a:lnTo>
                    <a:pt x="127" y="143"/>
                  </a:lnTo>
                  <a:cubicBezTo>
                    <a:pt x="127" y="156"/>
                    <a:pt x="127" y="166"/>
                    <a:pt x="130" y="172"/>
                  </a:cubicBezTo>
                  <a:lnTo>
                    <a:pt x="95" y="172"/>
                  </a:lnTo>
                  <a:cubicBezTo>
                    <a:pt x="93" y="164"/>
                    <a:pt x="93" y="156"/>
                    <a:pt x="93" y="148"/>
                  </a:cubicBezTo>
                  <a:cubicBezTo>
                    <a:pt x="82" y="161"/>
                    <a:pt x="72" y="174"/>
                    <a:pt x="48" y="174"/>
                  </a:cubicBezTo>
                  <a:cubicBezTo>
                    <a:pt x="24" y="174"/>
                    <a:pt x="0" y="156"/>
                    <a:pt x="0" y="124"/>
                  </a:cubicBezTo>
                  <a:cubicBezTo>
                    <a:pt x="0" y="76"/>
                    <a:pt x="34" y="66"/>
                    <a:pt x="85" y="66"/>
                  </a:cubicBezTo>
                  <a:lnTo>
                    <a:pt x="93" y="66"/>
                  </a:lnTo>
                  <a:lnTo>
                    <a:pt x="93" y="60"/>
                  </a:lnTo>
                  <a:cubicBezTo>
                    <a:pt x="93" y="45"/>
                    <a:pt x="85" y="29"/>
                    <a:pt x="64" y="29"/>
                  </a:cubicBezTo>
                  <a:cubicBezTo>
                    <a:pt x="45" y="29"/>
                    <a:pt x="27" y="39"/>
                    <a:pt x="19" y="45"/>
                  </a:cubicBezTo>
                  <a:lnTo>
                    <a:pt x="16" y="13"/>
                  </a:lnTo>
                  <a:close/>
                  <a:moveTo>
                    <a:pt x="90" y="92"/>
                  </a:moveTo>
                  <a:cubicBezTo>
                    <a:pt x="58" y="92"/>
                    <a:pt x="37" y="100"/>
                    <a:pt x="37" y="124"/>
                  </a:cubicBezTo>
                  <a:cubicBezTo>
                    <a:pt x="37" y="140"/>
                    <a:pt x="48" y="150"/>
                    <a:pt x="61" y="150"/>
                  </a:cubicBezTo>
                  <a:cubicBezTo>
                    <a:pt x="85" y="150"/>
                    <a:pt x="93" y="132"/>
                    <a:pt x="93" y="100"/>
                  </a:cubicBezTo>
                  <a:lnTo>
                    <a:pt x="93" y="92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6" name="Freeform 82">
              <a:extLst>
                <a:ext uri="{FF2B5EF4-FFF2-40B4-BE49-F238E27FC236}">
                  <a16:creationId xmlns:a16="http://schemas.microsoft.com/office/drawing/2014/main" id="{BACE8AC3-689F-C342-87D3-58B407257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4338" y="2263775"/>
              <a:ext cx="46037" cy="63500"/>
            </a:xfrm>
            <a:custGeom>
              <a:avLst/>
              <a:gdLst>
                <a:gd name="T0" fmla="*/ 0 w 128"/>
                <a:gd name="T1" fmla="*/ 31 h 178"/>
                <a:gd name="T2" fmla="*/ 0 w 128"/>
                <a:gd name="T3" fmla="*/ 2 h 178"/>
                <a:gd name="T4" fmla="*/ 37 w 128"/>
                <a:gd name="T5" fmla="*/ 2 h 178"/>
                <a:gd name="T6" fmla="*/ 37 w 128"/>
                <a:gd name="T7" fmla="*/ 29 h 178"/>
                <a:gd name="T8" fmla="*/ 37 w 128"/>
                <a:gd name="T9" fmla="*/ 29 h 178"/>
                <a:gd name="T10" fmla="*/ 37 w 128"/>
                <a:gd name="T11" fmla="*/ 29 h 178"/>
                <a:gd name="T12" fmla="*/ 79 w 128"/>
                <a:gd name="T13" fmla="*/ 0 h 178"/>
                <a:gd name="T14" fmla="*/ 127 w 128"/>
                <a:gd name="T15" fmla="*/ 63 h 178"/>
                <a:gd name="T16" fmla="*/ 127 w 128"/>
                <a:gd name="T17" fmla="*/ 174 h 178"/>
                <a:gd name="T18" fmla="*/ 87 w 128"/>
                <a:gd name="T19" fmla="*/ 174 h 178"/>
                <a:gd name="T20" fmla="*/ 87 w 128"/>
                <a:gd name="T21" fmla="*/ 74 h 178"/>
                <a:gd name="T22" fmla="*/ 66 w 128"/>
                <a:gd name="T23" fmla="*/ 37 h 178"/>
                <a:gd name="T24" fmla="*/ 40 w 128"/>
                <a:gd name="T25" fmla="*/ 76 h 178"/>
                <a:gd name="T26" fmla="*/ 40 w 128"/>
                <a:gd name="T27" fmla="*/ 177 h 178"/>
                <a:gd name="T28" fmla="*/ 0 w 128"/>
                <a:gd name="T29" fmla="*/ 177 h 178"/>
                <a:gd name="T30" fmla="*/ 0 w 128"/>
                <a:gd name="T31" fmla="*/ 3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78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7" y="2"/>
                  </a:lnTo>
                  <a:cubicBezTo>
                    <a:pt x="37" y="10"/>
                    <a:pt x="37" y="21"/>
                    <a:pt x="37" y="29"/>
                  </a:cubicBezTo>
                  <a:lnTo>
                    <a:pt x="37" y="29"/>
                  </a:lnTo>
                  <a:lnTo>
                    <a:pt x="37" y="29"/>
                  </a:lnTo>
                  <a:cubicBezTo>
                    <a:pt x="42" y="18"/>
                    <a:pt x="53" y="0"/>
                    <a:pt x="79" y="0"/>
                  </a:cubicBezTo>
                  <a:cubicBezTo>
                    <a:pt x="116" y="0"/>
                    <a:pt x="127" y="29"/>
                    <a:pt x="127" y="63"/>
                  </a:cubicBezTo>
                  <a:lnTo>
                    <a:pt x="127" y="174"/>
                  </a:lnTo>
                  <a:lnTo>
                    <a:pt x="87" y="174"/>
                  </a:lnTo>
                  <a:lnTo>
                    <a:pt x="87" y="74"/>
                  </a:lnTo>
                  <a:cubicBezTo>
                    <a:pt x="87" y="47"/>
                    <a:pt x="82" y="37"/>
                    <a:pt x="66" y="37"/>
                  </a:cubicBezTo>
                  <a:cubicBezTo>
                    <a:pt x="45" y="37"/>
                    <a:pt x="40" y="55"/>
                    <a:pt x="40" y="76"/>
                  </a:cubicBezTo>
                  <a:lnTo>
                    <a:pt x="40" y="177"/>
                  </a:lnTo>
                  <a:lnTo>
                    <a:pt x="0" y="177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7" name="Freeform 83">
              <a:extLst>
                <a:ext uri="{FF2B5EF4-FFF2-40B4-BE49-F238E27FC236}">
                  <a16:creationId xmlns:a16="http://schemas.microsoft.com/office/drawing/2014/main" id="{DD1770A8-1B3A-A349-9648-80B671B114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4663" y="2238375"/>
              <a:ext cx="14287" cy="88900"/>
            </a:xfrm>
            <a:custGeom>
              <a:avLst/>
              <a:gdLst>
                <a:gd name="T0" fmla="*/ 0 w 41"/>
                <a:gd name="T1" fmla="*/ 0 h 247"/>
                <a:gd name="T2" fmla="*/ 40 w 41"/>
                <a:gd name="T3" fmla="*/ 0 h 247"/>
                <a:gd name="T4" fmla="*/ 40 w 41"/>
                <a:gd name="T5" fmla="*/ 39 h 247"/>
                <a:gd name="T6" fmla="*/ 0 w 41"/>
                <a:gd name="T7" fmla="*/ 39 h 247"/>
                <a:gd name="T8" fmla="*/ 0 w 41"/>
                <a:gd name="T9" fmla="*/ 0 h 247"/>
                <a:gd name="T10" fmla="*/ 0 w 41"/>
                <a:gd name="T11" fmla="*/ 74 h 247"/>
                <a:gd name="T12" fmla="*/ 40 w 41"/>
                <a:gd name="T13" fmla="*/ 74 h 247"/>
                <a:gd name="T14" fmla="*/ 40 w 41"/>
                <a:gd name="T15" fmla="*/ 246 h 247"/>
                <a:gd name="T16" fmla="*/ 0 w 41"/>
                <a:gd name="T17" fmla="*/ 246 h 247"/>
                <a:gd name="T18" fmla="*/ 0 w 41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247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74"/>
                  </a:moveTo>
                  <a:lnTo>
                    <a:pt x="40" y="74"/>
                  </a:lnTo>
                  <a:lnTo>
                    <a:pt x="40" y="246"/>
                  </a:lnTo>
                  <a:lnTo>
                    <a:pt x="0" y="246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8" name="Freeform 84">
              <a:extLst>
                <a:ext uri="{FF2B5EF4-FFF2-40B4-BE49-F238E27FC236}">
                  <a16:creationId xmlns:a16="http://schemas.microsoft.com/office/drawing/2014/main" id="{0726A2A5-7290-E34F-8FD5-47CAA888F3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1650" y="2265363"/>
              <a:ext cx="39688" cy="61912"/>
            </a:xfrm>
            <a:custGeom>
              <a:avLst/>
              <a:gdLst>
                <a:gd name="T0" fmla="*/ 0 w 109"/>
                <a:gd name="T1" fmla="*/ 135 h 173"/>
                <a:gd name="T2" fmla="*/ 69 w 109"/>
                <a:gd name="T3" fmla="*/ 29 h 173"/>
                <a:gd name="T4" fmla="*/ 2 w 109"/>
                <a:gd name="T5" fmla="*/ 29 h 173"/>
                <a:gd name="T6" fmla="*/ 2 w 109"/>
                <a:gd name="T7" fmla="*/ 0 h 173"/>
                <a:gd name="T8" fmla="*/ 108 w 109"/>
                <a:gd name="T9" fmla="*/ 0 h 173"/>
                <a:gd name="T10" fmla="*/ 108 w 109"/>
                <a:gd name="T11" fmla="*/ 34 h 173"/>
                <a:gd name="T12" fmla="*/ 40 w 109"/>
                <a:gd name="T13" fmla="*/ 140 h 173"/>
                <a:gd name="T14" fmla="*/ 108 w 109"/>
                <a:gd name="T15" fmla="*/ 140 h 173"/>
                <a:gd name="T16" fmla="*/ 108 w 109"/>
                <a:gd name="T17" fmla="*/ 172 h 173"/>
                <a:gd name="T18" fmla="*/ 0 w 109"/>
                <a:gd name="T19" fmla="*/ 172 h 173"/>
                <a:gd name="T20" fmla="*/ 0 w 109"/>
                <a:gd name="T21" fmla="*/ 135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173">
                  <a:moveTo>
                    <a:pt x="0" y="135"/>
                  </a:moveTo>
                  <a:lnTo>
                    <a:pt x="69" y="29"/>
                  </a:lnTo>
                  <a:lnTo>
                    <a:pt x="2" y="29"/>
                  </a:lnTo>
                  <a:lnTo>
                    <a:pt x="2" y="0"/>
                  </a:lnTo>
                  <a:lnTo>
                    <a:pt x="108" y="0"/>
                  </a:lnTo>
                  <a:lnTo>
                    <a:pt x="108" y="34"/>
                  </a:lnTo>
                  <a:lnTo>
                    <a:pt x="40" y="140"/>
                  </a:lnTo>
                  <a:lnTo>
                    <a:pt x="108" y="140"/>
                  </a:lnTo>
                  <a:lnTo>
                    <a:pt x="108" y="172"/>
                  </a:lnTo>
                  <a:lnTo>
                    <a:pt x="0" y="172"/>
                  </a:lnTo>
                  <a:lnTo>
                    <a:pt x="0" y="13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99" name="Freeform 85">
              <a:extLst>
                <a:ext uri="{FF2B5EF4-FFF2-40B4-BE49-F238E27FC236}">
                  <a16:creationId xmlns:a16="http://schemas.microsoft.com/office/drawing/2014/main" id="{20BAC23F-36D8-D948-9FB3-78A331B2E2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7688" y="2263775"/>
              <a:ext cx="46037" cy="63500"/>
            </a:xfrm>
            <a:custGeom>
              <a:avLst/>
              <a:gdLst>
                <a:gd name="T0" fmla="*/ 15 w 130"/>
                <a:gd name="T1" fmla="*/ 13 h 175"/>
                <a:gd name="T2" fmla="*/ 66 w 130"/>
                <a:gd name="T3" fmla="*/ 0 h 175"/>
                <a:gd name="T4" fmla="*/ 127 w 130"/>
                <a:gd name="T5" fmla="*/ 68 h 175"/>
                <a:gd name="T6" fmla="*/ 127 w 130"/>
                <a:gd name="T7" fmla="*/ 143 h 175"/>
                <a:gd name="T8" fmla="*/ 129 w 130"/>
                <a:gd name="T9" fmla="*/ 172 h 175"/>
                <a:gd name="T10" fmla="*/ 95 w 130"/>
                <a:gd name="T11" fmla="*/ 172 h 175"/>
                <a:gd name="T12" fmla="*/ 92 w 130"/>
                <a:gd name="T13" fmla="*/ 148 h 175"/>
                <a:gd name="T14" fmla="*/ 47 w 130"/>
                <a:gd name="T15" fmla="*/ 174 h 175"/>
                <a:gd name="T16" fmla="*/ 0 w 130"/>
                <a:gd name="T17" fmla="*/ 124 h 175"/>
                <a:gd name="T18" fmla="*/ 84 w 130"/>
                <a:gd name="T19" fmla="*/ 66 h 175"/>
                <a:gd name="T20" fmla="*/ 92 w 130"/>
                <a:gd name="T21" fmla="*/ 66 h 175"/>
                <a:gd name="T22" fmla="*/ 92 w 130"/>
                <a:gd name="T23" fmla="*/ 60 h 175"/>
                <a:gd name="T24" fmla="*/ 63 w 130"/>
                <a:gd name="T25" fmla="*/ 29 h 175"/>
                <a:gd name="T26" fmla="*/ 18 w 130"/>
                <a:gd name="T27" fmla="*/ 45 h 175"/>
                <a:gd name="T28" fmla="*/ 15 w 130"/>
                <a:gd name="T29" fmla="*/ 13 h 175"/>
                <a:gd name="T30" fmla="*/ 90 w 130"/>
                <a:gd name="T31" fmla="*/ 92 h 175"/>
                <a:gd name="T32" fmla="*/ 37 w 130"/>
                <a:gd name="T33" fmla="*/ 124 h 175"/>
                <a:gd name="T34" fmla="*/ 60 w 130"/>
                <a:gd name="T35" fmla="*/ 150 h 175"/>
                <a:gd name="T36" fmla="*/ 92 w 130"/>
                <a:gd name="T37" fmla="*/ 100 h 175"/>
                <a:gd name="T38" fmla="*/ 92 w 130"/>
                <a:gd name="T39" fmla="*/ 92 h 175"/>
                <a:gd name="T40" fmla="*/ 90 w 130"/>
                <a:gd name="T41" fmla="*/ 9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0" h="175">
                  <a:moveTo>
                    <a:pt x="15" y="13"/>
                  </a:moveTo>
                  <a:cubicBezTo>
                    <a:pt x="26" y="7"/>
                    <a:pt x="42" y="0"/>
                    <a:pt x="66" y="0"/>
                  </a:cubicBezTo>
                  <a:cubicBezTo>
                    <a:pt x="116" y="0"/>
                    <a:pt x="127" y="26"/>
                    <a:pt x="127" y="68"/>
                  </a:cubicBezTo>
                  <a:lnTo>
                    <a:pt x="127" y="143"/>
                  </a:lnTo>
                  <a:cubicBezTo>
                    <a:pt x="127" y="156"/>
                    <a:pt x="127" y="166"/>
                    <a:pt x="129" y="172"/>
                  </a:cubicBezTo>
                  <a:lnTo>
                    <a:pt x="95" y="172"/>
                  </a:lnTo>
                  <a:cubicBezTo>
                    <a:pt x="92" y="164"/>
                    <a:pt x="92" y="156"/>
                    <a:pt x="92" y="148"/>
                  </a:cubicBezTo>
                  <a:cubicBezTo>
                    <a:pt x="82" y="161"/>
                    <a:pt x="71" y="174"/>
                    <a:pt x="47" y="174"/>
                  </a:cubicBezTo>
                  <a:cubicBezTo>
                    <a:pt x="23" y="174"/>
                    <a:pt x="0" y="156"/>
                    <a:pt x="0" y="124"/>
                  </a:cubicBezTo>
                  <a:cubicBezTo>
                    <a:pt x="0" y="76"/>
                    <a:pt x="34" y="66"/>
                    <a:pt x="84" y="66"/>
                  </a:cubicBezTo>
                  <a:lnTo>
                    <a:pt x="92" y="66"/>
                  </a:lnTo>
                  <a:lnTo>
                    <a:pt x="92" y="60"/>
                  </a:lnTo>
                  <a:cubicBezTo>
                    <a:pt x="92" y="45"/>
                    <a:pt x="84" y="29"/>
                    <a:pt x="63" y="29"/>
                  </a:cubicBezTo>
                  <a:cubicBezTo>
                    <a:pt x="45" y="29"/>
                    <a:pt x="26" y="39"/>
                    <a:pt x="18" y="45"/>
                  </a:cubicBezTo>
                  <a:lnTo>
                    <a:pt x="15" y="13"/>
                  </a:lnTo>
                  <a:close/>
                  <a:moveTo>
                    <a:pt x="90" y="92"/>
                  </a:moveTo>
                  <a:cubicBezTo>
                    <a:pt x="58" y="92"/>
                    <a:pt x="37" y="100"/>
                    <a:pt x="37" y="124"/>
                  </a:cubicBezTo>
                  <a:cubicBezTo>
                    <a:pt x="37" y="140"/>
                    <a:pt x="47" y="150"/>
                    <a:pt x="60" y="150"/>
                  </a:cubicBezTo>
                  <a:cubicBezTo>
                    <a:pt x="84" y="150"/>
                    <a:pt x="92" y="132"/>
                    <a:pt x="92" y="100"/>
                  </a:cubicBezTo>
                  <a:lnTo>
                    <a:pt x="92" y="92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0" name="Freeform 86">
              <a:extLst>
                <a:ext uri="{FF2B5EF4-FFF2-40B4-BE49-F238E27FC236}">
                  <a16:creationId xmlns:a16="http://schemas.microsoft.com/office/drawing/2014/main" id="{58525891-84E8-724E-9F7C-D3AD2070B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4838" y="2247900"/>
              <a:ext cx="34925" cy="80963"/>
            </a:xfrm>
            <a:custGeom>
              <a:avLst/>
              <a:gdLst>
                <a:gd name="T0" fmla="*/ 24 w 99"/>
                <a:gd name="T1" fmla="*/ 13 h 223"/>
                <a:gd name="T2" fmla="*/ 64 w 99"/>
                <a:gd name="T3" fmla="*/ 0 h 223"/>
                <a:gd name="T4" fmla="*/ 64 w 99"/>
                <a:gd name="T5" fmla="*/ 47 h 223"/>
                <a:gd name="T6" fmla="*/ 96 w 99"/>
                <a:gd name="T7" fmla="*/ 47 h 223"/>
                <a:gd name="T8" fmla="*/ 96 w 99"/>
                <a:gd name="T9" fmla="*/ 76 h 223"/>
                <a:gd name="T10" fmla="*/ 64 w 99"/>
                <a:gd name="T11" fmla="*/ 76 h 223"/>
                <a:gd name="T12" fmla="*/ 64 w 99"/>
                <a:gd name="T13" fmla="*/ 166 h 223"/>
                <a:gd name="T14" fmla="*/ 83 w 99"/>
                <a:gd name="T15" fmla="*/ 190 h 223"/>
                <a:gd name="T16" fmla="*/ 98 w 99"/>
                <a:gd name="T17" fmla="*/ 188 h 223"/>
                <a:gd name="T18" fmla="*/ 98 w 99"/>
                <a:gd name="T19" fmla="*/ 217 h 223"/>
                <a:gd name="T20" fmla="*/ 72 w 99"/>
                <a:gd name="T21" fmla="*/ 222 h 223"/>
                <a:gd name="T22" fmla="*/ 27 w 99"/>
                <a:gd name="T23" fmla="*/ 172 h 223"/>
                <a:gd name="T24" fmla="*/ 27 w 99"/>
                <a:gd name="T25" fmla="*/ 76 h 223"/>
                <a:gd name="T26" fmla="*/ 0 w 99"/>
                <a:gd name="T27" fmla="*/ 76 h 223"/>
                <a:gd name="T28" fmla="*/ 0 w 99"/>
                <a:gd name="T29" fmla="*/ 47 h 223"/>
                <a:gd name="T30" fmla="*/ 27 w 99"/>
                <a:gd name="T31" fmla="*/ 47 h 223"/>
                <a:gd name="T32" fmla="*/ 24 w 99"/>
                <a:gd name="T33" fmla="*/ 1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" h="223">
                  <a:moveTo>
                    <a:pt x="24" y="13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96" y="47"/>
                  </a:lnTo>
                  <a:lnTo>
                    <a:pt x="96" y="76"/>
                  </a:lnTo>
                  <a:lnTo>
                    <a:pt x="64" y="76"/>
                  </a:lnTo>
                  <a:lnTo>
                    <a:pt x="64" y="166"/>
                  </a:lnTo>
                  <a:cubicBezTo>
                    <a:pt x="64" y="185"/>
                    <a:pt x="69" y="190"/>
                    <a:pt x="83" y="190"/>
                  </a:cubicBezTo>
                  <a:cubicBezTo>
                    <a:pt x="90" y="190"/>
                    <a:pt x="93" y="188"/>
                    <a:pt x="98" y="188"/>
                  </a:cubicBezTo>
                  <a:lnTo>
                    <a:pt x="98" y="217"/>
                  </a:lnTo>
                  <a:cubicBezTo>
                    <a:pt x="93" y="219"/>
                    <a:pt x="85" y="222"/>
                    <a:pt x="72" y="222"/>
                  </a:cubicBezTo>
                  <a:cubicBezTo>
                    <a:pt x="43" y="222"/>
                    <a:pt x="27" y="209"/>
                    <a:pt x="27" y="172"/>
                  </a:cubicBezTo>
                  <a:lnTo>
                    <a:pt x="27" y="76"/>
                  </a:lnTo>
                  <a:lnTo>
                    <a:pt x="0" y="76"/>
                  </a:lnTo>
                  <a:lnTo>
                    <a:pt x="0" y="47"/>
                  </a:lnTo>
                  <a:lnTo>
                    <a:pt x="27" y="47"/>
                  </a:lnTo>
                  <a:lnTo>
                    <a:pt x="24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1" name="Freeform 87">
              <a:extLst>
                <a:ext uri="{FF2B5EF4-FFF2-40B4-BE49-F238E27FC236}">
                  <a16:creationId xmlns:a16="http://schemas.microsoft.com/office/drawing/2014/main" id="{5970ED67-26E7-BB47-8FAF-A19F93B0C7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9288" y="2238375"/>
              <a:ext cx="15875" cy="88900"/>
            </a:xfrm>
            <a:custGeom>
              <a:avLst/>
              <a:gdLst>
                <a:gd name="T0" fmla="*/ 0 w 43"/>
                <a:gd name="T1" fmla="*/ 0 h 247"/>
                <a:gd name="T2" fmla="*/ 40 w 43"/>
                <a:gd name="T3" fmla="*/ 0 h 247"/>
                <a:gd name="T4" fmla="*/ 40 w 43"/>
                <a:gd name="T5" fmla="*/ 39 h 247"/>
                <a:gd name="T6" fmla="*/ 0 w 43"/>
                <a:gd name="T7" fmla="*/ 39 h 247"/>
                <a:gd name="T8" fmla="*/ 0 w 43"/>
                <a:gd name="T9" fmla="*/ 0 h 247"/>
                <a:gd name="T10" fmla="*/ 3 w 43"/>
                <a:gd name="T11" fmla="*/ 74 h 247"/>
                <a:gd name="T12" fmla="*/ 42 w 43"/>
                <a:gd name="T13" fmla="*/ 74 h 247"/>
                <a:gd name="T14" fmla="*/ 42 w 43"/>
                <a:gd name="T15" fmla="*/ 246 h 247"/>
                <a:gd name="T16" fmla="*/ 3 w 43"/>
                <a:gd name="T17" fmla="*/ 246 h 247"/>
                <a:gd name="T18" fmla="*/ 3 w 43"/>
                <a:gd name="T19" fmla="*/ 7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247">
                  <a:moveTo>
                    <a:pt x="0" y="0"/>
                  </a:moveTo>
                  <a:lnTo>
                    <a:pt x="40" y="0"/>
                  </a:lnTo>
                  <a:lnTo>
                    <a:pt x="40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3" y="74"/>
                  </a:moveTo>
                  <a:lnTo>
                    <a:pt x="42" y="74"/>
                  </a:lnTo>
                  <a:lnTo>
                    <a:pt x="42" y="246"/>
                  </a:lnTo>
                  <a:lnTo>
                    <a:pt x="3" y="246"/>
                  </a:lnTo>
                  <a:lnTo>
                    <a:pt x="3" y="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2" name="Freeform 88">
              <a:extLst>
                <a:ext uri="{FF2B5EF4-FFF2-40B4-BE49-F238E27FC236}">
                  <a16:creationId xmlns:a16="http://schemas.microsoft.com/office/drawing/2014/main" id="{ADEE0A4E-1AF0-534C-A0AB-0B46B0770D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7863" y="2263775"/>
              <a:ext cx="52387" cy="65088"/>
            </a:xfrm>
            <a:custGeom>
              <a:avLst/>
              <a:gdLst>
                <a:gd name="T0" fmla="*/ 143 w 144"/>
                <a:gd name="T1" fmla="*/ 88 h 179"/>
                <a:gd name="T2" fmla="*/ 71 w 144"/>
                <a:gd name="T3" fmla="*/ 178 h 179"/>
                <a:gd name="T4" fmla="*/ 0 w 144"/>
                <a:gd name="T5" fmla="*/ 88 h 179"/>
                <a:gd name="T6" fmla="*/ 71 w 144"/>
                <a:gd name="T7" fmla="*/ 0 h 179"/>
                <a:gd name="T8" fmla="*/ 143 w 144"/>
                <a:gd name="T9" fmla="*/ 88 h 179"/>
                <a:gd name="T10" fmla="*/ 103 w 144"/>
                <a:gd name="T11" fmla="*/ 88 h 179"/>
                <a:gd name="T12" fmla="*/ 71 w 144"/>
                <a:gd name="T13" fmla="*/ 29 h 179"/>
                <a:gd name="T14" fmla="*/ 39 w 144"/>
                <a:gd name="T15" fmla="*/ 88 h 179"/>
                <a:gd name="T16" fmla="*/ 71 w 144"/>
                <a:gd name="T17" fmla="*/ 146 h 179"/>
                <a:gd name="T18" fmla="*/ 103 w 144"/>
                <a:gd name="T19" fmla="*/ 8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79">
                  <a:moveTo>
                    <a:pt x="143" y="88"/>
                  </a:moveTo>
                  <a:cubicBezTo>
                    <a:pt x="143" y="159"/>
                    <a:pt x="106" y="178"/>
                    <a:pt x="71" y="178"/>
                  </a:cubicBezTo>
                  <a:cubicBezTo>
                    <a:pt x="39" y="178"/>
                    <a:pt x="0" y="162"/>
                    <a:pt x="0" y="88"/>
                  </a:cubicBezTo>
                  <a:cubicBezTo>
                    <a:pt x="0" y="19"/>
                    <a:pt x="39" y="0"/>
                    <a:pt x="71" y="0"/>
                  </a:cubicBezTo>
                  <a:cubicBezTo>
                    <a:pt x="103" y="0"/>
                    <a:pt x="143" y="19"/>
                    <a:pt x="143" y="88"/>
                  </a:cubicBezTo>
                  <a:close/>
                  <a:moveTo>
                    <a:pt x="103" y="88"/>
                  </a:moveTo>
                  <a:cubicBezTo>
                    <a:pt x="103" y="58"/>
                    <a:pt x="98" y="29"/>
                    <a:pt x="71" y="29"/>
                  </a:cubicBezTo>
                  <a:cubicBezTo>
                    <a:pt x="47" y="29"/>
                    <a:pt x="39" y="58"/>
                    <a:pt x="39" y="88"/>
                  </a:cubicBezTo>
                  <a:cubicBezTo>
                    <a:pt x="39" y="117"/>
                    <a:pt x="47" y="146"/>
                    <a:pt x="71" y="146"/>
                  </a:cubicBezTo>
                  <a:cubicBezTo>
                    <a:pt x="95" y="146"/>
                    <a:pt x="103" y="114"/>
                    <a:pt x="103" y="8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3" name="Freeform 89">
              <a:extLst>
                <a:ext uri="{FF2B5EF4-FFF2-40B4-BE49-F238E27FC236}">
                  <a16:creationId xmlns:a16="http://schemas.microsoft.com/office/drawing/2014/main" id="{F6D8C9B9-69DD-A847-9FBF-2372CF5763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9775" y="2263775"/>
              <a:ext cx="46038" cy="63500"/>
            </a:xfrm>
            <a:custGeom>
              <a:avLst/>
              <a:gdLst>
                <a:gd name="T0" fmla="*/ 0 w 129"/>
                <a:gd name="T1" fmla="*/ 31 h 178"/>
                <a:gd name="T2" fmla="*/ 0 w 129"/>
                <a:gd name="T3" fmla="*/ 2 h 178"/>
                <a:gd name="T4" fmla="*/ 38 w 129"/>
                <a:gd name="T5" fmla="*/ 2 h 178"/>
                <a:gd name="T6" fmla="*/ 38 w 129"/>
                <a:gd name="T7" fmla="*/ 29 h 178"/>
                <a:gd name="T8" fmla="*/ 38 w 129"/>
                <a:gd name="T9" fmla="*/ 29 h 178"/>
                <a:gd name="T10" fmla="*/ 38 w 129"/>
                <a:gd name="T11" fmla="*/ 29 h 178"/>
                <a:gd name="T12" fmla="*/ 80 w 129"/>
                <a:gd name="T13" fmla="*/ 0 h 178"/>
                <a:gd name="T14" fmla="*/ 128 w 129"/>
                <a:gd name="T15" fmla="*/ 63 h 178"/>
                <a:gd name="T16" fmla="*/ 128 w 129"/>
                <a:gd name="T17" fmla="*/ 174 h 178"/>
                <a:gd name="T18" fmla="*/ 88 w 129"/>
                <a:gd name="T19" fmla="*/ 174 h 178"/>
                <a:gd name="T20" fmla="*/ 88 w 129"/>
                <a:gd name="T21" fmla="*/ 74 h 178"/>
                <a:gd name="T22" fmla="*/ 67 w 129"/>
                <a:gd name="T23" fmla="*/ 37 h 178"/>
                <a:gd name="T24" fmla="*/ 40 w 129"/>
                <a:gd name="T25" fmla="*/ 76 h 178"/>
                <a:gd name="T26" fmla="*/ 40 w 129"/>
                <a:gd name="T27" fmla="*/ 177 h 178"/>
                <a:gd name="T28" fmla="*/ 0 w 129"/>
                <a:gd name="T29" fmla="*/ 177 h 178"/>
                <a:gd name="T30" fmla="*/ 0 w 129"/>
                <a:gd name="T31" fmla="*/ 3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9" h="178">
                  <a:moveTo>
                    <a:pt x="0" y="31"/>
                  </a:moveTo>
                  <a:cubicBezTo>
                    <a:pt x="0" y="21"/>
                    <a:pt x="0" y="10"/>
                    <a:pt x="0" y="2"/>
                  </a:cubicBezTo>
                  <a:lnTo>
                    <a:pt x="38" y="2"/>
                  </a:lnTo>
                  <a:cubicBezTo>
                    <a:pt x="38" y="10"/>
                    <a:pt x="38" y="21"/>
                    <a:pt x="38" y="29"/>
                  </a:cubicBezTo>
                  <a:lnTo>
                    <a:pt x="38" y="29"/>
                  </a:lnTo>
                  <a:lnTo>
                    <a:pt x="38" y="29"/>
                  </a:lnTo>
                  <a:cubicBezTo>
                    <a:pt x="43" y="18"/>
                    <a:pt x="53" y="0"/>
                    <a:pt x="80" y="0"/>
                  </a:cubicBezTo>
                  <a:cubicBezTo>
                    <a:pt x="117" y="0"/>
                    <a:pt x="128" y="29"/>
                    <a:pt x="128" y="63"/>
                  </a:cubicBezTo>
                  <a:lnTo>
                    <a:pt x="128" y="174"/>
                  </a:lnTo>
                  <a:lnTo>
                    <a:pt x="88" y="174"/>
                  </a:lnTo>
                  <a:lnTo>
                    <a:pt x="88" y="74"/>
                  </a:lnTo>
                  <a:cubicBezTo>
                    <a:pt x="88" y="47"/>
                    <a:pt x="83" y="37"/>
                    <a:pt x="67" y="37"/>
                  </a:cubicBezTo>
                  <a:cubicBezTo>
                    <a:pt x="45" y="37"/>
                    <a:pt x="40" y="55"/>
                    <a:pt x="40" y="76"/>
                  </a:cubicBezTo>
                  <a:lnTo>
                    <a:pt x="40" y="177"/>
                  </a:lnTo>
                  <a:lnTo>
                    <a:pt x="0" y="177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4" name="Freeform 90">
              <a:extLst>
                <a:ext uri="{FF2B5EF4-FFF2-40B4-BE49-F238E27FC236}">
                  <a16:creationId xmlns:a16="http://schemas.microsoft.com/office/drawing/2014/main" id="{91A82E74-CF96-2243-B011-0755F2293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5850" y="2014538"/>
              <a:ext cx="339725" cy="336550"/>
            </a:xfrm>
            <a:custGeom>
              <a:avLst/>
              <a:gdLst>
                <a:gd name="T0" fmla="*/ 0 w 943"/>
                <a:gd name="T1" fmla="*/ 466 h 933"/>
                <a:gd name="T2" fmla="*/ 471 w 943"/>
                <a:gd name="T3" fmla="*/ 0 h 933"/>
                <a:gd name="T4" fmla="*/ 942 w 943"/>
                <a:gd name="T5" fmla="*/ 466 h 933"/>
                <a:gd name="T6" fmla="*/ 471 w 943"/>
                <a:gd name="T7" fmla="*/ 932 h 933"/>
                <a:gd name="T8" fmla="*/ 0 w 943"/>
                <a:gd name="T9" fmla="*/ 466 h 933"/>
                <a:gd name="T10" fmla="*/ 21 w 943"/>
                <a:gd name="T11" fmla="*/ 466 h 933"/>
                <a:gd name="T12" fmla="*/ 471 w 943"/>
                <a:gd name="T13" fmla="*/ 911 h 933"/>
                <a:gd name="T14" fmla="*/ 920 w 943"/>
                <a:gd name="T15" fmla="*/ 466 h 933"/>
                <a:gd name="T16" fmla="*/ 471 w 943"/>
                <a:gd name="T17" fmla="*/ 22 h 933"/>
                <a:gd name="T18" fmla="*/ 21 w 943"/>
                <a:gd name="T19" fmla="*/ 46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3" h="933">
                  <a:moveTo>
                    <a:pt x="0" y="466"/>
                  </a:moveTo>
                  <a:cubicBezTo>
                    <a:pt x="0" y="209"/>
                    <a:pt x="211" y="0"/>
                    <a:pt x="471" y="0"/>
                  </a:cubicBezTo>
                  <a:cubicBezTo>
                    <a:pt x="730" y="0"/>
                    <a:pt x="942" y="209"/>
                    <a:pt x="942" y="466"/>
                  </a:cubicBezTo>
                  <a:cubicBezTo>
                    <a:pt x="942" y="722"/>
                    <a:pt x="730" y="932"/>
                    <a:pt x="471" y="932"/>
                  </a:cubicBezTo>
                  <a:cubicBezTo>
                    <a:pt x="211" y="932"/>
                    <a:pt x="0" y="722"/>
                    <a:pt x="0" y="466"/>
                  </a:cubicBezTo>
                  <a:close/>
                  <a:moveTo>
                    <a:pt x="21" y="466"/>
                  </a:moveTo>
                  <a:cubicBezTo>
                    <a:pt x="21" y="710"/>
                    <a:pt x="222" y="911"/>
                    <a:pt x="471" y="911"/>
                  </a:cubicBezTo>
                  <a:cubicBezTo>
                    <a:pt x="719" y="911"/>
                    <a:pt x="920" y="713"/>
                    <a:pt x="920" y="466"/>
                  </a:cubicBezTo>
                  <a:cubicBezTo>
                    <a:pt x="920" y="223"/>
                    <a:pt x="719" y="22"/>
                    <a:pt x="471" y="22"/>
                  </a:cubicBezTo>
                  <a:cubicBezTo>
                    <a:pt x="222" y="22"/>
                    <a:pt x="21" y="220"/>
                    <a:pt x="21" y="46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5" name="Freeform 91">
              <a:extLst>
                <a:ext uri="{FF2B5EF4-FFF2-40B4-BE49-F238E27FC236}">
                  <a16:creationId xmlns:a16="http://schemas.microsoft.com/office/drawing/2014/main" id="{29F207E1-940F-A742-80B2-BFE932971A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0300" y="2060575"/>
              <a:ext cx="252413" cy="242888"/>
            </a:xfrm>
            <a:custGeom>
              <a:avLst/>
              <a:gdLst>
                <a:gd name="T0" fmla="*/ 0 w 701"/>
                <a:gd name="T1" fmla="*/ 336 h 674"/>
                <a:gd name="T2" fmla="*/ 349 w 701"/>
                <a:gd name="T3" fmla="*/ 0 h 674"/>
                <a:gd name="T4" fmla="*/ 698 w 701"/>
                <a:gd name="T5" fmla="*/ 336 h 674"/>
                <a:gd name="T6" fmla="*/ 349 w 701"/>
                <a:gd name="T7" fmla="*/ 673 h 674"/>
                <a:gd name="T8" fmla="*/ 0 w 701"/>
                <a:gd name="T9" fmla="*/ 336 h 674"/>
                <a:gd name="T10" fmla="*/ 24 w 701"/>
                <a:gd name="T11" fmla="*/ 336 h 674"/>
                <a:gd name="T12" fmla="*/ 349 w 701"/>
                <a:gd name="T13" fmla="*/ 649 h 674"/>
                <a:gd name="T14" fmla="*/ 674 w 701"/>
                <a:gd name="T15" fmla="*/ 336 h 674"/>
                <a:gd name="T16" fmla="*/ 349 w 701"/>
                <a:gd name="T17" fmla="*/ 24 h 674"/>
                <a:gd name="T18" fmla="*/ 24 w 701"/>
                <a:gd name="T19" fmla="*/ 336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1" h="674">
                  <a:moveTo>
                    <a:pt x="0" y="336"/>
                  </a:moveTo>
                  <a:cubicBezTo>
                    <a:pt x="0" y="150"/>
                    <a:pt x="155" y="0"/>
                    <a:pt x="349" y="0"/>
                  </a:cubicBezTo>
                  <a:cubicBezTo>
                    <a:pt x="542" y="0"/>
                    <a:pt x="698" y="151"/>
                    <a:pt x="698" y="336"/>
                  </a:cubicBezTo>
                  <a:cubicBezTo>
                    <a:pt x="700" y="522"/>
                    <a:pt x="542" y="673"/>
                    <a:pt x="349" y="673"/>
                  </a:cubicBezTo>
                  <a:cubicBezTo>
                    <a:pt x="155" y="673"/>
                    <a:pt x="0" y="521"/>
                    <a:pt x="0" y="336"/>
                  </a:cubicBezTo>
                  <a:close/>
                  <a:moveTo>
                    <a:pt x="24" y="336"/>
                  </a:moveTo>
                  <a:cubicBezTo>
                    <a:pt x="24" y="508"/>
                    <a:pt x="169" y="649"/>
                    <a:pt x="349" y="649"/>
                  </a:cubicBezTo>
                  <a:cubicBezTo>
                    <a:pt x="528" y="649"/>
                    <a:pt x="674" y="509"/>
                    <a:pt x="674" y="336"/>
                  </a:cubicBezTo>
                  <a:cubicBezTo>
                    <a:pt x="674" y="164"/>
                    <a:pt x="528" y="24"/>
                    <a:pt x="349" y="24"/>
                  </a:cubicBezTo>
                  <a:cubicBezTo>
                    <a:pt x="169" y="24"/>
                    <a:pt x="24" y="163"/>
                    <a:pt x="24" y="33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6" name="Freeform 92">
              <a:extLst>
                <a:ext uri="{FF2B5EF4-FFF2-40B4-BE49-F238E27FC236}">
                  <a16:creationId xmlns:a16="http://schemas.microsoft.com/office/drawing/2014/main" id="{5FB9F6DE-0848-4D4E-952E-81849447C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2124075"/>
              <a:ext cx="20638" cy="20638"/>
            </a:xfrm>
            <a:custGeom>
              <a:avLst/>
              <a:gdLst>
                <a:gd name="T0" fmla="*/ 32 w 59"/>
                <a:gd name="T1" fmla="*/ 0 h 57"/>
                <a:gd name="T2" fmla="*/ 37 w 59"/>
                <a:gd name="T3" fmla="*/ 24 h 57"/>
                <a:gd name="T4" fmla="*/ 58 w 59"/>
                <a:gd name="T5" fmla="*/ 24 h 57"/>
                <a:gd name="T6" fmla="*/ 42 w 59"/>
                <a:gd name="T7" fmla="*/ 34 h 57"/>
                <a:gd name="T8" fmla="*/ 50 w 59"/>
                <a:gd name="T9" fmla="*/ 56 h 57"/>
                <a:gd name="T10" fmla="*/ 29 w 59"/>
                <a:gd name="T11" fmla="*/ 40 h 57"/>
                <a:gd name="T12" fmla="*/ 10 w 59"/>
                <a:gd name="T13" fmla="*/ 56 h 57"/>
                <a:gd name="T14" fmla="*/ 18 w 59"/>
                <a:gd name="T15" fmla="*/ 34 h 57"/>
                <a:gd name="T16" fmla="*/ 0 w 59"/>
                <a:gd name="T17" fmla="*/ 24 h 57"/>
                <a:gd name="T18" fmla="*/ 21 w 59"/>
                <a:gd name="T19" fmla="*/ 24 h 57"/>
                <a:gd name="T20" fmla="*/ 32 w 59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57">
                  <a:moveTo>
                    <a:pt x="32" y="0"/>
                  </a:moveTo>
                  <a:lnTo>
                    <a:pt x="37" y="24"/>
                  </a:lnTo>
                  <a:lnTo>
                    <a:pt x="58" y="24"/>
                  </a:lnTo>
                  <a:lnTo>
                    <a:pt x="42" y="34"/>
                  </a:lnTo>
                  <a:lnTo>
                    <a:pt x="50" y="56"/>
                  </a:lnTo>
                  <a:lnTo>
                    <a:pt x="29" y="40"/>
                  </a:lnTo>
                  <a:lnTo>
                    <a:pt x="10" y="56"/>
                  </a:lnTo>
                  <a:lnTo>
                    <a:pt x="18" y="34"/>
                  </a:lnTo>
                  <a:lnTo>
                    <a:pt x="0" y="24"/>
                  </a:lnTo>
                  <a:lnTo>
                    <a:pt x="21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7" name="Freeform 93">
              <a:extLst>
                <a:ext uri="{FF2B5EF4-FFF2-40B4-BE49-F238E27FC236}">
                  <a16:creationId xmlns:a16="http://schemas.microsoft.com/office/drawing/2014/main" id="{15E24779-547B-3F43-95CB-096BF4488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8075" y="2122488"/>
              <a:ext cx="25400" cy="23812"/>
            </a:xfrm>
            <a:custGeom>
              <a:avLst/>
              <a:gdLst>
                <a:gd name="T0" fmla="*/ 56 w 70"/>
                <a:gd name="T1" fmla="*/ 63 h 64"/>
                <a:gd name="T2" fmla="*/ 35 w 70"/>
                <a:gd name="T3" fmla="*/ 45 h 64"/>
                <a:gd name="T4" fmla="*/ 16 w 70"/>
                <a:gd name="T5" fmla="*/ 61 h 64"/>
                <a:gd name="T6" fmla="*/ 14 w 70"/>
                <a:gd name="T7" fmla="*/ 61 h 64"/>
                <a:gd name="T8" fmla="*/ 22 w 70"/>
                <a:gd name="T9" fmla="*/ 39 h 64"/>
                <a:gd name="T10" fmla="*/ 0 w 70"/>
                <a:gd name="T11" fmla="*/ 26 h 64"/>
                <a:gd name="T12" fmla="*/ 25 w 70"/>
                <a:gd name="T13" fmla="*/ 26 h 64"/>
                <a:gd name="T14" fmla="*/ 24 w 70"/>
                <a:gd name="T15" fmla="*/ 29 h 64"/>
                <a:gd name="T16" fmla="*/ 8 w 70"/>
                <a:gd name="T17" fmla="*/ 29 h 64"/>
                <a:gd name="T18" fmla="*/ 24 w 70"/>
                <a:gd name="T19" fmla="*/ 39 h 64"/>
                <a:gd name="T20" fmla="*/ 19 w 70"/>
                <a:gd name="T21" fmla="*/ 58 h 64"/>
                <a:gd name="T22" fmla="*/ 35 w 70"/>
                <a:gd name="T23" fmla="*/ 42 h 64"/>
                <a:gd name="T24" fmla="*/ 51 w 70"/>
                <a:gd name="T25" fmla="*/ 55 h 64"/>
                <a:gd name="T26" fmla="*/ 46 w 70"/>
                <a:gd name="T27" fmla="*/ 39 h 64"/>
                <a:gd name="T28" fmla="*/ 59 w 70"/>
                <a:gd name="T29" fmla="*/ 29 h 64"/>
                <a:gd name="T30" fmla="*/ 38 w 70"/>
                <a:gd name="T31" fmla="*/ 29 h 64"/>
                <a:gd name="T32" fmla="*/ 33 w 70"/>
                <a:gd name="T33" fmla="*/ 11 h 64"/>
                <a:gd name="T34" fmla="*/ 38 w 70"/>
                <a:gd name="T35" fmla="*/ 0 h 64"/>
                <a:gd name="T36" fmla="*/ 46 w 70"/>
                <a:gd name="T37" fmla="*/ 26 h 64"/>
                <a:gd name="T38" fmla="*/ 69 w 70"/>
                <a:gd name="T39" fmla="*/ 26 h 64"/>
                <a:gd name="T40" fmla="*/ 51 w 70"/>
                <a:gd name="T41" fmla="*/ 42 h 64"/>
                <a:gd name="T42" fmla="*/ 56 w 70"/>
                <a:gd name="T43" fmla="*/ 63 h 64"/>
                <a:gd name="T44" fmla="*/ 27 w 70"/>
                <a:gd name="T45" fmla="*/ 26 h 64"/>
                <a:gd name="T46" fmla="*/ 33 w 70"/>
                <a:gd name="T47" fmla="*/ 11 h 64"/>
                <a:gd name="T48" fmla="*/ 32 w 70"/>
                <a:gd name="T49" fmla="*/ 8 h 64"/>
                <a:gd name="T50" fmla="*/ 25 w 70"/>
                <a:gd name="T51" fmla="*/ 26 h 64"/>
                <a:gd name="T52" fmla="*/ 27 w 70"/>
                <a:gd name="T53" fmla="*/ 2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4">
                  <a:moveTo>
                    <a:pt x="56" y="63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4" y="61"/>
                  </a:lnTo>
                  <a:lnTo>
                    <a:pt x="22" y="39"/>
                  </a:lnTo>
                  <a:lnTo>
                    <a:pt x="0" y="26"/>
                  </a:lnTo>
                  <a:lnTo>
                    <a:pt x="25" y="26"/>
                  </a:lnTo>
                  <a:lnTo>
                    <a:pt x="24" y="29"/>
                  </a:lnTo>
                  <a:lnTo>
                    <a:pt x="8" y="29"/>
                  </a:lnTo>
                  <a:lnTo>
                    <a:pt x="24" y="39"/>
                  </a:lnTo>
                  <a:lnTo>
                    <a:pt x="19" y="58"/>
                  </a:lnTo>
                  <a:lnTo>
                    <a:pt x="35" y="42"/>
                  </a:lnTo>
                  <a:lnTo>
                    <a:pt x="51" y="55"/>
                  </a:lnTo>
                  <a:lnTo>
                    <a:pt x="46" y="39"/>
                  </a:lnTo>
                  <a:lnTo>
                    <a:pt x="59" y="29"/>
                  </a:lnTo>
                  <a:lnTo>
                    <a:pt x="38" y="29"/>
                  </a:lnTo>
                  <a:lnTo>
                    <a:pt x="33" y="11"/>
                  </a:lnTo>
                  <a:lnTo>
                    <a:pt x="38" y="0"/>
                  </a:lnTo>
                  <a:lnTo>
                    <a:pt x="46" y="26"/>
                  </a:lnTo>
                  <a:lnTo>
                    <a:pt x="69" y="26"/>
                  </a:lnTo>
                  <a:lnTo>
                    <a:pt x="51" y="42"/>
                  </a:lnTo>
                  <a:lnTo>
                    <a:pt x="56" y="63"/>
                  </a:lnTo>
                  <a:close/>
                  <a:moveTo>
                    <a:pt x="27" y="26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6"/>
                  </a:ln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8" name="Freeform 94">
              <a:extLst>
                <a:ext uri="{FF2B5EF4-FFF2-40B4-BE49-F238E27FC236}">
                  <a16:creationId xmlns:a16="http://schemas.microsoft.com/office/drawing/2014/main" id="{19E769C2-2412-6245-B3CF-D27E3E72E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239963"/>
              <a:ext cx="22225" cy="20637"/>
            </a:xfrm>
            <a:custGeom>
              <a:avLst/>
              <a:gdLst>
                <a:gd name="T0" fmla="*/ 32 w 62"/>
                <a:gd name="T1" fmla="*/ 0 h 57"/>
                <a:gd name="T2" fmla="*/ 37 w 62"/>
                <a:gd name="T3" fmla="*/ 21 h 57"/>
                <a:gd name="T4" fmla="*/ 61 w 62"/>
                <a:gd name="T5" fmla="*/ 21 h 57"/>
                <a:gd name="T6" fmla="*/ 45 w 62"/>
                <a:gd name="T7" fmla="*/ 34 h 57"/>
                <a:gd name="T8" fmla="*/ 51 w 62"/>
                <a:gd name="T9" fmla="*/ 56 h 57"/>
                <a:gd name="T10" fmla="*/ 32 w 62"/>
                <a:gd name="T11" fmla="*/ 40 h 57"/>
                <a:gd name="T12" fmla="*/ 11 w 62"/>
                <a:gd name="T13" fmla="*/ 56 h 57"/>
                <a:gd name="T14" fmla="*/ 19 w 62"/>
                <a:gd name="T15" fmla="*/ 34 h 57"/>
                <a:gd name="T16" fmla="*/ 0 w 62"/>
                <a:gd name="T17" fmla="*/ 21 h 57"/>
                <a:gd name="T18" fmla="*/ 22 w 62"/>
                <a:gd name="T19" fmla="*/ 24 h 57"/>
                <a:gd name="T20" fmla="*/ 32 w 62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7">
                  <a:moveTo>
                    <a:pt x="32" y="0"/>
                  </a:moveTo>
                  <a:lnTo>
                    <a:pt x="37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1" y="56"/>
                  </a:lnTo>
                  <a:lnTo>
                    <a:pt x="32" y="40"/>
                  </a:lnTo>
                  <a:lnTo>
                    <a:pt x="11" y="56"/>
                  </a:lnTo>
                  <a:lnTo>
                    <a:pt x="19" y="34"/>
                  </a:lnTo>
                  <a:lnTo>
                    <a:pt x="0" y="21"/>
                  </a:lnTo>
                  <a:lnTo>
                    <a:pt x="22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09" name="Freeform 95">
              <a:extLst>
                <a:ext uri="{FF2B5EF4-FFF2-40B4-BE49-F238E27FC236}">
                  <a16:creationId xmlns:a16="http://schemas.microsoft.com/office/drawing/2014/main" id="{85FFD328-0B4E-0344-9C6E-7142D16DA4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238375"/>
              <a:ext cx="25400" cy="23813"/>
            </a:xfrm>
            <a:custGeom>
              <a:avLst/>
              <a:gdLst>
                <a:gd name="T0" fmla="*/ 55 w 70"/>
                <a:gd name="T1" fmla="*/ 63 h 64"/>
                <a:gd name="T2" fmla="*/ 34 w 70"/>
                <a:gd name="T3" fmla="*/ 45 h 64"/>
                <a:gd name="T4" fmla="*/ 16 w 70"/>
                <a:gd name="T5" fmla="*/ 61 h 64"/>
                <a:gd name="T6" fmla="*/ 13 w 70"/>
                <a:gd name="T7" fmla="*/ 61 h 64"/>
                <a:gd name="T8" fmla="*/ 21 w 70"/>
                <a:gd name="T9" fmla="*/ 39 h 64"/>
                <a:gd name="T10" fmla="*/ 0 w 70"/>
                <a:gd name="T11" fmla="*/ 26 h 64"/>
                <a:gd name="T12" fmla="*/ 22 w 70"/>
                <a:gd name="T13" fmla="*/ 26 h 64"/>
                <a:gd name="T14" fmla="*/ 21 w 70"/>
                <a:gd name="T15" fmla="*/ 29 h 64"/>
                <a:gd name="T16" fmla="*/ 5 w 70"/>
                <a:gd name="T17" fmla="*/ 29 h 64"/>
                <a:gd name="T18" fmla="*/ 21 w 70"/>
                <a:gd name="T19" fmla="*/ 39 h 64"/>
                <a:gd name="T20" fmla="*/ 16 w 70"/>
                <a:gd name="T21" fmla="*/ 58 h 64"/>
                <a:gd name="T22" fmla="*/ 32 w 70"/>
                <a:gd name="T23" fmla="*/ 42 h 64"/>
                <a:gd name="T24" fmla="*/ 47 w 70"/>
                <a:gd name="T25" fmla="*/ 55 h 64"/>
                <a:gd name="T26" fmla="*/ 42 w 70"/>
                <a:gd name="T27" fmla="*/ 39 h 64"/>
                <a:gd name="T28" fmla="*/ 55 w 70"/>
                <a:gd name="T29" fmla="*/ 29 h 64"/>
                <a:gd name="T30" fmla="*/ 34 w 70"/>
                <a:gd name="T31" fmla="*/ 29 h 64"/>
                <a:gd name="T32" fmla="*/ 31 w 70"/>
                <a:gd name="T33" fmla="*/ 15 h 64"/>
                <a:gd name="T34" fmla="*/ 37 w 70"/>
                <a:gd name="T35" fmla="*/ 0 h 64"/>
                <a:gd name="T36" fmla="*/ 45 w 70"/>
                <a:gd name="T37" fmla="*/ 26 h 64"/>
                <a:gd name="T38" fmla="*/ 69 w 70"/>
                <a:gd name="T39" fmla="*/ 26 h 64"/>
                <a:gd name="T40" fmla="*/ 50 w 70"/>
                <a:gd name="T41" fmla="*/ 39 h 64"/>
                <a:gd name="T42" fmla="*/ 55 w 70"/>
                <a:gd name="T43" fmla="*/ 63 h 64"/>
                <a:gd name="T44" fmla="*/ 26 w 70"/>
                <a:gd name="T45" fmla="*/ 26 h 64"/>
                <a:gd name="T46" fmla="*/ 31 w 70"/>
                <a:gd name="T47" fmla="*/ 15 h 64"/>
                <a:gd name="T48" fmla="*/ 29 w 70"/>
                <a:gd name="T49" fmla="*/ 8 h 64"/>
                <a:gd name="T50" fmla="*/ 22 w 70"/>
                <a:gd name="T51" fmla="*/ 26 h 64"/>
                <a:gd name="T52" fmla="*/ 26 w 70"/>
                <a:gd name="T53" fmla="*/ 2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4">
                  <a:moveTo>
                    <a:pt x="55" y="63"/>
                  </a:moveTo>
                  <a:lnTo>
                    <a:pt x="34" y="45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39"/>
                  </a:lnTo>
                  <a:lnTo>
                    <a:pt x="0" y="26"/>
                  </a:lnTo>
                  <a:lnTo>
                    <a:pt x="22" y="26"/>
                  </a:lnTo>
                  <a:lnTo>
                    <a:pt x="21" y="29"/>
                  </a:lnTo>
                  <a:lnTo>
                    <a:pt x="5" y="29"/>
                  </a:lnTo>
                  <a:lnTo>
                    <a:pt x="21" y="39"/>
                  </a:lnTo>
                  <a:lnTo>
                    <a:pt x="16" y="58"/>
                  </a:lnTo>
                  <a:lnTo>
                    <a:pt x="32" y="42"/>
                  </a:lnTo>
                  <a:lnTo>
                    <a:pt x="47" y="55"/>
                  </a:lnTo>
                  <a:lnTo>
                    <a:pt x="42" y="39"/>
                  </a:lnTo>
                  <a:lnTo>
                    <a:pt x="55" y="29"/>
                  </a:lnTo>
                  <a:lnTo>
                    <a:pt x="34" y="29"/>
                  </a:lnTo>
                  <a:lnTo>
                    <a:pt x="31" y="15"/>
                  </a:lnTo>
                  <a:lnTo>
                    <a:pt x="37" y="0"/>
                  </a:lnTo>
                  <a:lnTo>
                    <a:pt x="45" y="26"/>
                  </a:lnTo>
                  <a:lnTo>
                    <a:pt x="69" y="26"/>
                  </a:lnTo>
                  <a:lnTo>
                    <a:pt x="50" y="39"/>
                  </a:lnTo>
                  <a:lnTo>
                    <a:pt x="55" y="63"/>
                  </a:lnTo>
                  <a:close/>
                  <a:moveTo>
                    <a:pt x="26" y="26"/>
                  </a:moveTo>
                  <a:lnTo>
                    <a:pt x="31" y="15"/>
                  </a:lnTo>
                  <a:lnTo>
                    <a:pt x="29" y="8"/>
                  </a:lnTo>
                  <a:lnTo>
                    <a:pt x="22" y="26"/>
                  </a:lnTo>
                  <a:lnTo>
                    <a:pt x="26" y="2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0" name="Freeform 96">
              <a:extLst>
                <a:ext uri="{FF2B5EF4-FFF2-40B4-BE49-F238E27FC236}">
                  <a16:creationId xmlns:a16="http://schemas.microsoft.com/office/drawing/2014/main" id="{0F08816B-70B8-0B40-B824-03283F026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9188" y="2238375"/>
              <a:ext cx="20637" cy="20638"/>
            </a:xfrm>
            <a:custGeom>
              <a:avLst/>
              <a:gdLst>
                <a:gd name="T0" fmla="*/ 31 w 59"/>
                <a:gd name="T1" fmla="*/ 0 h 56"/>
                <a:gd name="T2" fmla="*/ 37 w 59"/>
                <a:gd name="T3" fmla="*/ 21 h 56"/>
                <a:gd name="T4" fmla="*/ 58 w 59"/>
                <a:gd name="T5" fmla="*/ 21 h 56"/>
                <a:gd name="T6" fmla="*/ 42 w 59"/>
                <a:gd name="T7" fmla="*/ 34 h 56"/>
                <a:gd name="T8" fmla="*/ 50 w 59"/>
                <a:gd name="T9" fmla="*/ 55 h 56"/>
                <a:gd name="T10" fmla="*/ 29 w 59"/>
                <a:gd name="T11" fmla="*/ 39 h 56"/>
                <a:gd name="T12" fmla="*/ 10 w 59"/>
                <a:gd name="T13" fmla="*/ 55 h 56"/>
                <a:gd name="T14" fmla="*/ 18 w 59"/>
                <a:gd name="T15" fmla="*/ 34 h 56"/>
                <a:gd name="T16" fmla="*/ 0 w 59"/>
                <a:gd name="T17" fmla="*/ 21 h 56"/>
                <a:gd name="T18" fmla="*/ 21 w 59"/>
                <a:gd name="T19" fmla="*/ 24 h 56"/>
                <a:gd name="T20" fmla="*/ 31 w 59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56">
                  <a:moveTo>
                    <a:pt x="31" y="0"/>
                  </a:moveTo>
                  <a:lnTo>
                    <a:pt x="37" y="21"/>
                  </a:lnTo>
                  <a:lnTo>
                    <a:pt x="58" y="21"/>
                  </a:lnTo>
                  <a:lnTo>
                    <a:pt x="42" y="34"/>
                  </a:lnTo>
                  <a:lnTo>
                    <a:pt x="50" y="55"/>
                  </a:lnTo>
                  <a:lnTo>
                    <a:pt x="29" y="39"/>
                  </a:lnTo>
                  <a:lnTo>
                    <a:pt x="10" y="55"/>
                  </a:lnTo>
                  <a:lnTo>
                    <a:pt x="18" y="34"/>
                  </a:lnTo>
                  <a:lnTo>
                    <a:pt x="0" y="21"/>
                  </a:lnTo>
                  <a:lnTo>
                    <a:pt x="21" y="2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1" name="Freeform 97">
              <a:extLst>
                <a:ext uri="{FF2B5EF4-FFF2-40B4-BE49-F238E27FC236}">
                  <a16:creationId xmlns:a16="http://schemas.microsoft.com/office/drawing/2014/main" id="{2EFFBCDD-FA21-994A-AAFC-0CF95BC0BE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600" y="2236788"/>
              <a:ext cx="25400" cy="23812"/>
            </a:xfrm>
            <a:custGeom>
              <a:avLst/>
              <a:gdLst>
                <a:gd name="T0" fmla="*/ 56 w 70"/>
                <a:gd name="T1" fmla="*/ 64 h 65"/>
                <a:gd name="T2" fmla="*/ 35 w 70"/>
                <a:gd name="T3" fmla="*/ 45 h 65"/>
                <a:gd name="T4" fmla="*/ 16 w 70"/>
                <a:gd name="T5" fmla="*/ 61 h 65"/>
                <a:gd name="T6" fmla="*/ 14 w 70"/>
                <a:gd name="T7" fmla="*/ 61 h 65"/>
                <a:gd name="T8" fmla="*/ 22 w 70"/>
                <a:gd name="T9" fmla="*/ 40 h 65"/>
                <a:gd name="T10" fmla="*/ 0 w 70"/>
                <a:gd name="T11" fmla="*/ 27 h 65"/>
                <a:gd name="T12" fmla="*/ 25 w 70"/>
                <a:gd name="T13" fmla="*/ 27 h 65"/>
                <a:gd name="T14" fmla="*/ 24 w 70"/>
                <a:gd name="T15" fmla="*/ 30 h 65"/>
                <a:gd name="T16" fmla="*/ 8 w 70"/>
                <a:gd name="T17" fmla="*/ 30 h 65"/>
                <a:gd name="T18" fmla="*/ 24 w 70"/>
                <a:gd name="T19" fmla="*/ 40 h 65"/>
                <a:gd name="T20" fmla="*/ 19 w 70"/>
                <a:gd name="T21" fmla="*/ 59 h 65"/>
                <a:gd name="T22" fmla="*/ 35 w 70"/>
                <a:gd name="T23" fmla="*/ 43 h 65"/>
                <a:gd name="T24" fmla="*/ 51 w 70"/>
                <a:gd name="T25" fmla="*/ 56 h 65"/>
                <a:gd name="T26" fmla="*/ 45 w 70"/>
                <a:gd name="T27" fmla="*/ 40 h 65"/>
                <a:gd name="T28" fmla="*/ 59 w 70"/>
                <a:gd name="T29" fmla="*/ 30 h 65"/>
                <a:gd name="T30" fmla="*/ 37 w 70"/>
                <a:gd name="T31" fmla="*/ 30 h 65"/>
                <a:gd name="T32" fmla="*/ 33 w 70"/>
                <a:gd name="T33" fmla="*/ 12 h 65"/>
                <a:gd name="T34" fmla="*/ 37 w 70"/>
                <a:gd name="T35" fmla="*/ 0 h 65"/>
                <a:gd name="T36" fmla="*/ 45 w 70"/>
                <a:gd name="T37" fmla="*/ 27 h 65"/>
                <a:gd name="T38" fmla="*/ 69 w 70"/>
                <a:gd name="T39" fmla="*/ 27 h 65"/>
                <a:gd name="T40" fmla="*/ 51 w 70"/>
                <a:gd name="T41" fmla="*/ 40 h 65"/>
                <a:gd name="T42" fmla="*/ 56 w 70"/>
                <a:gd name="T43" fmla="*/ 64 h 65"/>
                <a:gd name="T44" fmla="*/ 27 w 70"/>
                <a:gd name="T45" fmla="*/ 27 h 65"/>
                <a:gd name="T46" fmla="*/ 33 w 70"/>
                <a:gd name="T47" fmla="*/ 12 h 65"/>
                <a:gd name="T48" fmla="*/ 32 w 70"/>
                <a:gd name="T49" fmla="*/ 8 h 65"/>
                <a:gd name="T50" fmla="*/ 25 w 70"/>
                <a:gd name="T51" fmla="*/ 27 h 65"/>
                <a:gd name="T52" fmla="*/ 27 w 70"/>
                <a:gd name="T53" fmla="*/ 2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5">
                  <a:moveTo>
                    <a:pt x="56" y="64"/>
                  </a:moveTo>
                  <a:lnTo>
                    <a:pt x="35" y="45"/>
                  </a:lnTo>
                  <a:lnTo>
                    <a:pt x="16" y="61"/>
                  </a:lnTo>
                  <a:lnTo>
                    <a:pt x="14" y="61"/>
                  </a:lnTo>
                  <a:lnTo>
                    <a:pt x="22" y="40"/>
                  </a:lnTo>
                  <a:lnTo>
                    <a:pt x="0" y="27"/>
                  </a:lnTo>
                  <a:lnTo>
                    <a:pt x="25" y="27"/>
                  </a:lnTo>
                  <a:lnTo>
                    <a:pt x="24" y="30"/>
                  </a:lnTo>
                  <a:lnTo>
                    <a:pt x="8" y="30"/>
                  </a:lnTo>
                  <a:lnTo>
                    <a:pt x="24" y="40"/>
                  </a:lnTo>
                  <a:lnTo>
                    <a:pt x="19" y="59"/>
                  </a:lnTo>
                  <a:lnTo>
                    <a:pt x="35" y="43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9" y="30"/>
                  </a:lnTo>
                  <a:lnTo>
                    <a:pt x="37" y="30"/>
                  </a:lnTo>
                  <a:lnTo>
                    <a:pt x="33" y="12"/>
                  </a:lnTo>
                  <a:lnTo>
                    <a:pt x="37" y="0"/>
                  </a:lnTo>
                  <a:lnTo>
                    <a:pt x="45" y="27"/>
                  </a:lnTo>
                  <a:lnTo>
                    <a:pt x="69" y="27"/>
                  </a:lnTo>
                  <a:lnTo>
                    <a:pt x="51" y="40"/>
                  </a:lnTo>
                  <a:lnTo>
                    <a:pt x="56" y="64"/>
                  </a:lnTo>
                  <a:close/>
                  <a:moveTo>
                    <a:pt x="27" y="27"/>
                  </a:moveTo>
                  <a:lnTo>
                    <a:pt x="33" y="12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2" name="Freeform 98">
              <a:extLst>
                <a:ext uri="{FF2B5EF4-FFF2-40B4-BE49-F238E27FC236}">
                  <a16:creationId xmlns:a16="http://schemas.microsoft.com/office/drawing/2014/main" id="{185AD0D1-59A0-424F-96DA-792C8063A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7950" y="2117725"/>
              <a:ext cx="22225" cy="20638"/>
            </a:xfrm>
            <a:custGeom>
              <a:avLst/>
              <a:gdLst>
                <a:gd name="T0" fmla="*/ 32 w 62"/>
                <a:gd name="T1" fmla="*/ 0 h 57"/>
                <a:gd name="T2" fmla="*/ 42 w 62"/>
                <a:gd name="T3" fmla="*/ 21 h 57"/>
                <a:gd name="T4" fmla="*/ 61 w 62"/>
                <a:gd name="T5" fmla="*/ 21 h 57"/>
                <a:gd name="T6" fmla="*/ 45 w 62"/>
                <a:gd name="T7" fmla="*/ 34 h 57"/>
                <a:gd name="T8" fmla="*/ 50 w 62"/>
                <a:gd name="T9" fmla="*/ 56 h 57"/>
                <a:gd name="T10" fmla="*/ 32 w 62"/>
                <a:gd name="T11" fmla="*/ 37 h 57"/>
                <a:gd name="T12" fmla="*/ 13 w 62"/>
                <a:gd name="T13" fmla="*/ 56 h 57"/>
                <a:gd name="T14" fmla="*/ 21 w 62"/>
                <a:gd name="T15" fmla="*/ 34 h 57"/>
                <a:gd name="T16" fmla="*/ 0 w 62"/>
                <a:gd name="T17" fmla="*/ 21 h 57"/>
                <a:gd name="T18" fmla="*/ 24 w 62"/>
                <a:gd name="T19" fmla="*/ 24 h 57"/>
                <a:gd name="T20" fmla="*/ 32 w 62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7">
                  <a:moveTo>
                    <a:pt x="32" y="0"/>
                  </a:moveTo>
                  <a:lnTo>
                    <a:pt x="42" y="21"/>
                  </a:lnTo>
                  <a:lnTo>
                    <a:pt x="61" y="21"/>
                  </a:lnTo>
                  <a:lnTo>
                    <a:pt x="45" y="34"/>
                  </a:lnTo>
                  <a:lnTo>
                    <a:pt x="50" y="56"/>
                  </a:lnTo>
                  <a:lnTo>
                    <a:pt x="32" y="37"/>
                  </a:lnTo>
                  <a:lnTo>
                    <a:pt x="13" y="56"/>
                  </a:lnTo>
                  <a:lnTo>
                    <a:pt x="21" y="34"/>
                  </a:lnTo>
                  <a:lnTo>
                    <a:pt x="0" y="21"/>
                  </a:lnTo>
                  <a:lnTo>
                    <a:pt x="24" y="24"/>
                  </a:lnTo>
                  <a:lnTo>
                    <a:pt x="3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3" name="Freeform 99">
              <a:extLst>
                <a:ext uri="{FF2B5EF4-FFF2-40B4-BE49-F238E27FC236}">
                  <a16:creationId xmlns:a16="http://schemas.microsoft.com/office/drawing/2014/main" id="{F14E040D-DB71-D14A-A62E-E472D79B3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7950" y="2117725"/>
              <a:ext cx="25400" cy="22225"/>
            </a:xfrm>
            <a:custGeom>
              <a:avLst/>
              <a:gdLst>
                <a:gd name="T0" fmla="*/ 56 w 70"/>
                <a:gd name="T1" fmla="*/ 61 h 62"/>
                <a:gd name="T2" fmla="*/ 35 w 70"/>
                <a:gd name="T3" fmla="*/ 43 h 62"/>
                <a:gd name="T4" fmla="*/ 16 w 70"/>
                <a:gd name="T5" fmla="*/ 61 h 62"/>
                <a:gd name="T6" fmla="*/ 13 w 70"/>
                <a:gd name="T7" fmla="*/ 61 h 62"/>
                <a:gd name="T8" fmla="*/ 21 w 70"/>
                <a:gd name="T9" fmla="*/ 40 h 62"/>
                <a:gd name="T10" fmla="*/ 0 w 70"/>
                <a:gd name="T11" fmla="*/ 27 h 62"/>
                <a:gd name="T12" fmla="*/ 25 w 70"/>
                <a:gd name="T13" fmla="*/ 27 h 62"/>
                <a:gd name="T14" fmla="*/ 24 w 70"/>
                <a:gd name="T15" fmla="*/ 29 h 62"/>
                <a:gd name="T16" fmla="*/ 8 w 70"/>
                <a:gd name="T17" fmla="*/ 27 h 62"/>
                <a:gd name="T18" fmla="*/ 24 w 70"/>
                <a:gd name="T19" fmla="*/ 37 h 62"/>
                <a:gd name="T20" fmla="*/ 19 w 70"/>
                <a:gd name="T21" fmla="*/ 56 h 62"/>
                <a:gd name="T22" fmla="*/ 35 w 70"/>
                <a:gd name="T23" fmla="*/ 40 h 62"/>
                <a:gd name="T24" fmla="*/ 51 w 70"/>
                <a:gd name="T25" fmla="*/ 56 h 62"/>
                <a:gd name="T26" fmla="*/ 45 w 70"/>
                <a:gd name="T27" fmla="*/ 40 h 62"/>
                <a:gd name="T28" fmla="*/ 58 w 70"/>
                <a:gd name="T29" fmla="*/ 29 h 62"/>
                <a:gd name="T30" fmla="*/ 40 w 70"/>
                <a:gd name="T31" fmla="*/ 29 h 62"/>
                <a:gd name="T32" fmla="*/ 33 w 70"/>
                <a:gd name="T33" fmla="*/ 11 h 62"/>
                <a:gd name="T34" fmla="*/ 37 w 70"/>
                <a:gd name="T35" fmla="*/ 0 h 62"/>
                <a:gd name="T36" fmla="*/ 45 w 70"/>
                <a:gd name="T37" fmla="*/ 24 h 62"/>
                <a:gd name="T38" fmla="*/ 69 w 70"/>
                <a:gd name="T39" fmla="*/ 24 h 62"/>
                <a:gd name="T40" fmla="*/ 51 w 70"/>
                <a:gd name="T41" fmla="*/ 37 h 62"/>
                <a:gd name="T42" fmla="*/ 56 w 70"/>
                <a:gd name="T43" fmla="*/ 61 h 62"/>
                <a:gd name="T44" fmla="*/ 27 w 70"/>
                <a:gd name="T45" fmla="*/ 27 h 62"/>
                <a:gd name="T46" fmla="*/ 33 w 70"/>
                <a:gd name="T47" fmla="*/ 11 h 62"/>
                <a:gd name="T48" fmla="*/ 32 w 70"/>
                <a:gd name="T49" fmla="*/ 8 h 62"/>
                <a:gd name="T50" fmla="*/ 25 w 70"/>
                <a:gd name="T51" fmla="*/ 27 h 62"/>
                <a:gd name="T52" fmla="*/ 27 w 70"/>
                <a:gd name="T53" fmla="*/ 2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62">
                  <a:moveTo>
                    <a:pt x="56" y="61"/>
                  </a:moveTo>
                  <a:lnTo>
                    <a:pt x="35" y="43"/>
                  </a:lnTo>
                  <a:lnTo>
                    <a:pt x="16" y="61"/>
                  </a:lnTo>
                  <a:lnTo>
                    <a:pt x="13" y="61"/>
                  </a:lnTo>
                  <a:lnTo>
                    <a:pt x="21" y="40"/>
                  </a:lnTo>
                  <a:lnTo>
                    <a:pt x="0" y="27"/>
                  </a:lnTo>
                  <a:lnTo>
                    <a:pt x="25" y="27"/>
                  </a:lnTo>
                  <a:lnTo>
                    <a:pt x="24" y="29"/>
                  </a:lnTo>
                  <a:lnTo>
                    <a:pt x="8" y="27"/>
                  </a:lnTo>
                  <a:lnTo>
                    <a:pt x="24" y="37"/>
                  </a:lnTo>
                  <a:lnTo>
                    <a:pt x="19" y="56"/>
                  </a:lnTo>
                  <a:lnTo>
                    <a:pt x="35" y="40"/>
                  </a:lnTo>
                  <a:lnTo>
                    <a:pt x="51" y="56"/>
                  </a:lnTo>
                  <a:lnTo>
                    <a:pt x="45" y="40"/>
                  </a:lnTo>
                  <a:lnTo>
                    <a:pt x="58" y="29"/>
                  </a:lnTo>
                  <a:lnTo>
                    <a:pt x="40" y="29"/>
                  </a:lnTo>
                  <a:lnTo>
                    <a:pt x="33" y="11"/>
                  </a:lnTo>
                  <a:lnTo>
                    <a:pt x="37" y="0"/>
                  </a:lnTo>
                  <a:lnTo>
                    <a:pt x="45" y="24"/>
                  </a:lnTo>
                  <a:lnTo>
                    <a:pt x="69" y="24"/>
                  </a:lnTo>
                  <a:lnTo>
                    <a:pt x="51" y="37"/>
                  </a:lnTo>
                  <a:lnTo>
                    <a:pt x="56" y="61"/>
                  </a:lnTo>
                  <a:close/>
                  <a:moveTo>
                    <a:pt x="27" y="27"/>
                  </a:moveTo>
                  <a:lnTo>
                    <a:pt x="33" y="11"/>
                  </a:lnTo>
                  <a:lnTo>
                    <a:pt x="32" y="8"/>
                  </a:lnTo>
                  <a:lnTo>
                    <a:pt x="25" y="27"/>
                  </a:lnTo>
                  <a:lnTo>
                    <a:pt x="27" y="2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4" name="Freeform 100">
              <a:extLst>
                <a:ext uri="{FF2B5EF4-FFF2-40B4-BE49-F238E27FC236}">
                  <a16:creationId xmlns:a16="http://schemas.microsoft.com/office/drawing/2014/main" id="{62AFBDAA-3AF0-E242-B04A-A2D7549A31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2266950"/>
              <a:ext cx="33337" cy="31750"/>
            </a:xfrm>
            <a:custGeom>
              <a:avLst/>
              <a:gdLst>
                <a:gd name="T0" fmla="*/ 79 w 91"/>
                <a:gd name="T1" fmla="*/ 29 h 88"/>
                <a:gd name="T2" fmla="*/ 90 w 91"/>
                <a:gd name="T3" fmla="*/ 37 h 88"/>
                <a:gd name="T4" fmla="*/ 42 w 91"/>
                <a:gd name="T5" fmla="*/ 87 h 88"/>
                <a:gd name="T6" fmla="*/ 31 w 91"/>
                <a:gd name="T7" fmla="*/ 77 h 88"/>
                <a:gd name="T8" fmla="*/ 45 w 91"/>
                <a:gd name="T9" fmla="*/ 24 h 88"/>
                <a:gd name="T10" fmla="*/ 45 w 91"/>
                <a:gd name="T11" fmla="*/ 24 h 88"/>
                <a:gd name="T12" fmla="*/ 10 w 91"/>
                <a:gd name="T13" fmla="*/ 58 h 88"/>
                <a:gd name="T14" fmla="*/ 0 w 91"/>
                <a:gd name="T15" fmla="*/ 50 h 88"/>
                <a:gd name="T16" fmla="*/ 47 w 91"/>
                <a:gd name="T17" fmla="*/ 0 h 88"/>
                <a:gd name="T18" fmla="*/ 58 w 91"/>
                <a:gd name="T19" fmla="*/ 11 h 88"/>
                <a:gd name="T20" fmla="*/ 47 w 91"/>
                <a:gd name="T21" fmla="*/ 64 h 88"/>
                <a:gd name="T22" fmla="*/ 47 w 91"/>
                <a:gd name="T23" fmla="*/ 64 h 88"/>
                <a:gd name="T24" fmla="*/ 79 w 91"/>
                <a:gd name="T25" fmla="*/ 2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88">
                  <a:moveTo>
                    <a:pt x="79" y="29"/>
                  </a:moveTo>
                  <a:lnTo>
                    <a:pt x="90" y="37"/>
                  </a:lnTo>
                  <a:lnTo>
                    <a:pt x="42" y="87"/>
                  </a:lnTo>
                  <a:lnTo>
                    <a:pt x="31" y="77"/>
                  </a:lnTo>
                  <a:lnTo>
                    <a:pt x="45" y="24"/>
                  </a:lnTo>
                  <a:lnTo>
                    <a:pt x="45" y="24"/>
                  </a:lnTo>
                  <a:lnTo>
                    <a:pt x="10" y="58"/>
                  </a:lnTo>
                  <a:lnTo>
                    <a:pt x="0" y="50"/>
                  </a:lnTo>
                  <a:lnTo>
                    <a:pt x="47" y="0"/>
                  </a:lnTo>
                  <a:lnTo>
                    <a:pt x="58" y="11"/>
                  </a:lnTo>
                  <a:lnTo>
                    <a:pt x="47" y="64"/>
                  </a:lnTo>
                  <a:lnTo>
                    <a:pt x="47" y="64"/>
                  </a:lnTo>
                  <a:lnTo>
                    <a:pt x="79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5" name="Freeform 101">
              <a:extLst>
                <a:ext uri="{FF2B5EF4-FFF2-40B4-BE49-F238E27FC236}">
                  <a16:creationId xmlns:a16="http://schemas.microsoft.com/office/drawing/2014/main" id="{B5BD76F2-D61F-2946-85D5-3388BAD536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300" y="2030413"/>
              <a:ext cx="23813" cy="26987"/>
            </a:xfrm>
            <a:custGeom>
              <a:avLst/>
              <a:gdLst>
                <a:gd name="T0" fmla="*/ 16 w 66"/>
                <a:gd name="T1" fmla="*/ 67 h 73"/>
                <a:gd name="T2" fmla="*/ 0 w 66"/>
                <a:gd name="T3" fmla="*/ 64 h 73"/>
                <a:gd name="T4" fmla="*/ 32 w 66"/>
                <a:gd name="T5" fmla="*/ 0 h 73"/>
                <a:gd name="T6" fmla="*/ 47 w 66"/>
                <a:gd name="T7" fmla="*/ 3 h 73"/>
                <a:gd name="T8" fmla="*/ 65 w 66"/>
                <a:gd name="T9" fmla="*/ 72 h 73"/>
                <a:gd name="T10" fmla="*/ 49 w 66"/>
                <a:gd name="T11" fmla="*/ 69 h 73"/>
                <a:gd name="T12" fmla="*/ 47 w 66"/>
                <a:gd name="T13" fmla="*/ 56 h 73"/>
                <a:gd name="T14" fmla="*/ 21 w 66"/>
                <a:gd name="T15" fmla="*/ 53 h 73"/>
                <a:gd name="T16" fmla="*/ 16 w 66"/>
                <a:gd name="T17" fmla="*/ 67 h 73"/>
                <a:gd name="T18" fmla="*/ 26 w 66"/>
                <a:gd name="T19" fmla="*/ 40 h 73"/>
                <a:gd name="T20" fmla="*/ 44 w 66"/>
                <a:gd name="T21" fmla="*/ 43 h 73"/>
                <a:gd name="T22" fmla="*/ 39 w 66"/>
                <a:gd name="T23" fmla="*/ 16 h 73"/>
                <a:gd name="T24" fmla="*/ 39 w 66"/>
                <a:gd name="T25" fmla="*/ 16 h 73"/>
                <a:gd name="T26" fmla="*/ 26 w 66"/>
                <a:gd name="T27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73">
                  <a:moveTo>
                    <a:pt x="16" y="67"/>
                  </a:moveTo>
                  <a:lnTo>
                    <a:pt x="0" y="64"/>
                  </a:lnTo>
                  <a:lnTo>
                    <a:pt x="32" y="0"/>
                  </a:lnTo>
                  <a:lnTo>
                    <a:pt x="47" y="3"/>
                  </a:lnTo>
                  <a:lnTo>
                    <a:pt x="65" y="72"/>
                  </a:lnTo>
                  <a:lnTo>
                    <a:pt x="49" y="69"/>
                  </a:lnTo>
                  <a:lnTo>
                    <a:pt x="47" y="56"/>
                  </a:lnTo>
                  <a:lnTo>
                    <a:pt x="21" y="53"/>
                  </a:lnTo>
                  <a:lnTo>
                    <a:pt x="16" y="67"/>
                  </a:lnTo>
                  <a:close/>
                  <a:moveTo>
                    <a:pt x="26" y="40"/>
                  </a:moveTo>
                  <a:lnTo>
                    <a:pt x="44" y="43"/>
                  </a:lnTo>
                  <a:lnTo>
                    <a:pt x="39" y="16"/>
                  </a:lnTo>
                  <a:lnTo>
                    <a:pt x="39" y="16"/>
                  </a:lnTo>
                  <a:lnTo>
                    <a:pt x="26" y="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6" name="Freeform 102">
              <a:extLst>
                <a:ext uri="{FF2B5EF4-FFF2-40B4-BE49-F238E27FC236}">
                  <a16:creationId xmlns:a16="http://schemas.microsoft.com/office/drawing/2014/main" id="{4E0B7956-F882-6642-8824-14DE21914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9050" y="2033588"/>
              <a:ext cx="19050" cy="28575"/>
            </a:xfrm>
            <a:custGeom>
              <a:avLst/>
              <a:gdLst>
                <a:gd name="T0" fmla="*/ 18 w 54"/>
                <a:gd name="T1" fmla="*/ 58 h 80"/>
                <a:gd name="T2" fmla="*/ 53 w 54"/>
                <a:gd name="T3" fmla="*/ 69 h 80"/>
                <a:gd name="T4" fmla="*/ 48 w 54"/>
                <a:gd name="T5" fmla="*/ 79 h 80"/>
                <a:gd name="T6" fmla="*/ 0 w 54"/>
                <a:gd name="T7" fmla="*/ 66 h 80"/>
                <a:gd name="T8" fmla="*/ 24 w 54"/>
                <a:gd name="T9" fmla="*/ 0 h 80"/>
                <a:gd name="T10" fmla="*/ 37 w 54"/>
                <a:gd name="T11" fmla="*/ 5 h 80"/>
                <a:gd name="T12" fmla="*/ 18 w 54"/>
                <a:gd name="T13" fmla="*/ 5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80">
                  <a:moveTo>
                    <a:pt x="18" y="58"/>
                  </a:moveTo>
                  <a:lnTo>
                    <a:pt x="53" y="69"/>
                  </a:lnTo>
                  <a:lnTo>
                    <a:pt x="48" y="79"/>
                  </a:lnTo>
                  <a:lnTo>
                    <a:pt x="0" y="66"/>
                  </a:lnTo>
                  <a:lnTo>
                    <a:pt x="24" y="0"/>
                  </a:lnTo>
                  <a:lnTo>
                    <a:pt x="37" y="5"/>
                  </a:lnTo>
                  <a:lnTo>
                    <a:pt x="18" y="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7" name="Freeform 103">
              <a:extLst>
                <a:ext uri="{FF2B5EF4-FFF2-40B4-BE49-F238E27FC236}">
                  <a16:creationId xmlns:a16="http://schemas.microsoft.com/office/drawing/2014/main" id="{1B815E7D-6F75-A543-AAA2-B83290E59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6038" y="2046288"/>
              <a:ext cx="28575" cy="30162"/>
            </a:xfrm>
            <a:custGeom>
              <a:avLst/>
              <a:gdLst>
                <a:gd name="T0" fmla="*/ 50 w 81"/>
                <a:gd name="T1" fmla="*/ 66 h 83"/>
                <a:gd name="T2" fmla="*/ 13 w 81"/>
                <a:gd name="T3" fmla="*/ 71 h 83"/>
                <a:gd name="T4" fmla="*/ 0 w 81"/>
                <a:gd name="T5" fmla="*/ 53 h 83"/>
                <a:gd name="T6" fmla="*/ 5 w 81"/>
                <a:gd name="T7" fmla="*/ 37 h 83"/>
                <a:gd name="T8" fmla="*/ 32 w 81"/>
                <a:gd name="T9" fmla="*/ 0 h 83"/>
                <a:gd name="T10" fmla="*/ 45 w 81"/>
                <a:gd name="T11" fmla="*/ 8 h 83"/>
                <a:gd name="T12" fmla="*/ 21 w 81"/>
                <a:gd name="T13" fmla="*/ 45 h 83"/>
                <a:gd name="T14" fmla="*/ 24 w 81"/>
                <a:gd name="T15" fmla="*/ 63 h 83"/>
                <a:gd name="T16" fmla="*/ 42 w 81"/>
                <a:gd name="T17" fmla="*/ 61 h 83"/>
                <a:gd name="T18" fmla="*/ 66 w 81"/>
                <a:gd name="T19" fmla="*/ 24 h 83"/>
                <a:gd name="T20" fmla="*/ 80 w 81"/>
                <a:gd name="T21" fmla="*/ 32 h 83"/>
                <a:gd name="T22" fmla="*/ 50 w 81"/>
                <a:gd name="T23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" h="83">
                  <a:moveTo>
                    <a:pt x="50" y="66"/>
                  </a:moveTo>
                  <a:cubicBezTo>
                    <a:pt x="40" y="82"/>
                    <a:pt x="27" y="82"/>
                    <a:pt x="13" y="71"/>
                  </a:cubicBezTo>
                  <a:cubicBezTo>
                    <a:pt x="8" y="69"/>
                    <a:pt x="0" y="61"/>
                    <a:pt x="0" y="53"/>
                  </a:cubicBezTo>
                  <a:cubicBezTo>
                    <a:pt x="0" y="47"/>
                    <a:pt x="0" y="42"/>
                    <a:pt x="5" y="37"/>
                  </a:cubicBezTo>
                  <a:lnTo>
                    <a:pt x="32" y="0"/>
                  </a:lnTo>
                  <a:lnTo>
                    <a:pt x="45" y="8"/>
                  </a:lnTo>
                  <a:lnTo>
                    <a:pt x="21" y="45"/>
                  </a:lnTo>
                  <a:cubicBezTo>
                    <a:pt x="16" y="53"/>
                    <a:pt x="19" y="58"/>
                    <a:pt x="24" y="63"/>
                  </a:cubicBezTo>
                  <a:cubicBezTo>
                    <a:pt x="32" y="69"/>
                    <a:pt x="37" y="66"/>
                    <a:pt x="42" y="61"/>
                  </a:cubicBezTo>
                  <a:lnTo>
                    <a:pt x="66" y="24"/>
                  </a:lnTo>
                  <a:lnTo>
                    <a:pt x="80" y="32"/>
                  </a:lnTo>
                  <a:lnTo>
                    <a:pt x="50" y="6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8" name="Freeform 104">
              <a:extLst>
                <a:ext uri="{FF2B5EF4-FFF2-40B4-BE49-F238E27FC236}">
                  <a16:creationId xmlns:a16="http://schemas.microsoft.com/office/drawing/2014/main" id="{E43EA149-914D-264B-9B32-6870451F13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438" y="2062163"/>
              <a:ext cx="25400" cy="26987"/>
            </a:xfrm>
            <a:custGeom>
              <a:avLst/>
              <a:gdLst>
                <a:gd name="T0" fmla="*/ 10 w 72"/>
                <a:gd name="T1" fmla="*/ 75 h 76"/>
                <a:gd name="T2" fmla="*/ 0 w 72"/>
                <a:gd name="T3" fmla="*/ 64 h 76"/>
                <a:gd name="T4" fmla="*/ 37 w 72"/>
                <a:gd name="T5" fmla="*/ 22 h 76"/>
                <a:gd name="T6" fmla="*/ 21 w 72"/>
                <a:gd name="T7" fmla="*/ 8 h 76"/>
                <a:gd name="T8" fmla="*/ 29 w 72"/>
                <a:gd name="T9" fmla="*/ 0 h 76"/>
                <a:gd name="T10" fmla="*/ 71 w 72"/>
                <a:gd name="T11" fmla="*/ 35 h 76"/>
                <a:gd name="T12" fmla="*/ 63 w 72"/>
                <a:gd name="T13" fmla="*/ 43 h 76"/>
                <a:gd name="T14" fmla="*/ 47 w 72"/>
                <a:gd name="T15" fmla="*/ 32 h 76"/>
                <a:gd name="T16" fmla="*/ 10 w 72"/>
                <a:gd name="T17" fmla="*/ 7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76">
                  <a:moveTo>
                    <a:pt x="10" y="75"/>
                  </a:moveTo>
                  <a:lnTo>
                    <a:pt x="0" y="64"/>
                  </a:lnTo>
                  <a:lnTo>
                    <a:pt x="37" y="22"/>
                  </a:lnTo>
                  <a:lnTo>
                    <a:pt x="21" y="8"/>
                  </a:lnTo>
                  <a:lnTo>
                    <a:pt x="29" y="0"/>
                  </a:lnTo>
                  <a:lnTo>
                    <a:pt x="71" y="35"/>
                  </a:lnTo>
                  <a:lnTo>
                    <a:pt x="63" y="43"/>
                  </a:lnTo>
                  <a:lnTo>
                    <a:pt x="47" y="32"/>
                  </a:lnTo>
                  <a:lnTo>
                    <a:pt x="10" y="7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19" name="Freeform 105">
              <a:extLst>
                <a:ext uri="{FF2B5EF4-FFF2-40B4-BE49-F238E27FC236}">
                  <a16:creationId xmlns:a16="http://schemas.microsoft.com/office/drawing/2014/main" id="{2EEF6F4F-8C10-7343-BFE5-2BBB9A3F0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8725" y="2030413"/>
              <a:ext cx="23813" cy="28575"/>
            </a:xfrm>
            <a:custGeom>
              <a:avLst/>
              <a:gdLst>
                <a:gd name="T0" fmla="*/ 16 w 65"/>
                <a:gd name="T1" fmla="*/ 51 h 81"/>
                <a:gd name="T2" fmla="*/ 32 w 65"/>
                <a:gd name="T3" fmla="*/ 59 h 81"/>
                <a:gd name="T4" fmla="*/ 45 w 65"/>
                <a:gd name="T5" fmla="*/ 48 h 81"/>
                <a:gd name="T6" fmla="*/ 32 w 65"/>
                <a:gd name="T7" fmla="*/ 43 h 81"/>
                <a:gd name="T8" fmla="*/ 24 w 65"/>
                <a:gd name="T9" fmla="*/ 43 h 81"/>
                <a:gd name="T10" fmla="*/ 0 w 65"/>
                <a:gd name="T11" fmla="*/ 27 h 81"/>
                <a:gd name="T12" fmla="*/ 24 w 65"/>
                <a:gd name="T13" fmla="*/ 3 h 81"/>
                <a:gd name="T14" fmla="*/ 53 w 65"/>
                <a:gd name="T15" fmla="*/ 22 h 81"/>
                <a:gd name="T16" fmla="*/ 40 w 65"/>
                <a:gd name="T17" fmla="*/ 24 h 81"/>
                <a:gd name="T18" fmla="*/ 24 w 65"/>
                <a:gd name="T19" fmla="*/ 16 h 81"/>
                <a:gd name="T20" fmla="*/ 13 w 65"/>
                <a:gd name="T21" fmla="*/ 27 h 81"/>
                <a:gd name="T22" fmla="*/ 21 w 65"/>
                <a:gd name="T23" fmla="*/ 32 h 81"/>
                <a:gd name="T24" fmla="*/ 40 w 65"/>
                <a:gd name="T25" fmla="*/ 35 h 81"/>
                <a:gd name="T26" fmla="*/ 61 w 65"/>
                <a:gd name="T27" fmla="*/ 51 h 81"/>
                <a:gd name="T28" fmla="*/ 37 w 65"/>
                <a:gd name="T29" fmla="*/ 77 h 81"/>
                <a:gd name="T30" fmla="*/ 3 w 65"/>
                <a:gd name="T31" fmla="*/ 59 h 81"/>
                <a:gd name="T32" fmla="*/ 16 w 65"/>
                <a:gd name="T33" fmla="*/ 5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81">
                  <a:moveTo>
                    <a:pt x="16" y="51"/>
                  </a:moveTo>
                  <a:cubicBezTo>
                    <a:pt x="16" y="53"/>
                    <a:pt x="19" y="61"/>
                    <a:pt x="32" y="59"/>
                  </a:cubicBezTo>
                  <a:cubicBezTo>
                    <a:pt x="40" y="59"/>
                    <a:pt x="45" y="56"/>
                    <a:pt x="45" y="48"/>
                  </a:cubicBezTo>
                  <a:cubicBezTo>
                    <a:pt x="45" y="43"/>
                    <a:pt x="40" y="43"/>
                    <a:pt x="32" y="43"/>
                  </a:cubicBezTo>
                  <a:lnTo>
                    <a:pt x="24" y="43"/>
                  </a:lnTo>
                  <a:cubicBezTo>
                    <a:pt x="13" y="43"/>
                    <a:pt x="0" y="40"/>
                    <a:pt x="0" y="27"/>
                  </a:cubicBezTo>
                  <a:cubicBezTo>
                    <a:pt x="0" y="19"/>
                    <a:pt x="0" y="6"/>
                    <a:pt x="24" y="3"/>
                  </a:cubicBezTo>
                  <a:cubicBezTo>
                    <a:pt x="45" y="0"/>
                    <a:pt x="53" y="14"/>
                    <a:pt x="53" y="22"/>
                  </a:cubicBezTo>
                  <a:lnTo>
                    <a:pt x="40" y="24"/>
                  </a:lnTo>
                  <a:cubicBezTo>
                    <a:pt x="40" y="22"/>
                    <a:pt x="37" y="14"/>
                    <a:pt x="24" y="16"/>
                  </a:cubicBezTo>
                  <a:cubicBezTo>
                    <a:pt x="19" y="16"/>
                    <a:pt x="13" y="19"/>
                    <a:pt x="13" y="27"/>
                  </a:cubicBezTo>
                  <a:cubicBezTo>
                    <a:pt x="13" y="32"/>
                    <a:pt x="19" y="32"/>
                    <a:pt x="21" y="32"/>
                  </a:cubicBezTo>
                  <a:lnTo>
                    <a:pt x="40" y="35"/>
                  </a:lnTo>
                  <a:cubicBezTo>
                    <a:pt x="50" y="35"/>
                    <a:pt x="58" y="37"/>
                    <a:pt x="61" y="51"/>
                  </a:cubicBezTo>
                  <a:cubicBezTo>
                    <a:pt x="64" y="72"/>
                    <a:pt x="43" y="75"/>
                    <a:pt x="37" y="77"/>
                  </a:cubicBezTo>
                  <a:cubicBezTo>
                    <a:pt x="13" y="80"/>
                    <a:pt x="5" y="67"/>
                    <a:pt x="3" y="59"/>
                  </a:cubicBezTo>
                  <a:lnTo>
                    <a:pt x="16" y="5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0" name="Freeform 106">
              <a:extLst>
                <a:ext uri="{FF2B5EF4-FFF2-40B4-BE49-F238E27FC236}">
                  <a16:creationId xmlns:a16="http://schemas.microsoft.com/office/drawing/2014/main" id="{8C2F2269-D0AB-4040-BEC1-168A3BA5F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8400" y="2044700"/>
              <a:ext cx="33338" cy="31750"/>
            </a:xfrm>
            <a:custGeom>
              <a:avLst/>
              <a:gdLst>
                <a:gd name="T0" fmla="*/ 74 w 91"/>
                <a:gd name="T1" fmla="*/ 27 h 86"/>
                <a:gd name="T2" fmla="*/ 61 w 91"/>
                <a:gd name="T3" fmla="*/ 74 h 86"/>
                <a:gd name="T4" fmla="*/ 13 w 91"/>
                <a:gd name="T5" fmla="*/ 58 h 86"/>
                <a:gd name="T6" fmla="*/ 26 w 91"/>
                <a:gd name="T7" fmla="*/ 11 h 86"/>
                <a:gd name="T8" fmla="*/ 74 w 91"/>
                <a:gd name="T9" fmla="*/ 27 h 86"/>
                <a:gd name="T10" fmla="*/ 61 w 91"/>
                <a:gd name="T11" fmla="*/ 35 h 86"/>
                <a:gd name="T12" fmla="*/ 31 w 91"/>
                <a:gd name="T13" fmla="*/ 21 h 86"/>
                <a:gd name="T14" fmla="*/ 26 w 91"/>
                <a:gd name="T15" fmla="*/ 50 h 86"/>
                <a:gd name="T16" fmla="*/ 55 w 91"/>
                <a:gd name="T17" fmla="*/ 64 h 86"/>
                <a:gd name="T18" fmla="*/ 61 w 91"/>
                <a:gd name="T19" fmla="*/ 3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86">
                  <a:moveTo>
                    <a:pt x="74" y="27"/>
                  </a:moveTo>
                  <a:cubicBezTo>
                    <a:pt x="90" y="56"/>
                    <a:pt x="69" y="69"/>
                    <a:pt x="61" y="74"/>
                  </a:cubicBezTo>
                  <a:cubicBezTo>
                    <a:pt x="53" y="80"/>
                    <a:pt x="29" y="85"/>
                    <a:pt x="13" y="58"/>
                  </a:cubicBezTo>
                  <a:cubicBezTo>
                    <a:pt x="0" y="29"/>
                    <a:pt x="18" y="16"/>
                    <a:pt x="26" y="11"/>
                  </a:cubicBezTo>
                  <a:cubicBezTo>
                    <a:pt x="34" y="5"/>
                    <a:pt x="58" y="0"/>
                    <a:pt x="74" y="27"/>
                  </a:cubicBezTo>
                  <a:close/>
                  <a:moveTo>
                    <a:pt x="61" y="35"/>
                  </a:moveTo>
                  <a:cubicBezTo>
                    <a:pt x="53" y="19"/>
                    <a:pt x="39" y="18"/>
                    <a:pt x="31" y="21"/>
                  </a:cubicBezTo>
                  <a:cubicBezTo>
                    <a:pt x="23" y="23"/>
                    <a:pt x="18" y="35"/>
                    <a:pt x="26" y="50"/>
                  </a:cubicBezTo>
                  <a:cubicBezTo>
                    <a:pt x="34" y="69"/>
                    <a:pt x="47" y="69"/>
                    <a:pt x="55" y="64"/>
                  </a:cubicBezTo>
                  <a:cubicBezTo>
                    <a:pt x="63" y="61"/>
                    <a:pt x="69" y="50"/>
                    <a:pt x="61" y="3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1" name="Freeform 107">
              <a:extLst>
                <a:ext uri="{FF2B5EF4-FFF2-40B4-BE49-F238E27FC236}">
                  <a16:creationId xmlns:a16="http://schemas.microsoft.com/office/drawing/2014/main" id="{6D9EA38C-841B-3645-B957-5CE46D12E2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1413" y="2065338"/>
              <a:ext cx="33337" cy="30162"/>
            </a:xfrm>
            <a:custGeom>
              <a:avLst/>
              <a:gdLst>
                <a:gd name="T0" fmla="*/ 0 w 91"/>
                <a:gd name="T1" fmla="*/ 37 h 85"/>
                <a:gd name="T2" fmla="*/ 23 w 91"/>
                <a:gd name="T3" fmla="*/ 13 h 85"/>
                <a:gd name="T4" fmla="*/ 52 w 91"/>
                <a:gd name="T5" fmla="*/ 10 h 85"/>
                <a:gd name="T6" fmla="*/ 58 w 91"/>
                <a:gd name="T7" fmla="*/ 29 h 85"/>
                <a:gd name="T8" fmla="*/ 76 w 91"/>
                <a:gd name="T9" fmla="*/ 34 h 85"/>
                <a:gd name="T10" fmla="*/ 90 w 91"/>
                <a:gd name="T11" fmla="*/ 42 h 85"/>
                <a:gd name="T12" fmla="*/ 90 w 91"/>
                <a:gd name="T13" fmla="*/ 42 h 85"/>
                <a:gd name="T14" fmla="*/ 79 w 91"/>
                <a:gd name="T15" fmla="*/ 53 h 85"/>
                <a:gd name="T16" fmla="*/ 68 w 91"/>
                <a:gd name="T17" fmla="*/ 45 h 85"/>
                <a:gd name="T18" fmla="*/ 52 w 91"/>
                <a:gd name="T19" fmla="*/ 45 h 85"/>
                <a:gd name="T20" fmla="*/ 42 w 91"/>
                <a:gd name="T21" fmla="*/ 55 h 85"/>
                <a:gd name="T22" fmla="*/ 60 w 91"/>
                <a:gd name="T23" fmla="*/ 74 h 85"/>
                <a:gd name="T24" fmla="*/ 50 w 91"/>
                <a:gd name="T25" fmla="*/ 84 h 85"/>
                <a:gd name="T26" fmla="*/ 0 w 91"/>
                <a:gd name="T27" fmla="*/ 37 h 85"/>
                <a:gd name="T28" fmla="*/ 42 w 91"/>
                <a:gd name="T29" fmla="*/ 34 h 85"/>
                <a:gd name="T30" fmla="*/ 42 w 91"/>
                <a:gd name="T31" fmla="*/ 21 h 85"/>
                <a:gd name="T32" fmla="*/ 29 w 91"/>
                <a:gd name="T33" fmla="*/ 21 h 85"/>
                <a:gd name="T34" fmla="*/ 15 w 91"/>
                <a:gd name="T35" fmla="*/ 34 h 85"/>
                <a:gd name="T36" fmla="*/ 29 w 91"/>
                <a:gd name="T37" fmla="*/ 47 h 85"/>
                <a:gd name="T38" fmla="*/ 42 w 91"/>
                <a:gd name="T39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1" h="85">
                  <a:moveTo>
                    <a:pt x="0" y="37"/>
                  </a:moveTo>
                  <a:lnTo>
                    <a:pt x="23" y="13"/>
                  </a:lnTo>
                  <a:cubicBezTo>
                    <a:pt x="37" y="0"/>
                    <a:pt x="47" y="8"/>
                    <a:pt x="52" y="10"/>
                  </a:cubicBezTo>
                  <a:cubicBezTo>
                    <a:pt x="58" y="16"/>
                    <a:pt x="60" y="24"/>
                    <a:pt x="58" y="29"/>
                  </a:cubicBezTo>
                  <a:cubicBezTo>
                    <a:pt x="63" y="26"/>
                    <a:pt x="68" y="26"/>
                    <a:pt x="76" y="34"/>
                  </a:cubicBezTo>
                  <a:cubicBezTo>
                    <a:pt x="84" y="42"/>
                    <a:pt x="84" y="42"/>
                    <a:pt x="90" y="42"/>
                  </a:cubicBezTo>
                  <a:lnTo>
                    <a:pt x="90" y="42"/>
                  </a:lnTo>
                  <a:lnTo>
                    <a:pt x="79" y="53"/>
                  </a:lnTo>
                  <a:cubicBezTo>
                    <a:pt x="76" y="50"/>
                    <a:pt x="74" y="50"/>
                    <a:pt x="68" y="45"/>
                  </a:cubicBezTo>
                  <a:cubicBezTo>
                    <a:pt x="60" y="39"/>
                    <a:pt x="58" y="37"/>
                    <a:pt x="52" y="45"/>
                  </a:cubicBezTo>
                  <a:lnTo>
                    <a:pt x="42" y="55"/>
                  </a:lnTo>
                  <a:lnTo>
                    <a:pt x="60" y="74"/>
                  </a:lnTo>
                  <a:lnTo>
                    <a:pt x="50" y="84"/>
                  </a:lnTo>
                  <a:lnTo>
                    <a:pt x="0" y="37"/>
                  </a:lnTo>
                  <a:close/>
                  <a:moveTo>
                    <a:pt x="42" y="34"/>
                  </a:moveTo>
                  <a:cubicBezTo>
                    <a:pt x="47" y="29"/>
                    <a:pt x="47" y="24"/>
                    <a:pt x="42" y="21"/>
                  </a:cubicBezTo>
                  <a:cubicBezTo>
                    <a:pt x="39" y="18"/>
                    <a:pt x="34" y="16"/>
                    <a:pt x="29" y="21"/>
                  </a:cubicBezTo>
                  <a:lnTo>
                    <a:pt x="15" y="34"/>
                  </a:lnTo>
                  <a:lnTo>
                    <a:pt x="29" y="47"/>
                  </a:lnTo>
                  <a:lnTo>
                    <a:pt x="42" y="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2" name="Freeform 108">
              <a:extLst>
                <a:ext uri="{FF2B5EF4-FFF2-40B4-BE49-F238E27FC236}">
                  <a16:creationId xmlns:a16="http://schemas.microsoft.com/office/drawing/2014/main" id="{8D4180B8-A8E3-184E-8F51-0DD740FD29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9688" y="2289175"/>
              <a:ext cx="31750" cy="31750"/>
            </a:xfrm>
            <a:custGeom>
              <a:avLst/>
              <a:gdLst>
                <a:gd name="T0" fmla="*/ 37 w 86"/>
                <a:gd name="T1" fmla="*/ 8 h 88"/>
                <a:gd name="T2" fmla="*/ 51 w 86"/>
                <a:gd name="T3" fmla="*/ 0 h 88"/>
                <a:gd name="T4" fmla="*/ 85 w 86"/>
                <a:gd name="T5" fmla="*/ 58 h 88"/>
                <a:gd name="T6" fmla="*/ 72 w 86"/>
                <a:gd name="T7" fmla="*/ 66 h 88"/>
                <a:gd name="T8" fmla="*/ 21 w 86"/>
                <a:gd name="T9" fmla="*/ 37 h 88"/>
                <a:gd name="T10" fmla="*/ 21 w 86"/>
                <a:gd name="T11" fmla="*/ 37 h 88"/>
                <a:gd name="T12" fmla="*/ 45 w 86"/>
                <a:gd name="T13" fmla="*/ 79 h 88"/>
                <a:gd name="T14" fmla="*/ 35 w 86"/>
                <a:gd name="T15" fmla="*/ 87 h 88"/>
                <a:gd name="T16" fmla="*/ 0 w 86"/>
                <a:gd name="T17" fmla="*/ 29 h 88"/>
                <a:gd name="T18" fmla="*/ 13 w 86"/>
                <a:gd name="T19" fmla="*/ 21 h 88"/>
                <a:gd name="T20" fmla="*/ 61 w 86"/>
                <a:gd name="T21" fmla="*/ 48 h 88"/>
                <a:gd name="T22" fmla="*/ 61 w 86"/>
                <a:gd name="T23" fmla="*/ 48 h 88"/>
                <a:gd name="T24" fmla="*/ 37 w 86"/>
                <a:gd name="T25" fmla="*/ 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88">
                  <a:moveTo>
                    <a:pt x="37" y="8"/>
                  </a:moveTo>
                  <a:lnTo>
                    <a:pt x="51" y="0"/>
                  </a:lnTo>
                  <a:lnTo>
                    <a:pt x="85" y="58"/>
                  </a:lnTo>
                  <a:lnTo>
                    <a:pt x="72" y="66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45" y="79"/>
                  </a:lnTo>
                  <a:lnTo>
                    <a:pt x="35" y="87"/>
                  </a:lnTo>
                  <a:lnTo>
                    <a:pt x="0" y="29"/>
                  </a:lnTo>
                  <a:lnTo>
                    <a:pt x="13" y="21"/>
                  </a:lnTo>
                  <a:lnTo>
                    <a:pt x="61" y="48"/>
                  </a:lnTo>
                  <a:lnTo>
                    <a:pt x="61" y="48"/>
                  </a:lnTo>
                  <a:lnTo>
                    <a:pt x="37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3" name="Freeform 109">
              <a:extLst>
                <a:ext uri="{FF2B5EF4-FFF2-40B4-BE49-F238E27FC236}">
                  <a16:creationId xmlns:a16="http://schemas.microsoft.com/office/drawing/2014/main" id="{6FD984BC-54C6-C24F-A8C3-F71BB29F4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1913" y="2273300"/>
              <a:ext cx="31750" cy="30163"/>
            </a:xfrm>
            <a:custGeom>
              <a:avLst/>
              <a:gdLst>
                <a:gd name="T0" fmla="*/ 0 w 86"/>
                <a:gd name="T1" fmla="*/ 31 h 85"/>
                <a:gd name="T2" fmla="*/ 24 w 86"/>
                <a:gd name="T3" fmla="*/ 13 h 85"/>
                <a:gd name="T4" fmla="*/ 66 w 86"/>
                <a:gd name="T5" fmla="*/ 21 h 85"/>
                <a:gd name="T6" fmla="*/ 66 w 86"/>
                <a:gd name="T7" fmla="*/ 66 h 85"/>
                <a:gd name="T8" fmla="*/ 42 w 86"/>
                <a:gd name="T9" fmla="*/ 84 h 85"/>
                <a:gd name="T10" fmla="*/ 0 w 86"/>
                <a:gd name="T11" fmla="*/ 31 h 85"/>
                <a:gd name="T12" fmla="*/ 47 w 86"/>
                <a:gd name="T13" fmla="*/ 66 h 85"/>
                <a:gd name="T14" fmla="*/ 58 w 86"/>
                <a:gd name="T15" fmla="*/ 58 h 85"/>
                <a:gd name="T16" fmla="*/ 55 w 86"/>
                <a:gd name="T17" fmla="*/ 31 h 85"/>
                <a:gd name="T18" fmla="*/ 29 w 86"/>
                <a:gd name="T19" fmla="*/ 23 h 85"/>
                <a:gd name="T20" fmla="*/ 18 w 86"/>
                <a:gd name="T21" fmla="*/ 31 h 85"/>
                <a:gd name="T22" fmla="*/ 47 w 86"/>
                <a:gd name="T23" fmla="*/ 6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85">
                  <a:moveTo>
                    <a:pt x="0" y="31"/>
                  </a:moveTo>
                  <a:lnTo>
                    <a:pt x="24" y="13"/>
                  </a:lnTo>
                  <a:cubicBezTo>
                    <a:pt x="42" y="0"/>
                    <a:pt x="58" y="10"/>
                    <a:pt x="66" y="21"/>
                  </a:cubicBezTo>
                  <a:cubicBezTo>
                    <a:pt x="74" y="31"/>
                    <a:pt x="85" y="53"/>
                    <a:pt x="66" y="66"/>
                  </a:cubicBezTo>
                  <a:lnTo>
                    <a:pt x="42" y="84"/>
                  </a:lnTo>
                  <a:lnTo>
                    <a:pt x="0" y="31"/>
                  </a:lnTo>
                  <a:close/>
                  <a:moveTo>
                    <a:pt x="47" y="66"/>
                  </a:moveTo>
                  <a:lnTo>
                    <a:pt x="58" y="58"/>
                  </a:lnTo>
                  <a:cubicBezTo>
                    <a:pt x="69" y="50"/>
                    <a:pt x="63" y="39"/>
                    <a:pt x="55" y="31"/>
                  </a:cubicBezTo>
                  <a:cubicBezTo>
                    <a:pt x="42" y="16"/>
                    <a:pt x="34" y="21"/>
                    <a:pt x="29" y="23"/>
                  </a:cubicBezTo>
                  <a:lnTo>
                    <a:pt x="18" y="31"/>
                  </a:lnTo>
                  <a:lnTo>
                    <a:pt x="47" y="6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4" name="Freeform 110">
              <a:extLst>
                <a:ext uri="{FF2B5EF4-FFF2-40B4-BE49-F238E27FC236}">
                  <a16:creationId xmlns:a16="http://schemas.microsoft.com/office/drawing/2014/main" id="{0235F8BF-11ED-C649-B11A-32F4A0338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963" y="2265363"/>
              <a:ext cx="23812" cy="20637"/>
            </a:xfrm>
            <a:custGeom>
              <a:avLst/>
              <a:gdLst>
                <a:gd name="T0" fmla="*/ 63 w 64"/>
                <a:gd name="T1" fmla="*/ 45 h 56"/>
                <a:gd name="T2" fmla="*/ 53 w 64"/>
                <a:gd name="T3" fmla="*/ 55 h 56"/>
                <a:gd name="T4" fmla="*/ 0 w 64"/>
                <a:gd name="T5" fmla="*/ 10 h 56"/>
                <a:gd name="T6" fmla="*/ 10 w 64"/>
                <a:gd name="T7" fmla="*/ 0 h 56"/>
                <a:gd name="T8" fmla="*/ 63 w 64"/>
                <a:gd name="T9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6">
                  <a:moveTo>
                    <a:pt x="63" y="45"/>
                  </a:moveTo>
                  <a:lnTo>
                    <a:pt x="53" y="55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63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5" name="Freeform 111">
              <a:extLst>
                <a:ext uri="{FF2B5EF4-FFF2-40B4-BE49-F238E27FC236}">
                  <a16:creationId xmlns:a16="http://schemas.microsoft.com/office/drawing/2014/main" id="{00E68667-F79D-E84F-9005-4B947C885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4138" y="2084388"/>
              <a:ext cx="31750" cy="28575"/>
            </a:xfrm>
            <a:custGeom>
              <a:avLst/>
              <a:gdLst>
                <a:gd name="T0" fmla="*/ 76 w 88"/>
                <a:gd name="T1" fmla="*/ 45 h 81"/>
                <a:gd name="T2" fmla="*/ 55 w 88"/>
                <a:gd name="T3" fmla="*/ 16 h 81"/>
                <a:gd name="T4" fmla="*/ 42 w 88"/>
                <a:gd name="T5" fmla="*/ 27 h 81"/>
                <a:gd name="T6" fmla="*/ 63 w 88"/>
                <a:gd name="T7" fmla="*/ 53 h 81"/>
                <a:gd name="T8" fmla="*/ 53 w 88"/>
                <a:gd name="T9" fmla="*/ 59 h 81"/>
                <a:gd name="T10" fmla="*/ 34 w 88"/>
                <a:gd name="T11" fmla="*/ 32 h 81"/>
                <a:gd name="T12" fmla="*/ 18 w 88"/>
                <a:gd name="T13" fmla="*/ 43 h 81"/>
                <a:gd name="T14" fmla="*/ 42 w 88"/>
                <a:gd name="T15" fmla="*/ 74 h 81"/>
                <a:gd name="T16" fmla="*/ 31 w 88"/>
                <a:gd name="T17" fmla="*/ 80 h 81"/>
                <a:gd name="T18" fmla="*/ 0 w 88"/>
                <a:gd name="T19" fmla="*/ 40 h 81"/>
                <a:gd name="T20" fmla="*/ 55 w 88"/>
                <a:gd name="T21" fmla="*/ 0 h 81"/>
                <a:gd name="T22" fmla="*/ 87 w 88"/>
                <a:gd name="T23" fmla="*/ 37 h 81"/>
                <a:gd name="T24" fmla="*/ 76 w 88"/>
                <a:gd name="T25" fmla="*/ 4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1">
                  <a:moveTo>
                    <a:pt x="76" y="45"/>
                  </a:moveTo>
                  <a:lnTo>
                    <a:pt x="55" y="16"/>
                  </a:lnTo>
                  <a:lnTo>
                    <a:pt x="42" y="27"/>
                  </a:lnTo>
                  <a:lnTo>
                    <a:pt x="63" y="53"/>
                  </a:lnTo>
                  <a:lnTo>
                    <a:pt x="53" y="59"/>
                  </a:lnTo>
                  <a:lnTo>
                    <a:pt x="34" y="32"/>
                  </a:lnTo>
                  <a:lnTo>
                    <a:pt x="18" y="43"/>
                  </a:lnTo>
                  <a:lnTo>
                    <a:pt x="42" y="74"/>
                  </a:lnTo>
                  <a:lnTo>
                    <a:pt x="31" y="80"/>
                  </a:lnTo>
                  <a:lnTo>
                    <a:pt x="0" y="40"/>
                  </a:lnTo>
                  <a:lnTo>
                    <a:pt x="55" y="0"/>
                  </a:lnTo>
                  <a:lnTo>
                    <a:pt x="87" y="37"/>
                  </a:lnTo>
                  <a:lnTo>
                    <a:pt x="76" y="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6" name="Freeform 112">
              <a:extLst>
                <a:ext uri="{FF2B5EF4-FFF2-40B4-BE49-F238E27FC236}">
                  <a16:creationId xmlns:a16="http://schemas.microsoft.com/office/drawing/2014/main" id="{90118849-3079-1E4E-941C-CE8671435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2050" y="2284413"/>
              <a:ext cx="31750" cy="31750"/>
            </a:xfrm>
            <a:custGeom>
              <a:avLst/>
              <a:gdLst>
                <a:gd name="T0" fmla="*/ 71 w 90"/>
                <a:gd name="T1" fmla="*/ 63 h 90"/>
                <a:gd name="T2" fmla="*/ 24 w 90"/>
                <a:gd name="T3" fmla="*/ 74 h 90"/>
                <a:gd name="T4" fmla="*/ 18 w 90"/>
                <a:gd name="T5" fmla="*/ 26 h 90"/>
                <a:gd name="T6" fmla="*/ 66 w 90"/>
                <a:gd name="T7" fmla="*/ 16 h 90"/>
                <a:gd name="T8" fmla="*/ 71 w 90"/>
                <a:gd name="T9" fmla="*/ 63 h 90"/>
                <a:gd name="T10" fmla="*/ 61 w 90"/>
                <a:gd name="T11" fmla="*/ 55 h 90"/>
                <a:gd name="T12" fmla="*/ 58 w 90"/>
                <a:gd name="T13" fmla="*/ 26 h 90"/>
                <a:gd name="T14" fmla="*/ 29 w 90"/>
                <a:gd name="T15" fmla="*/ 34 h 90"/>
                <a:gd name="T16" fmla="*/ 32 w 90"/>
                <a:gd name="T17" fmla="*/ 63 h 90"/>
                <a:gd name="T18" fmla="*/ 61 w 90"/>
                <a:gd name="T19" fmla="*/ 5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0">
                  <a:moveTo>
                    <a:pt x="71" y="63"/>
                  </a:moveTo>
                  <a:cubicBezTo>
                    <a:pt x="52" y="89"/>
                    <a:pt x="32" y="79"/>
                    <a:pt x="24" y="74"/>
                  </a:cubicBezTo>
                  <a:cubicBezTo>
                    <a:pt x="16" y="69"/>
                    <a:pt x="0" y="53"/>
                    <a:pt x="18" y="26"/>
                  </a:cubicBezTo>
                  <a:cubicBezTo>
                    <a:pt x="37" y="0"/>
                    <a:pt x="61" y="10"/>
                    <a:pt x="66" y="16"/>
                  </a:cubicBezTo>
                  <a:cubicBezTo>
                    <a:pt x="74" y="21"/>
                    <a:pt x="89" y="36"/>
                    <a:pt x="71" y="63"/>
                  </a:cubicBezTo>
                  <a:close/>
                  <a:moveTo>
                    <a:pt x="61" y="55"/>
                  </a:moveTo>
                  <a:cubicBezTo>
                    <a:pt x="71" y="39"/>
                    <a:pt x="66" y="29"/>
                    <a:pt x="58" y="26"/>
                  </a:cubicBezTo>
                  <a:cubicBezTo>
                    <a:pt x="53" y="21"/>
                    <a:pt x="39" y="21"/>
                    <a:pt x="29" y="34"/>
                  </a:cubicBezTo>
                  <a:cubicBezTo>
                    <a:pt x="18" y="50"/>
                    <a:pt x="26" y="61"/>
                    <a:pt x="32" y="63"/>
                  </a:cubicBezTo>
                  <a:cubicBezTo>
                    <a:pt x="37" y="69"/>
                    <a:pt x="50" y="71"/>
                    <a:pt x="61" y="5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7" name="Freeform 113">
              <a:extLst>
                <a:ext uri="{FF2B5EF4-FFF2-40B4-BE49-F238E27FC236}">
                  <a16:creationId xmlns:a16="http://schemas.microsoft.com/office/drawing/2014/main" id="{B3F09EC3-7CA8-2043-9504-3F100D8876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6975" y="2297113"/>
              <a:ext cx="20638" cy="26987"/>
            </a:xfrm>
            <a:custGeom>
              <a:avLst/>
              <a:gdLst>
                <a:gd name="T0" fmla="*/ 45 w 59"/>
                <a:gd name="T1" fmla="*/ 16 h 75"/>
                <a:gd name="T2" fmla="*/ 58 w 59"/>
                <a:gd name="T3" fmla="*/ 21 h 75"/>
                <a:gd name="T4" fmla="*/ 13 w 59"/>
                <a:gd name="T5" fmla="*/ 74 h 75"/>
                <a:gd name="T6" fmla="*/ 0 w 59"/>
                <a:gd name="T7" fmla="*/ 71 h 75"/>
                <a:gd name="T8" fmla="*/ 3 w 59"/>
                <a:gd name="T9" fmla="*/ 0 h 75"/>
                <a:gd name="T10" fmla="*/ 19 w 59"/>
                <a:gd name="T11" fmla="*/ 5 h 75"/>
                <a:gd name="T12" fmla="*/ 13 w 59"/>
                <a:gd name="T13" fmla="*/ 58 h 75"/>
                <a:gd name="T14" fmla="*/ 13 w 59"/>
                <a:gd name="T15" fmla="*/ 58 h 75"/>
                <a:gd name="T16" fmla="*/ 45 w 59"/>
                <a:gd name="T17" fmla="*/ 1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75">
                  <a:moveTo>
                    <a:pt x="45" y="16"/>
                  </a:moveTo>
                  <a:lnTo>
                    <a:pt x="58" y="21"/>
                  </a:lnTo>
                  <a:lnTo>
                    <a:pt x="13" y="74"/>
                  </a:lnTo>
                  <a:lnTo>
                    <a:pt x="0" y="71"/>
                  </a:lnTo>
                  <a:lnTo>
                    <a:pt x="3" y="0"/>
                  </a:lnTo>
                  <a:lnTo>
                    <a:pt x="19" y="5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45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8" name="Freeform 114">
              <a:extLst>
                <a:ext uri="{FF2B5EF4-FFF2-40B4-BE49-F238E27FC236}">
                  <a16:creationId xmlns:a16="http://schemas.microsoft.com/office/drawing/2014/main" id="{BD830DDD-423D-A046-9B38-744D6FAB1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6025" y="2306638"/>
              <a:ext cx="11113" cy="25400"/>
            </a:xfrm>
            <a:custGeom>
              <a:avLst/>
              <a:gdLst>
                <a:gd name="T0" fmla="*/ 13 w 32"/>
                <a:gd name="T1" fmla="*/ 69 h 70"/>
                <a:gd name="T2" fmla="*/ 0 w 32"/>
                <a:gd name="T3" fmla="*/ 63 h 70"/>
                <a:gd name="T4" fmla="*/ 18 w 32"/>
                <a:gd name="T5" fmla="*/ 0 h 70"/>
                <a:gd name="T6" fmla="*/ 31 w 32"/>
                <a:gd name="T7" fmla="*/ 2 h 70"/>
                <a:gd name="T8" fmla="*/ 13 w 32"/>
                <a:gd name="T9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70">
                  <a:moveTo>
                    <a:pt x="13" y="69"/>
                  </a:moveTo>
                  <a:lnTo>
                    <a:pt x="0" y="63"/>
                  </a:lnTo>
                  <a:lnTo>
                    <a:pt x="18" y="0"/>
                  </a:lnTo>
                  <a:lnTo>
                    <a:pt x="31" y="2"/>
                  </a:lnTo>
                  <a:lnTo>
                    <a:pt x="13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29" name="Freeform 115">
              <a:extLst>
                <a:ext uri="{FF2B5EF4-FFF2-40B4-BE49-F238E27FC236}">
                  <a16:creationId xmlns:a16="http://schemas.microsoft.com/office/drawing/2014/main" id="{C912A302-CAC9-7B4F-A97B-C48C6F5DC7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2308225"/>
              <a:ext cx="25400" cy="25400"/>
            </a:xfrm>
            <a:custGeom>
              <a:avLst/>
              <a:gdLst>
                <a:gd name="T0" fmla="*/ 70 w 71"/>
                <a:gd name="T1" fmla="*/ 69 h 72"/>
                <a:gd name="T2" fmla="*/ 57 w 71"/>
                <a:gd name="T3" fmla="*/ 69 h 72"/>
                <a:gd name="T4" fmla="*/ 54 w 71"/>
                <a:gd name="T5" fmla="*/ 13 h 72"/>
                <a:gd name="T6" fmla="*/ 54 w 71"/>
                <a:gd name="T7" fmla="*/ 13 h 72"/>
                <a:gd name="T8" fmla="*/ 44 w 71"/>
                <a:gd name="T9" fmla="*/ 69 h 72"/>
                <a:gd name="T10" fmla="*/ 31 w 71"/>
                <a:gd name="T11" fmla="*/ 71 h 72"/>
                <a:gd name="T12" fmla="*/ 13 w 71"/>
                <a:gd name="T13" fmla="*/ 16 h 72"/>
                <a:gd name="T14" fmla="*/ 13 w 71"/>
                <a:gd name="T15" fmla="*/ 16 h 72"/>
                <a:gd name="T16" fmla="*/ 18 w 71"/>
                <a:gd name="T17" fmla="*/ 71 h 72"/>
                <a:gd name="T18" fmla="*/ 5 w 71"/>
                <a:gd name="T19" fmla="*/ 71 h 72"/>
                <a:gd name="T20" fmla="*/ 0 w 71"/>
                <a:gd name="T21" fmla="*/ 5 h 72"/>
                <a:gd name="T22" fmla="*/ 21 w 71"/>
                <a:gd name="T23" fmla="*/ 3 h 72"/>
                <a:gd name="T24" fmla="*/ 37 w 71"/>
                <a:gd name="T25" fmla="*/ 56 h 72"/>
                <a:gd name="T26" fmla="*/ 37 w 71"/>
                <a:gd name="T27" fmla="*/ 56 h 72"/>
                <a:gd name="T28" fmla="*/ 46 w 71"/>
                <a:gd name="T29" fmla="*/ 3 h 72"/>
                <a:gd name="T30" fmla="*/ 65 w 71"/>
                <a:gd name="T31" fmla="*/ 0 h 72"/>
                <a:gd name="T32" fmla="*/ 70 w 71"/>
                <a:gd name="T33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2">
                  <a:moveTo>
                    <a:pt x="70" y="69"/>
                  </a:moveTo>
                  <a:lnTo>
                    <a:pt x="57" y="69"/>
                  </a:lnTo>
                  <a:lnTo>
                    <a:pt x="54" y="13"/>
                  </a:lnTo>
                  <a:lnTo>
                    <a:pt x="54" y="13"/>
                  </a:lnTo>
                  <a:lnTo>
                    <a:pt x="44" y="69"/>
                  </a:lnTo>
                  <a:lnTo>
                    <a:pt x="31" y="71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8" y="71"/>
                  </a:lnTo>
                  <a:lnTo>
                    <a:pt x="5" y="71"/>
                  </a:lnTo>
                  <a:lnTo>
                    <a:pt x="0" y="5"/>
                  </a:lnTo>
                  <a:lnTo>
                    <a:pt x="21" y="3"/>
                  </a:lnTo>
                  <a:lnTo>
                    <a:pt x="37" y="56"/>
                  </a:lnTo>
                  <a:lnTo>
                    <a:pt x="37" y="56"/>
                  </a:lnTo>
                  <a:lnTo>
                    <a:pt x="46" y="3"/>
                  </a:lnTo>
                  <a:lnTo>
                    <a:pt x="65" y="0"/>
                  </a:lnTo>
                  <a:lnTo>
                    <a:pt x="70" y="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0" name="Freeform 116">
              <a:extLst>
                <a:ext uri="{FF2B5EF4-FFF2-40B4-BE49-F238E27FC236}">
                  <a16:creationId xmlns:a16="http://schemas.microsoft.com/office/drawing/2014/main" id="{3DCAEFB1-6C0E-8E46-88CB-8F4FA8DC03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5875" y="2303463"/>
              <a:ext cx="26988" cy="26987"/>
            </a:xfrm>
            <a:custGeom>
              <a:avLst/>
              <a:gdLst>
                <a:gd name="T0" fmla="*/ 66 w 73"/>
                <a:gd name="T1" fmla="*/ 39 h 75"/>
                <a:gd name="T2" fmla="*/ 45 w 73"/>
                <a:gd name="T3" fmla="*/ 71 h 75"/>
                <a:gd name="T4" fmla="*/ 21 w 73"/>
                <a:gd name="T5" fmla="*/ 69 h 75"/>
                <a:gd name="T6" fmla="*/ 11 w 73"/>
                <a:gd name="T7" fmla="*/ 53 h 75"/>
                <a:gd name="T8" fmla="*/ 0 w 73"/>
                <a:gd name="T9" fmla="*/ 10 h 75"/>
                <a:gd name="T10" fmla="*/ 13 w 73"/>
                <a:gd name="T11" fmla="*/ 8 h 75"/>
                <a:gd name="T12" fmla="*/ 24 w 73"/>
                <a:gd name="T13" fmla="*/ 50 h 75"/>
                <a:gd name="T14" fmla="*/ 40 w 73"/>
                <a:gd name="T15" fmla="*/ 61 h 75"/>
                <a:gd name="T16" fmla="*/ 50 w 73"/>
                <a:gd name="T17" fmla="*/ 45 h 75"/>
                <a:gd name="T18" fmla="*/ 40 w 73"/>
                <a:gd name="T19" fmla="*/ 2 h 75"/>
                <a:gd name="T20" fmla="*/ 53 w 73"/>
                <a:gd name="T21" fmla="*/ 0 h 75"/>
                <a:gd name="T22" fmla="*/ 66 w 73"/>
                <a:gd name="T23" fmla="*/ 3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75">
                  <a:moveTo>
                    <a:pt x="66" y="39"/>
                  </a:moveTo>
                  <a:cubicBezTo>
                    <a:pt x="72" y="58"/>
                    <a:pt x="61" y="66"/>
                    <a:pt x="45" y="71"/>
                  </a:cubicBezTo>
                  <a:cubicBezTo>
                    <a:pt x="40" y="74"/>
                    <a:pt x="29" y="74"/>
                    <a:pt x="21" y="69"/>
                  </a:cubicBezTo>
                  <a:cubicBezTo>
                    <a:pt x="16" y="66"/>
                    <a:pt x="13" y="61"/>
                    <a:pt x="11" y="53"/>
                  </a:cubicBezTo>
                  <a:lnTo>
                    <a:pt x="0" y="10"/>
                  </a:lnTo>
                  <a:lnTo>
                    <a:pt x="13" y="8"/>
                  </a:lnTo>
                  <a:lnTo>
                    <a:pt x="24" y="50"/>
                  </a:lnTo>
                  <a:cubicBezTo>
                    <a:pt x="26" y="58"/>
                    <a:pt x="32" y="61"/>
                    <a:pt x="40" y="61"/>
                  </a:cubicBezTo>
                  <a:cubicBezTo>
                    <a:pt x="50" y="58"/>
                    <a:pt x="53" y="53"/>
                    <a:pt x="50" y="45"/>
                  </a:cubicBezTo>
                  <a:lnTo>
                    <a:pt x="40" y="2"/>
                  </a:lnTo>
                  <a:lnTo>
                    <a:pt x="53" y="0"/>
                  </a:lnTo>
                  <a:lnTo>
                    <a:pt x="66" y="3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1" name="Freeform 117">
              <a:extLst>
                <a:ext uri="{FF2B5EF4-FFF2-40B4-BE49-F238E27FC236}">
                  <a16:creationId xmlns:a16="http://schemas.microsoft.com/office/drawing/2014/main" id="{43B57D63-8C08-5544-B165-70A61A747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0775" y="2089150"/>
              <a:ext cx="23813" cy="26988"/>
            </a:xfrm>
            <a:custGeom>
              <a:avLst/>
              <a:gdLst>
                <a:gd name="T0" fmla="*/ 66 w 67"/>
                <a:gd name="T1" fmla="*/ 66 h 77"/>
                <a:gd name="T2" fmla="*/ 59 w 67"/>
                <a:gd name="T3" fmla="*/ 76 h 77"/>
                <a:gd name="T4" fmla="*/ 0 w 67"/>
                <a:gd name="T5" fmla="*/ 39 h 77"/>
                <a:gd name="T6" fmla="*/ 19 w 67"/>
                <a:gd name="T7" fmla="*/ 13 h 77"/>
                <a:gd name="T8" fmla="*/ 51 w 67"/>
                <a:gd name="T9" fmla="*/ 8 h 77"/>
                <a:gd name="T10" fmla="*/ 56 w 67"/>
                <a:gd name="T11" fmla="*/ 37 h 77"/>
                <a:gd name="T12" fmla="*/ 45 w 67"/>
                <a:gd name="T13" fmla="*/ 53 h 77"/>
                <a:gd name="T14" fmla="*/ 66 w 67"/>
                <a:gd name="T15" fmla="*/ 66 h 77"/>
                <a:gd name="T16" fmla="*/ 43 w 67"/>
                <a:gd name="T17" fmla="*/ 37 h 77"/>
                <a:gd name="T18" fmla="*/ 40 w 67"/>
                <a:gd name="T19" fmla="*/ 21 h 77"/>
                <a:gd name="T20" fmla="*/ 24 w 67"/>
                <a:gd name="T21" fmla="*/ 26 h 77"/>
                <a:gd name="T22" fmla="*/ 19 w 67"/>
                <a:gd name="T23" fmla="*/ 37 h 77"/>
                <a:gd name="T24" fmla="*/ 35 w 67"/>
                <a:gd name="T25" fmla="*/ 47 h 77"/>
                <a:gd name="T26" fmla="*/ 43 w 67"/>
                <a:gd name="T27" fmla="*/ 3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7">
                  <a:moveTo>
                    <a:pt x="66" y="66"/>
                  </a:moveTo>
                  <a:lnTo>
                    <a:pt x="59" y="76"/>
                  </a:lnTo>
                  <a:lnTo>
                    <a:pt x="0" y="39"/>
                  </a:lnTo>
                  <a:lnTo>
                    <a:pt x="19" y="13"/>
                  </a:lnTo>
                  <a:cubicBezTo>
                    <a:pt x="27" y="2"/>
                    <a:pt x="37" y="0"/>
                    <a:pt x="51" y="8"/>
                  </a:cubicBezTo>
                  <a:cubicBezTo>
                    <a:pt x="56" y="10"/>
                    <a:pt x="66" y="23"/>
                    <a:pt x="56" y="37"/>
                  </a:cubicBezTo>
                  <a:lnTo>
                    <a:pt x="45" y="53"/>
                  </a:lnTo>
                  <a:lnTo>
                    <a:pt x="66" y="66"/>
                  </a:lnTo>
                  <a:close/>
                  <a:moveTo>
                    <a:pt x="43" y="37"/>
                  </a:moveTo>
                  <a:cubicBezTo>
                    <a:pt x="48" y="29"/>
                    <a:pt x="43" y="23"/>
                    <a:pt x="40" y="21"/>
                  </a:cubicBezTo>
                  <a:cubicBezTo>
                    <a:pt x="35" y="18"/>
                    <a:pt x="29" y="18"/>
                    <a:pt x="24" y="26"/>
                  </a:cubicBezTo>
                  <a:lnTo>
                    <a:pt x="19" y="37"/>
                  </a:lnTo>
                  <a:lnTo>
                    <a:pt x="35" y="47"/>
                  </a:lnTo>
                  <a:lnTo>
                    <a:pt x="43" y="3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2" name="Freeform 118">
              <a:extLst>
                <a:ext uri="{FF2B5EF4-FFF2-40B4-BE49-F238E27FC236}">
                  <a16:creationId xmlns:a16="http://schemas.microsoft.com/office/drawing/2014/main" id="{4729A6C7-FDB0-8444-979D-7A318DBAA3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2274888"/>
              <a:ext cx="7938" cy="6350"/>
            </a:xfrm>
            <a:custGeom>
              <a:avLst/>
              <a:gdLst>
                <a:gd name="T0" fmla="*/ 5 w 24"/>
                <a:gd name="T1" fmla="*/ 18 h 19"/>
                <a:gd name="T2" fmla="*/ 0 w 24"/>
                <a:gd name="T3" fmla="*/ 18 h 19"/>
                <a:gd name="T4" fmla="*/ 18 w 24"/>
                <a:gd name="T5" fmla="*/ 5 h 19"/>
                <a:gd name="T6" fmla="*/ 5 w 24"/>
                <a:gd name="T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9">
                  <a:moveTo>
                    <a:pt x="5" y="18"/>
                  </a:moveTo>
                  <a:lnTo>
                    <a:pt x="0" y="18"/>
                  </a:lnTo>
                  <a:cubicBezTo>
                    <a:pt x="2" y="11"/>
                    <a:pt x="8" y="0"/>
                    <a:pt x="18" y="5"/>
                  </a:cubicBezTo>
                  <a:cubicBezTo>
                    <a:pt x="23" y="16"/>
                    <a:pt x="10" y="13"/>
                    <a:pt x="5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3" name="Freeform 119">
              <a:extLst>
                <a:ext uri="{FF2B5EF4-FFF2-40B4-BE49-F238E27FC236}">
                  <a16:creationId xmlns:a16="http://schemas.microsoft.com/office/drawing/2014/main" id="{0AE001B8-6D72-C644-B583-2FDE2B0E3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2200275"/>
              <a:ext cx="7937" cy="4763"/>
            </a:xfrm>
            <a:custGeom>
              <a:avLst/>
              <a:gdLst>
                <a:gd name="T0" fmla="*/ 21 w 22"/>
                <a:gd name="T1" fmla="*/ 14 h 15"/>
                <a:gd name="T2" fmla="*/ 2 w 22"/>
                <a:gd name="T3" fmla="*/ 14 h 15"/>
                <a:gd name="T4" fmla="*/ 21 w 22"/>
                <a:gd name="T5" fmla="*/ 8 h 15"/>
                <a:gd name="T6" fmla="*/ 21 w 22"/>
                <a:gd name="T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5">
                  <a:moveTo>
                    <a:pt x="21" y="14"/>
                  </a:moveTo>
                  <a:lnTo>
                    <a:pt x="2" y="14"/>
                  </a:lnTo>
                  <a:cubicBezTo>
                    <a:pt x="0" y="3"/>
                    <a:pt x="16" y="0"/>
                    <a:pt x="21" y="8"/>
                  </a:cubicBezTo>
                  <a:lnTo>
                    <a:pt x="21" y="1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4" name="Freeform 120">
              <a:extLst>
                <a:ext uri="{FF2B5EF4-FFF2-40B4-BE49-F238E27FC236}">
                  <a16:creationId xmlns:a16="http://schemas.microsoft.com/office/drawing/2014/main" id="{AF5F5C29-7AA0-4043-8CC9-2F6C1938F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50" y="2155825"/>
              <a:ext cx="15875" cy="4763"/>
            </a:xfrm>
            <a:custGeom>
              <a:avLst/>
              <a:gdLst>
                <a:gd name="T0" fmla="*/ 0 w 42"/>
                <a:gd name="T1" fmla="*/ 13 h 14"/>
                <a:gd name="T2" fmla="*/ 11 w 42"/>
                <a:gd name="T3" fmla="*/ 3 h 14"/>
                <a:gd name="T4" fmla="*/ 31 w 42"/>
                <a:gd name="T5" fmla="*/ 0 h 14"/>
                <a:gd name="T6" fmla="*/ 41 w 42"/>
                <a:gd name="T7" fmla="*/ 0 h 14"/>
                <a:gd name="T8" fmla="*/ 39 w 42"/>
                <a:gd name="T9" fmla="*/ 8 h 14"/>
                <a:gd name="T10" fmla="*/ 26 w 42"/>
                <a:gd name="T11" fmla="*/ 13 h 14"/>
                <a:gd name="T12" fmla="*/ 28 w 42"/>
                <a:gd name="T13" fmla="*/ 8 h 14"/>
                <a:gd name="T14" fmla="*/ 13 w 42"/>
                <a:gd name="T15" fmla="*/ 8 h 14"/>
                <a:gd name="T16" fmla="*/ 5 w 42"/>
                <a:gd name="T17" fmla="*/ 13 h 14"/>
                <a:gd name="T18" fmla="*/ 0 w 42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14">
                  <a:moveTo>
                    <a:pt x="0" y="13"/>
                  </a:moveTo>
                  <a:lnTo>
                    <a:pt x="11" y="3"/>
                  </a:lnTo>
                  <a:lnTo>
                    <a:pt x="31" y="0"/>
                  </a:lnTo>
                  <a:lnTo>
                    <a:pt x="41" y="0"/>
                  </a:lnTo>
                  <a:lnTo>
                    <a:pt x="39" y="8"/>
                  </a:lnTo>
                  <a:lnTo>
                    <a:pt x="26" y="13"/>
                  </a:lnTo>
                  <a:lnTo>
                    <a:pt x="28" y="8"/>
                  </a:lnTo>
                  <a:lnTo>
                    <a:pt x="13" y="8"/>
                  </a:lnTo>
                  <a:lnTo>
                    <a:pt x="5" y="13"/>
                  </a:lnTo>
                  <a:lnTo>
                    <a:pt x="0" y="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5" name="Freeform 121">
              <a:extLst>
                <a:ext uri="{FF2B5EF4-FFF2-40B4-BE49-F238E27FC236}">
                  <a16:creationId xmlns:a16="http://schemas.microsoft.com/office/drawing/2014/main" id="{78A58993-2366-514F-B1AA-CE1A9F3C8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2155825"/>
              <a:ext cx="11113" cy="6350"/>
            </a:xfrm>
            <a:custGeom>
              <a:avLst/>
              <a:gdLst>
                <a:gd name="T0" fmla="*/ 16 w 33"/>
                <a:gd name="T1" fmla="*/ 0 h 17"/>
                <a:gd name="T2" fmla="*/ 24 w 33"/>
                <a:gd name="T3" fmla="*/ 0 h 17"/>
                <a:gd name="T4" fmla="*/ 32 w 33"/>
                <a:gd name="T5" fmla="*/ 3 h 17"/>
                <a:gd name="T6" fmla="*/ 27 w 33"/>
                <a:gd name="T7" fmla="*/ 8 h 17"/>
                <a:gd name="T8" fmla="*/ 19 w 33"/>
                <a:gd name="T9" fmla="*/ 11 h 17"/>
                <a:gd name="T10" fmla="*/ 14 w 33"/>
                <a:gd name="T11" fmla="*/ 16 h 17"/>
                <a:gd name="T12" fmla="*/ 11 w 33"/>
                <a:gd name="T13" fmla="*/ 11 h 17"/>
                <a:gd name="T14" fmla="*/ 3 w 33"/>
                <a:gd name="T15" fmla="*/ 13 h 17"/>
                <a:gd name="T16" fmla="*/ 0 w 33"/>
                <a:gd name="T17" fmla="*/ 11 h 17"/>
                <a:gd name="T18" fmla="*/ 8 w 33"/>
                <a:gd name="T19" fmla="*/ 8 h 17"/>
                <a:gd name="T20" fmla="*/ 6 w 33"/>
                <a:gd name="T21" fmla="*/ 5 h 17"/>
                <a:gd name="T22" fmla="*/ 8 w 33"/>
                <a:gd name="T23" fmla="*/ 0 h 17"/>
                <a:gd name="T24" fmla="*/ 16 w 3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lnTo>
                    <a:pt x="24" y="0"/>
                  </a:lnTo>
                  <a:lnTo>
                    <a:pt x="32" y="3"/>
                  </a:lnTo>
                  <a:lnTo>
                    <a:pt x="27" y="8"/>
                  </a:lnTo>
                  <a:lnTo>
                    <a:pt x="19" y="11"/>
                  </a:lnTo>
                  <a:lnTo>
                    <a:pt x="14" y="16"/>
                  </a:lnTo>
                  <a:lnTo>
                    <a:pt x="11" y="11"/>
                  </a:lnTo>
                  <a:lnTo>
                    <a:pt x="3" y="13"/>
                  </a:lnTo>
                  <a:lnTo>
                    <a:pt x="0" y="11"/>
                  </a:lnTo>
                  <a:lnTo>
                    <a:pt x="8" y="8"/>
                  </a:lnTo>
                  <a:lnTo>
                    <a:pt x="6" y="5"/>
                  </a:lnTo>
                  <a:lnTo>
                    <a:pt x="8" y="0"/>
                  </a:lnTo>
                  <a:lnTo>
                    <a:pt x="16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6" name="Freeform 122">
              <a:extLst>
                <a:ext uri="{FF2B5EF4-FFF2-40B4-BE49-F238E27FC236}">
                  <a16:creationId xmlns:a16="http://schemas.microsoft.com/office/drawing/2014/main" id="{17271744-B904-FC4B-83EB-006A32950C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157413"/>
              <a:ext cx="6350" cy="3175"/>
            </a:xfrm>
            <a:custGeom>
              <a:avLst/>
              <a:gdLst>
                <a:gd name="T0" fmla="*/ 2 w 16"/>
                <a:gd name="T1" fmla="*/ 3 h 9"/>
                <a:gd name="T2" fmla="*/ 5 w 16"/>
                <a:gd name="T3" fmla="*/ 0 h 9"/>
                <a:gd name="T4" fmla="*/ 15 w 16"/>
                <a:gd name="T5" fmla="*/ 0 h 9"/>
                <a:gd name="T6" fmla="*/ 13 w 16"/>
                <a:gd name="T7" fmla="*/ 6 h 9"/>
                <a:gd name="T8" fmla="*/ 0 w 16"/>
                <a:gd name="T9" fmla="*/ 8 h 9"/>
                <a:gd name="T10" fmla="*/ 2 w 16"/>
                <a:gd name="T1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2" y="3"/>
                  </a:moveTo>
                  <a:lnTo>
                    <a:pt x="5" y="0"/>
                  </a:lnTo>
                  <a:lnTo>
                    <a:pt x="15" y="0"/>
                  </a:lnTo>
                  <a:lnTo>
                    <a:pt x="13" y="6"/>
                  </a:lnTo>
                  <a:lnTo>
                    <a:pt x="0" y="8"/>
                  </a:lnTo>
                  <a:lnTo>
                    <a:pt x="2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7" name="Freeform 123">
              <a:extLst>
                <a:ext uri="{FF2B5EF4-FFF2-40B4-BE49-F238E27FC236}">
                  <a16:creationId xmlns:a16="http://schemas.microsoft.com/office/drawing/2014/main" id="{94427F41-155A-344F-9A8D-F9294D391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8413" y="2162175"/>
              <a:ext cx="4762" cy="3175"/>
            </a:xfrm>
            <a:custGeom>
              <a:avLst/>
              <a:gdLst>
                <a:gd name="T0" fmla="*/ 2 w 13"/>
                <a:gd name="T1" fmla="*/ 3 h 7"/>
                <a:gd name="T2" fmla="*/ 12 w 13"/>
                <a:gd name="T3" fmla="*/ 0 h 7"/>
                <a:gd name="T4" fmla="*/ 9 w 13"/>
                <a:gd name="T5" fmla="*/ 6 h 7"/>
                <a:gd name="T6" fmla="*/ 0 w 13"/>
                <a:gd name="T7" fmla="*/ 6 h 7"/>
                <a:gd name="T8" fmla="*/ 2 w 1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7">
                  <a:moveTo>
                    <a:pt x="2" y="3"/>
                  </a:moveTo>
                  <a:lnTo>
                    <a:pt x="12" y="0"/>
                  </a:lnTo>
                  <a:lnTo>
                    <a:pt x="9" y="6"/>
                  </a:lnTo>
                  <a:lnTo>
                    <a:pt x="0" y="6"/>
                  </a:lnTo>
                  <a:lnTo>
                    <a:pt x="2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8" name="Freeform 124">
              <a:extLst>
                <a:ext uri="{FF2B5EF4-FFF2-40B4-BE49-F238E27FC236}">
                  <a16:creationId xmlns:a16="http://schemas.microsoft.com/office/drawing/2014/main" id="{8ECE91FD-D70F-D240-A380-1C71F0F4A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160588"/>
              <a:ext cx="3175" cy="3175"/>
            </a:xfrm>
            <a:custGeom>
              <a:avLst/>
              <a:gdLst>
                <a:gd name="T0" fmla="*/ 0 w 8"/>
                <a:gd name="T1" fmla="*/ 5 h 9"/>
                <a:gd name="T2" fmla="*/ 5 w 8"/>
                <a:gd name="T3" fmla="*/ 0 h 9"/>
                <a:gd name="T4" fmla="*/ 7 w 8"/>
                <a:gd name="T5" fmla="*/ 5 h 9"/>
                <a:gd name="T6" fmla="*/ 5 w 8"/>
                <a:gd name="T7" fmla="*/ 8 h 9"/>
                <a:gd name="T8" fmla="*/ 0 w 8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0" y="5"/>
                  </a:moveTo>
                  <a:lnTo>
                    <a:pt x="5" y="0"/>
                  </a:lnTo>
                  <a:lnTo>
                    <a:pt x="7" y="5"/>
                  </a:lnTo>
                  <a:lnTo>
                    <a:pt x="5" y="8"/>
                  </a:ln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39" name="Freeform 125">
              <a:extLst>
                <a:ext uri="{FF2B5EF4-FFF2-40B4-BE49-F238E27FC236}">
                  <a16:creationId xmlns:a16="http://schemas.microsoft.com/office/drawing/2014/main" id="{57EAEAE5-96B7-A142-BD9F-44E57A3BE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0638" y="2163763"/>
              <a:ext cx="3175" cy="4762"/>
            </a:xfrm>
            <a:custGeom>
              <a:avLst/>
              <a:gdLst>
                <a:gd name="T0" fmla="*/ 0 w 9"/>
                <a:gd name="T1" fmla="*/ 8 h 14"/>
                <a:gd name="T2" fmla="*/ 6 w 9"/>
                <a:gd name="T3" fmla="*/ 13 h 14"/>
                <a:gd name="T4" fmla="*/ 8 w 9"/>
                <a:gd name="T5" fmla="*/ 11 h 14"/>
                <a:gd name="T6" fmla="*/ 6 w 9"/>
                <a:gd name="T7" fmla="*/ 0 h 14"/>
                <a:gd name="T8" fmla="*/ 0 w 9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0" y="8"/>
                  </a:moveTo>
                  <a:lnTo>
                    <a:pt x="6" y="13"/>
                  </a:lnTo>
                  <a:lnTo>
                    <a:pt x="8" y="11"/>
                  </a:lnTo>
                  <a:lnTo>
                    <a:pt x="6" y="0"/>
                  </a:lnTo>
                  <a:lnTo>
                    <a:pt x="0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0" name="Freeform 126">
              <a:extLst>
                <a:ext uri="{FF2B5EF4-FFF2-40B4-BE49-F238E27FC236}">
                  <a16:creationId xmlns:a16="http://schemas.microsoft.com/office/drawing/2014/main" id="{83265576-3875-654F-A4CD-EBE5CF080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3813" y="2165350"/>
              <a:ext cx="3175" cy="3175"/>
            </a:xfrm>
            <a:custGeom>
              <a:avLst/>
              <a:gdLst>
                <a:gd name="T0" fmla="*/ 5 w 11"/>
                <a:gd name="T1" fmla="*/ 8 h 9"/>
                <a:gd name="T2" fmla="*/ 10 w 11"/>
                <a:gd name="T3" fmla="*/ 2 h 9"/>
                <a:gd name="T4" fmla="*/ 0 w 11"/>
                <a:gd name="T5" fmla="*/ 0 h 9"/>
                <a:gd name="T6" fmla="*/ 5 w 11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5" y="8"/>
                  </a:moveTo>
                  <a:lnTo>
                    <a:pt x="10" y="2"/>
                  </a:lnTo>
                  <a:lnTo>
                    <a:pt x="0" y="0"/>
                  </a:lnTo>
                  <a:lnTo>
                    <a:pt x="5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1" name="Freeform 127">
              <a:extLst>
                <a:ext uri="{FF2B5EF4-FFF2-40B4-BE49-F238E27FC236}">
                  <a16:creationId xmlns:a16="http://schemas.microsoft.com/office/drawing/2014/main" id="{BC0D0265-E3BD-B046-B231-7ECB8C2E19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8575" y="2165350"/>
              <a:ext cx="1588" cy="6350"/>
            </a:xfrm>
            <a:custGeom>
              <a:avLst/>
              <a:gdLst>
                <a:gd name="T0" fmla="*/ 3 w 6"/>
                <a:gd name="T1" fmla="*/ 0 h 17"/>
                <a:gd name="T2" fmla="*/ 5 w 6"/>
                <a:gd name="T3" fmla="*/ 3 h 17"/>
                <a:gd name="T4" fmla="*/ 5 w 6"/>
                <a:gd name="T5" fmla="*/ 16 h 17"/>
                <a:gd name="T6" fmla="*/ 0 w 6"/>
                <a:gd name="T7" fmla="*/ 3 h 17"/>
                <a:gd name="T8" fmla="*/ 3 w 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7">
                  <a:moveTo>
                    <a:pt x="3" y="0"/>
                  </a:moveTo>
                  <a:lnTo>
                    <a:pt x="5" y="3"/>
                  </a:lnTo>
                  <a:lnTo>
                    <a:pt x="5" y="16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2" name="Freeform 128">
              <a:extLst>
                <a:ext uri="{FF2B5EF4-FFF2-40B4-BE49-F238E27FC236}">
                  <a16:creationId xmlns:a16="http://schemas.microsoft.com/office/drawing/2014/main" id="{4F5A920F-64C9-0044-810B-9B7161C57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1575" y="2074863"/>
              <a:ext cx="171450" cy="211137"/>
            </a:xfrm>
            <a:custGeom>
              <a:avLst/>
              <a:gdLst>
                <a:gd name="T0" fmla="*/ 199 w 477"/>
                <a:gd name="T1" fmla="*/ 18 h 586"/>
                <a:gd name="T2" fmla="*/ 204 w 477"/>
                <a:gd name="T3" fmla="*/ 40 h 586"/>
                <a:gd name="T4" fmla="*/ 220 w 477"/>
                <a:gd name="T5" fmla="*/ 74 h 586"/>
                <a:gd name="T6" fmla="*/ 209 w 477"/>
                <a:gd name="T7" fmla="*/ 66 h 586"/>
                <a:gd name="T8" fmla="*/ 215 w 477"/>
                <a:gd name="T9" fmla="*/ 71 h 586"/>
                <a:gd name="T10" fmla="*/ 202 w 477"/>
                <a:gd name="T11" fmla="*/ 90 h 586"/>
                <a:gd name="T12" fmla="*/ 215 w 477"/>
                <a:gd name="T13" fmla="*/ 98 h 586"/>
                <a:gd name="T14" fmla="*/ 236 w 477"/>
                <a:gd name="T15" fmla="*/ 93 h 586"/>
                <a:gd name="T16" fmla="*/ 241 w 477"/>
                <a:gd name="T17" fmla="*/ 58 h 586"/>
                <a:gd name="T18" fmla="*/ 241 w 477"/>
                <a:gd name="T19" fmla="*/ 58 h 586"/>
                <a:gd name="T20" fmla="*/ 239 w 477"/>
                <a:gd name="T21" fmla="*/ 45 h 586"/>
                <a:gd name="T22" fmla="*/ 237 w 477"/>
                <a:gd name="T23" fmla="*/ 68 h 586"/>
                <a:gd name="T24" fmla="*/ 312 w 477"/>
                <a:gd name="T25" fmla="*/ 283 h 586"/>
                <a:gd name="T26" fmla="*/ 341 w 477"/>
                <a:gd name="T27" fmla="*/ 296 h 586"/>
                <a:gd name="T28" fmla="*/ 357 w 477"/>
                <a:gd name="T29" fmla="*/ 296 h 586"/>
                <a:gd name="T30" fmla="*/ 396 w 477"/>
                <a:gd name="T31" fmla="*/ 339 h 586"/>
                <a:gd name="T32" fmla="*/ 418 w 477"/>
                <a:gd name="T33" fmla="*/ 437 h 586"/>
                <a:gd name="T34" fmla="*/ 338 w 477"/>
                <a:gd name="T35" fmla="*/ 500 h 586"/>
                <a:gd name="T36" fmla="*/ 262 w 477"/>
                <a:gd name="T37" fmla="*/ 572 h 586"/>
                <a:gd name="T38" fmla="*/ 241 w 477"/>
                <a:gd name="T39" fmla="*/ 559 h 586"/>
                <a:gd name="T40" fmla="*/ 260 w 477"/>
                <a:gd name="T41" fmla="*/ 344 h 586"/>
                <a:gd name="T42" fmla="*/ 270 w 477"/>
                <a:gd name="T43" fmla="*/ 302 h 586"/>
                <a:gd name="T44" fmla="*/ 239 w 477"/>
                <a:gd name="T45" fmla="*/ 294 h 586"/>
                <a:gd name="T46" fmla="*/ 167 w 477"/>
                <a:gd name="T47" fmla="*/ 259 h 586"/>
                <a:gd name="T48" fmla="*/ 135 w 477"/>
                <a:gd name="T49" fmla="*/ 238 h 586"/>
                <a:gd name="T50" fmla="*/ 104 w 477"/>
                <a:gd name="T51" fmla="*/ 148 h 586"/>
                <a:gd name="T52" fmla="*/ 0 w 477"/>
                <a:gd name="T53" fmla="*/ 132 h 586"/>
                <a:gd name="T54" fmla="*/ 24 w 477"/>
                <a:gd name="T55" fmla="*/ 103 h 586"/>
                <a:gd name="T56" fmla="*/ 24 w 477"/>
                <a:gd name="T57" fmla="*/ 93 h 586"/>
                <a:gd name="T58" fmla="*/ 24 w 477"/>
                <a:gd name="T59" fmla="*/ 79 h 586"/>
                <a:gd name="T60" fmla="*/ 156 w 477"/>
                <a:gd name="T61" fmla="*/ 42 h 586"/>
                <a:gd name="T62" fmla="*/ 167 w 477"/>
                <a:gd name="T63" fmla="*/ 21 h 586"/>
                <a:gd name="T64" fmla="*/ 207 w 477"/>
                <a:gd name="T65" fmla="*/ 3 h 586"/>
                <a:gd name="T66" fmla="*/ 220 w 477"/>
                <a:gd name="T67" fmla="*/ 10 h 586"/>
                <a:gd name="T68" fmla="*/ 231 w 477"/>
                <a:gd name="T69" fmla="*/ 10 h 586"/>
                <a:gd name="T70" fmla="*/ 285 w 477"/>
                <a:gd name="T71" fmla="*/ 55 h 586"/>
                <a:gd name="T72" fmla="*/ 291 w 477"/>
                <a:gd name="T73" fmla="*/ 79 h 586"/>
                <a:gd name="T74" fmla="*/ 341 w 477"/>
                <a:gd name="T75" fmla="*/ 116 h 586"/>
                <a:gd name="T76" fmla="*/ 265 w 477"/>
                <a:gd name="T77" fmla="*/ 220 h 586"/>
                <a:gd name="T78" fmla="*/ 249 w 477"/>
                <a:gd name="T79" fmla="*/ 206 h 586"/>
                <a:gd name="T80" fmla="*/ 204 w 477"/>
                <a:gd name="T81" fmla="*/ 251 h 586"/>
                <a:gd name="T82" fmla="*/ 225 w 477"/>
                <a:gd name="T83" fmla="*/ 233 h 586"/>
                <a:gd name="T84" fmla="*/ 252 w 477"/>
                <a:gd name="T85" fmla="*/ 270 h 586"/>
                <a:gd name="T86" fmla="*/ 257 w 477"/>
                <a:gd name="T87" fmla="*/ 291 h 586"/>
                <a:gd name="T88" fmla="*/ 273 w 477"/>
                <a:gd name="T89" fmla="*/ 291 h 586"/>
                <a:gd name="T90" fmla="*/ 283 w 477"/>
                <a:gd name="T91" fmla="*/ 296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7" h="586">
                  <a:moveTo>
                    <a:pt x="204" y="40"/>
                  </a:moveTo>
                  <a:cubicBezTo>
                    <a:pt x="207" y="37"/>
                    <a:pt x="204" y="21"/>
                    <a:pt x="199" y="18"/>
                  </a:cubicBezTo>
                  <a:cubicBezTo>
                    <a:pt x="194" y="29"/>
                    <a:pt x="212" y="32"/>
                    <a:pt x="199" y="40"/>
                  </a:cubicBezTo>
                  <a:lnTo>
                    <a:pt x="204" y="40"/>
                  </a:lnTo>
                  <a:close/>
                  <a:moveTo>
                    <a:pt x="237" y="69"/>
                  </a:moveTo>
                  <a:cubicBezTo>
                    <a:pt x="236" y="72"/>
                    <a:pt x="231" y="74"/>
                    <a:pt x="220" y="74"/>
                  </a:cubicBezTo>
                  <a:cubicBezTo>
                    <a:pt x="217" y="71"/>
                    <a:pt x="215" y="69"/>
                    <a:pt x="215" y="66"/>
                  </a:cubicBezTo>
                  <a:lnTo>
                    <a:pt x="209" y="66"/>
                  </a:lnTo>
                  <a:lnTo>
                    <a:pt x="209" y="71"/>
                  </a:lnTo>
                  <a:lnTo>
                    <a:pt x="215" y="71"/>
                  </a:lnTo>
                  <a:cubicBezTo>
                    <a:pt x="212" y="74"/>
                    <a:pt x="209" y="77"/>
                    <a:pt x="207" y="77"/>
                  </a:cubicBezTo>
                  <a:cubicBezTo>
                    <a:pt x="207" y="82"/>
                    <a:pt x="207" y="87"/>
                    <a:pt x="202" y="90"/>
                  </a:cubicBezTo>
                  <a:lnTo>
                    <a:pt x="209" y="90"/>
                  </a:lnTo>
                  <a:cubicBezTo>
                    <a:pt x="212" y="93"/>
                    <a:pt x="215" y="95"/>
                    <a:pt x="215" y="98"/>
                  </a:cubicBezTo>
                  <a:cubicBezTo>
                    <a:pt x="220" y="100"/>
                    <a:pt x="231" y="95"/>
                    <a:pt x="233" y="103"/>
                  </a:cubicBezTo>
                  <a:cubicBezTo>
                    <a:pt x="231" y="95"/>
                    <a:pt x="233" y="93"/>
                    <a:pt x="236" y="93"/>
                  </a:cubicBezTo>
                  <a:cubicBezTo>
                    <a:pt x="236" y="87"/>
                    <a:pt x="235" y="78"/>
                    <a:pt x="237" y="69"/>
                  </a:cubicBezTo>
                  <a:close/>
                  <a:moveTo>
                    <a:pt x="241" y="58"/>
                  </a:moveTo>
                  <a:lnTo>
                    <a:pt x="247" y="53"/>
                  </a:lnTo>
                  <a:cubicBezTo>
                    <a:pt x="244" y="53"/>
                    <a:pt x="244" y="55"/>
                    <a:pt x="241" y="58"/>
                  </a:cubicBezTo>
                  <a:lnTo>
                    <a:pt x="233" y="50"/>
                  </a:lnTo>
                  <a:lnTo>
                    <a:pt x="239" y="45"/>
                  </a:lnTo>
                  <a:cubicBezTo>
                    <a:pt x="233" y="48"/>
                    <a:pt x="231" y="40"/>
                    <a:pt x="225" y="37"/>
                  </a:cubicBezTo>
                  <a:cubicBezTo>
                    <a:pt x="222" y="48"/>
                    <a:pt x="238" y="61"/>
                    <a:pt x="237" y="68"/>
                  </a:cubicBezTo>
                  <a:cubicBezTo>
                    <a:pt x="238" y="65"/>
                    <a:pt x="239" y="61"/>
                    <a:pt x="241" y="58"/>
                  </a:cubicBezTo>
                  <a:close/>
                  <a:moveTo>
                    <a:pt x="312" y="283"/>
                  </a:moveTo>
                  <a:cubicBezTo>
                    <a:pt x="312" y="288"/>
                    <a:pt x="314" y="288"/>
                    <a:pt x="317" y="291"/>
                  </a:cubicBezTo>
                  <a:cubicBezTo>
                    <a:pt x="328" y="281"/>
                    <a:pt x="333" y="288"/>
                    <a:pt x="341" y="296"/>
                  </a:cubicBezTo>
                  <a:cubicBezTo>
                    <a:pt x="343" y="299"/>
                    <a:pt x="349" y="302"/>
                    <a:pt x="354" y="302"/>
                  </a:cubicBezTo>
                  <a:cubicBezTo>
                    <a:pt x="354" y="299"/>
                    <a:pt x="354" y="299"/>
                    <a:pt x="357" y="296"/>
                  </a:cubicBezTo>
                  <a:lnTo>
                    <a:pt x="362" y="296"/>
                  </a:lnTo>
                  <a:cubicBezTo>
                    <a:pt x="367" y="312"/>
                    <a:pt x="394" y="323"/>
                    <a:pt x="396" y="339"/>
                  </a:cubicBezTo>
                  <a:cubicBezTo>
                    <a:pt x="412" y="347"/>
                    <a:pt x="434" y="339"/>
                    <a:pt x="444" y="355"/>
                  </a:cubicBezTo>
                  <a:cubicBezTo>
                    <a:pt x="476" y="389"/>
                    <a:pt x="407" y="402"/>
                    <a:pt x="418" y="437"/>
                  </a:cubicBezTo>
                  <a:cubicBezTo>
                    <a:pt x="412" y="461"/>
                    <a:pt x="394" y="463"/>
                    <a:pt x="373" y="466"/>
                  </a:cubicBezTo>
                  <a:cubicBezTo>
                    <a:pt x="365" y="484"/>
                    <a:pt x="351" y="490"/>
                    <a:pt x="338" y="500"/>
                  </a:cubicBezTo>
                  <a:cubicBezTo>
                    <a:pt x="317" y="500"/>
                    <a:pt x="314" y="516"/>
                    <a:pt x="293" y="522"/>
                  </a:cubicBezTo>
                  <a:cubicBezTo>
                    <a:pt x="285" y="543"/>
                    <a:pt x="268" y="551"/>
                    <a:pt x="262" y="572"/>
                  </a:cubicBezTo>
                  <a:cubicBezTo>
                    <a:pt x="265" y="580"/>
                    <a:pt x="277" y="574"/>
                    <a:pt x="275" y="585"/>
                  </a:cubicBezTo>
                  <a:cubicBezTo>
                    <a:pt x="260" y="585"/>
                    <a:pt x="241" y="577"/>
                    <a:pt x="241" y="559"/>
                  </a:cubicBezTo>
                  <a:cubicBezTo>
                    <a:pt x="247" y="511"/>
                    <a:pt x="283" y="474"/>
                    <a:pt x="285" y="426"/>
                  </a:cubicBezTo>
                  <a:cubicBezTo>
                    <a:pt x="262" y="408"/>
                    <a:pt x="260" y="376"/>
                    <a:pt x="260" y="344"/>
                  </a:cubicBezTo>
                  <a:cubicBezTo>
                    <a:pt x="275" y="336"/>
                    <a:pt x="270" y="320"/>
                    <a:pt x="277" y="310"/>
                  </a:cubicBezTo>
                  <a:lnTo>
                    <a:pt x="270" y="302"/>
                  </a:lnTo>
                  <a:cubicBezTo>
                    <a:pt x="262" y="315"/>
                    <a:pt x="254" y="296"/>
                    <a:pt x="244" y="302"/>
                  </a:cubicBezTo>
                  <a:cubicBezTo>
                    <a:pt x="244" y="299"/>
                    <a:pt x="241" y="296"/>
                    <a:pt x="239" y="294"/>
                  </a:cubicBezTo>
                  <a:cubicBezTo>
                    <a:pt x="233" y="288"/>
                    <a:pt x="225" y="283"/>
                    <a:pt x="220" y="275"/>
                  </a:cubicBezTo>
                  <a:cubicBezTo>
                    <a:pt x="202" y="270"/>
                    <a:pt x="183" y="270"/>
                    <a:pt x="167" y="259"/>
                  </a:cubicBezTo>
                  <a:cubicBezTo>
                    <a:pt x="146" y="257"/>
                    <a:pt x="159" y="236"/>
                    <a:pt x="141" y="230"/>
                  </a:cubicBezTo>
                  <a:cubicBezTo>
                    <a:pt x="138" y="233"/>
                    <a:pt x="135" y="236"/>
                    <a:pt x="135" y="238"/>
                  </a:cubicBezTo>
                  <a:cubicBezTo>
                    <a:pt x="106" y="230"/>
                    <a:pt x="119" y="201"/>
                    <a:pt x="104" y="183"/>
                  </a:cubicBezTo>
                  <a:cubicBezTo>
                    <a:pt x="106" y="169"/>
                    <a:pt x="106" y="159"/>
                    <a:pt x="104" y="148"/>
                  </a:cubicBezTo>
                  <a:cubicBezTo>
                    <a:pt x="101" y="140"/>
                    <a:pt x="98" y="135"/>
                    <a:pt x="93" y="127"/>
                  </a:cubicBezTo>
                  <a:cubicBezTo>
                    <a:pt x="64" y="95"/>
                    <a:pt x="35" y="148"/>
                    <a:pt x="0" y="132"/>
                  </a:cubicBezTo>
                  <a:cubicBezTo>
                    <a:pt x="13" y="132"/>
                    <a:pt x="24" y="127"/>
                    <a:pt x="32" y="116"/>
                  </a:cubicBezTo>
                  <a:cubicBezTo>
                    <a:pt x="29" y="111"/>
                    <a:pt x="21" y="111"/>
                    <a:pt x="24" y="103"/>
                  </a:cubicBezTo>
                  <a:lnTo>
                    <a:pt x="29" y="98"/>
                  </a:lnTo>
                  <a:lnTo>
                    <a:pt x="24" y="93"/>
                  </a:lnTo>
                  <a:lnTo>
                    <a:pt x="29" y="87"/>
                  </a:lnTo>
                  <a:cubicBezTo>
                    <a:pt x="27" y="85"/>
                    <a:pt x="24" y="82"/>
                    <a:pt x="24" y="79"/>
                  </a:cubicBezTo>
                  <a:cubicBezTo>
                    <a:pt x="40" y="66"/>
                    <a:pt x="64" y="48"/>
                    <a:pt x="90" y="50"/>
                  </a:cubicBezTo>
                  <a:cubicBezTo>
                    <a:pt x="111" y="42"/>
                    <a:pt x="138" y="66"/>
                    <a:pt x="156" y="42"/>
                  </a:cubicBezTo>
                  <a:cubicBezTo>
                    <a:pt x="146" y="42"/>
                    <a:pt x="138" y="29"/>
                    <a:pt x="149" y="21"/>
                  </a:cubicBezTo>
                  <a:cubicBezTo>
                    <a:pt x="154" y="21"/>
                    <a:pt x="162" y="10"/>
                    <a:pt x="167" y="21"/>
                  </a:cubicBezTo>
                  <a:cubicBezTo>
                    <a:pt x="172" y="18"/>
                    <a:pt x="172" y="13"/>
                    <a:pt x="172" y="8"/>
                  </a:cubicBezTo>
                  <a:cubicBezTo>
                    <a:pt x="186" y="0"/>
                    <a:pt x="202" y="24"/>
                    <a:pt x="207" y="3"/>
                  </a:cubicBezTo>
                  <a:lnTo>
                    <a:pt x="215" y="3"/>
                  </a:lnTo>
                  <a:cubicBezTo>
                    <a:pt x="215" y="8"/>
                    <a:pt x="217" y="8"/>
                    <a:pt x="220" y="10"/>
                  </a:cubicBezTo>
                  <a:lnTo>
                    <a:pt x="225" y="5"/>
                  </a:lnTo>
                  <a:lnTo>
                    <a:pt x="231" y="10"/>
                  </a:lnTo>
                  <a:cubicBezTo>
                    <a:pt x="241" y="0"/>
                    <a:pt x="249" y="24"/>
                    <a:pt x="265" y="16"/>
                  </a:cubicBezTo>
                  <a:cubicBezTo>
                    <a:pt x="275" y="24"/>
                    <a:pt x="283" y="40"/>
                    <a:pt x="285" y="55"/>
                  </a:cubicBezTo>
                  <a:cubicBezTo>
                    <a:pt x="280" y="55"/>
                    <a:pt x="275" y="55"/>
                    <a:pt x="273" y="61"/>
                  </a:cubicBezTo>
                  <a:lnTo>
                    <a:pt x="291" y="79"/>
                  </a:lnTo>
                  <a:cubicBezTo>
                    <a:pt x="296" y="77"/>
                    <a:pt x="296" y="71"/>
                    <a:pt x="296" y="66"/>
                  </a:cubicBezTo>
                  <a:cubicBezTo>
                    <a:pt x="317" y="77"/>
                    <a:pt x="330" y="98"/>
                    <a:pt x="341" y="116"/>
                  </a:cubicBezTo>
                  <a:cubicBezTo>
                    <a:pt x="317" y="119"/>
                    <a:pt x="296" y="130"/>
                    <a:pt x="283" y="151"/>
                  </a:cubicBezTo>
                  <a:cubicBezTo>
                    <a:pt x="296" y="185"/>
                    <a:pt x="239" y="185"/>
                    <a:pt x="265" y="220"/>
                  </a:cubicBezTo>
                  <a:lnTo>
                    <a:pt x="257" y="228"/>
                  </a:lnTo>
                  <a:cubicBezTo>
                    <a:pt x="257" y="220"/>
                    <a:pt x="254" y="212"/>
                    <a:pt x="249" y="206"/>
                  </a:cubicBezTo>
                  <a:cubicBezTo>
                    <a:pt x="225" y="220"/>
                    <a:pt x="186" y="193"/>
                    <a:pt x="191" y="236"/>
                  </a:cubicBezTo>
                  <a:cubicBezTo>
                    <a:pt x="196" y="241"/>
                    <a:pt x="196" y="249"/>
                    <a:pt x="204" y="251"/>
                  </a:cubicBezTo>
                  <a:cubicBezTo>
                    <a:pt x="215" y="257"/>
                    <a:pt x="220" y="243"/>
                    <a:pt x="225" y="238"/>
                  </a:cubicBezTo>
                  <a:lnTo>
                    <a:pt x="225" y="233"/>
                  </a:lnTo>
                  <a:lnTo>
                    <a:pt x="244" y="233"/>
                  </a:lnTo>
                  <a:cubicBezTo>
                    <a:pt x="254" y="249"/>
                    <a:pt x="225" y="267"/>
                    <a:pt x="252" y="270"/>
                  </a:cubicBezTo>
                  <a:cubicBezTo>
                    <a:pt x="252" y="275"/>
                    <a:pt x="252" y="281"/>
                    <a:pt x="247" y="283"/>
                  </a:cubicBezTo>
                  <a:cubicBezTo>
                    <a:pt x="249" y="288"/>
                    <a:pt x="252" y="291"/>
                    <a:pt x="257" y="291"/>
                  </a:cubicBezTo>
                  <a:lnTo>
                    <a:pt x="268" y="291"/>
                  </a:lnTo>
                  <a:lnTo>
                    <a:pt x="273" y="291"/>
                  </a:lnTo>
                  <a:cubicBezTo>
                    <a:pt x="275" y="291"/>
                    <a:pt x="280" y="291"/>
                    <a:pt x="280" y="296"/>
                  </a:cubicBezTo>
                  <a:cubicBezTo>
                    <a:pt x="277" y="299"/>
                    <a:pt x="280" y="296"/>
                    <a:pt x="283" y="296"/>
                  </a:cubicBezTo>
                  <a:cubicBezTo>
                    <a:pt x="293" y="291"/>
                    <a:pt x="298" y="286"/>
                    <a:pt x="312" y="28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3" name="Freeform 129">
              <a:extLst>
                <a:ext uri="{FF2B5EF4-FFF2-40B4-BE49-F238E27FC236}">
                  <a16:creationId xmlns:a16="http://schemas.microsoft.com/office/drawing/2014/main" id="{AF05C991-6B38-BB47-88EC-42C3A98F4E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063" y="2151063"/>
              <a:ext cx="14287" cy="17462"/>
            </a:xfrm>
            <a:custGeom>
              <a:avLst/>
              <a:gdLst>
                <a:gd name="T0" fmla="*/ 2 w 38"/>
                <a:gd name="T1" fmla="*/ 1 h 47"/>
                <a:gd name="T2" fmla="*/ 18 w 38"/>
                <a:gd name="T3" fmla="*/ 1 h 47"/>
                <a:gd name="T4" fmla="*/ 31 w 38"/>
                <a:gd name="T5" fmla="*/ 3 h 47"/>
                <a:gd name="T6" fmla="*/ 37 w 38"/>
                <a:gd name="T7" fmla="*/ 14 h 47"/>
                <a:gd name="T8" fmla="*/ 31 w 38"/>
                <a:gd name="T9" fmla="*/ 25 h 47"/>
                <a:gd name="T10" fmla="*/ 16 w 38"/>
                <a:gd name="T11" fmla="*/ 30 h 47"/>
                <a:gd name="T12" fmla="*/ 13 w 38"/>
                <a:gd name="T13" fmla="*/ 30 h 47"/>
                <a:gd name="T14" fmla="*/ 13 w 38"/>
                <a:gd name="T15" fmla="*/ 46 h 47"/>
                <a:gd name="T16" fmla="*/ 0 w 38"/>
                <a:gd name="T17" fmla="*/ 46 h 47"/>
                <a:gd name="T18" fmla="*/ 2 w 38"/>
                <a:gd name="T19" fmla="*/ 1 h 47"/>
                <a:gd name="T20" fmla="*/ 13 w 38"/>
                <a:gd name="T21" fmla="*/ 22 h 47"/>
                <a:gd name="T22" fmla="*/ 16 w 38"/>
                <a:gd name="T23" fmla="*/ 22 h 47"/>
                <a:gd name="T24" fmla="*/ 23 w 38"/>
                <a:gd name="T25" fmla="*/ 17 h 47"/>
                <a:gd name="T26" fmla="*/ 16 w 38"/>
                <a:gd name="T27" fmla="*/ 11 h 47"/>
                <a:gd name="T28" fmla="*/ 13 w 38"/>
                <a:gd name="T29" fmla="*/ 11 h 47"/>
                <a:gd name="T30" fmla="*/ 13 w 38"/>
                <a:gd name="T31" fmla="*/ 2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7">
                  <a:moveTo>
                    <a:pt x="2" y="1"/>
                  </a:moveTo>
                  <a:cubicBezTo>
                    <a:pt x="5" y="1"/>
                    <a:pt x="10" y="1"/>
                    <a:pt x="18" y="1"/>
                  </a:cubicBezTo>
                  <a:cubicBezTo>
                    <a:pt x="23" y="1"/>
                    <a:pt x="29" y="0"/>
                    <a:pt x="31" y="3"/>
                  </a:cubicBezTo>
                  <a:cubicBezTo>
                    <a:pt x="34" y="5"/>
                    <a:pt x="37" y="9"/>
                    <a:pt x="37" y="14"/>
                  </a:cubicBezTo>
                  <a:cubicBezTo>
                    <a:pt x="37" y="19"/>
                    <a:pt x="34" y="22"/>
                    <a:pt x="31" y="25"/>
                  </a:cubicBezTo>
                  <a:cubicBezTo>
                    <a:pt x="29" y="27"/>
                    <a:pt x="23" y="30"/>
                    <a:pt x="16" y="30"/>
                  </a:cubicBezTo>
                  <a:lnTo>
                    <a:pt x="13" y="30"/>
                  </a:lnTo>
                  <a:lnTo>
                    <a:pt x="13" y="46"/>
                  </a:lnTo>
                  <a:lnTo>
                    <a:pt x="0" y="46"/>
                  </a:lnTo>
                  <a:lnTo>
                    <a:pt x="2" y="1"/>
                  </a:lnTo>
                  <a:close/>
                  <a:moveTo>
                    <a:pt x="13" y="22"/>
                  </a:moveTo>
                  <a:lnTo>
                    <a:pt x="16" y="22"/>
                  </a:lnTo>
                  <a:cubicBezTo>
                    <a:pt x="21" y="22"/>
                    <a:pt x="23" y="19"/>
                    <a:pt x="23" y="17"/>
                  </a:cubicBezTo>
                  <a:cubicBezTo>
                    <a:pt x="23" y="14"/>
                    <a:pt x="21" y="11"/>
                    <a:pt x="16" y="11"/>
                  </a:cubicBezTo>
                  <a:cubicBezTo>
                    <a:pt x="13" y="11"/>
                    <a:pt x="13" y="11"/>
                    <a:pt x="13" y="11"/>
                  </a:cubicBezTo>
                  <a:lnTo>
                    <a:pt x="13" y="2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4" name="Freeform 130">
              <a:extLst>
                <a:ext uri="{FF2B5EF4-FFF2-40B4-BE49-F238E27FC236}">
                  <a16:creationId xmlns:a16="http://schemas.microsoft.com/office/drawing/2014/main" id="{B22D37D8-1A12-4449-AE87-ACAF7A9913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238" y="2174875"/>
              <a:ext cx="15875" cy="15875"/>
            </a:xfrm>
            <a:custGeom>
              <a:avLst/>
              <a:gdLst>
                <a:gd name="T0" fmla="*/ 16 w 43"/>
                <a:gd name="T1" fmla="*/ 35 h 46"/>
                <a:gd name="T2" fmla="*/ 13 w 43"/>
                <a:gd name="T3" fmla="*/ 45 h 46"/>
                <a:gd name="T4" fmla="*/ 0 w 43"/>
                <a:gd name="T5" fmla="*/ 45 h 46"/>
                <a:gd name="T6" fmla="*/ 13 w 43"/>
                <a:gd name="T7" fmla="*/ 0 h 46"/>
                <a:gd name="T8" fmla="*/ 29 w 43"/>
                <a:gd name="T9" fmla="*/ 0 h 46"/>
                <a:gd name="T10" fmla="*/ 42 w 43"/>
                <a:gd name="T11" fmla="*/ 45 h 46"/>
                <a:gd name="T12" fmla="*/ 32 w 43"/>
                <a:gd name="T13" fmla="*/ 45 h 46"/>
                <a:gd name="T14" fmla="*/ 29 w 43"/>
                <a:gd name="T15" fmla="*/ 35 h 46"/>
                <a:gd name="T16" fmla="*/ 16 w 43"/>
                <a:gd name="T17" fmla="*/ 35 h 46"/>
                <a:gd name="T18" fmla="*/ 26 w 43"/>
                <a:gd name="T19" fmla="*/ 24 h 46"/>
                <a:gd name="T20" fmla="*/ 24 w 43"/>
                <a:gd name="T21" fmla="*/ 16 h 46"/>
                <a:gd name="T22" fmla="*/ 21 w 43"/>
                <a:gd name="T23" fmla="*/ 8 h 46"/>
                <a:gd name="T24" fmla="*/ 21 w 43"/>
                <a:gd name="T25" fmla="*/ 8 h 46"/>
                <a:gd name="T26" fmla="*/ 18 w 43"/>
                <a:gd name="T27" fmla="*/ 16 h 46"/>
                <a:gd name="T28" fmla="*/ 16 w 43"/>
                <a:gd name="T29" fmla="*/ 24 h 46"/>
                <a:gd name="T30" fmla="*/ 26 w 43"/>
                <a:gd name="T31" fmla="*/ 2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46">
                  <a:moveTo>
                    <a:pt x="16" y="35"/>
                  </a:moveTo>
                  <a:lnTo>
                    <a:pt x="13" y="45"/>
                  </a:lnTo>
                  <a:lnTo>
                    <a:pt x="0" y="45"/>
                  </a:lnTo>
                  <a:lnTo>
                    <a:pt x="13" y="0"/>
                  </a:lnTo>
                  <a:lnTo>
                    <a:pt x="29" y="0"/>
                  </a:lnTo>
                  <a:lnTo>
                    <a:pt x="42" y="45"/>
                  </a:lnTo>
                  <a:lnTo>
                    <a:pt x="32" y="45"/>
                  </a:lnTo>
                  <a:lnTo>
                    <a:pt x="29" y="35"/>
                  </a:lnTo>
                  <a:lnTo>
                    <a:pt x="16" y="35"/>
                  </a:lnTo>
                  <a:close/>
                  <a:moveTo>
                    <a:pt x="26" y="24"/>
                  </a:moveTo>
                  <a:lnTo>
                    <a:pt x="24" y="16"/>
                  </a:lnTo>
                  <a:cubicBezTo>
                    <a:pt x="24" y="13"/>
                    <a:pt x="21" y="11"/>
                    <a:pt x="21" y="8"/>
                  </a:cubicBezTo>
                  <a:lnTo>
                    <a:pt x="21" y="8"/>
                  </a:lnTo>
                  <a:cubicBezTo>
                    <a:pt x="21" y="11"/>
                    <a:pt x="18" y="13"/>
                    <a:pt x="18" y="16"/>
                  </a:cubicBezTo>
                  <a:lnTo>
                    <a:pt x="16" y="24"/>
                  </a:lnTo>
                  <a:lnTo>
                    <a:pt x="26" y="2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5" name="Freeform 131">
              <a:extLst>
                <a:ext uri="{FF2B5EF4-FFF2-40B4-BE49-F238E27FC236}">
                  <a16:creationId xmlns:a16="http://schemas.microsoft.com/office/drawing/2014/main" id="{6D92C62E-CF56-E348-86BC-151ADF37F5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9063" y="2197100"/>
              <a:ext cx="14287" cy="15875"/>
            </a:xfrm>
            <a:custGeom>
              <a:avLst/>
              <a:gdLst>
                <a:gd name="T0" fmla="*/ 10 w 40"/>
                <a:gd name="T1" fmla="*/ 0 h 46"/>
                <a:gd name="T2" fmla="*/ 10 w 40"/>
                <a:gd name="T3" fmla="*/ 16 h 46"/>
                <a:gd name="T4" fmla="*/ 26 w 40"/>
                <a:gd name="T5" fmla="*/ 16 h 46"/>
                <a:gd name="T6" fmla="*/ 26 w 40"/>
                <a:gd name="T7" fmla="*/ 0 h 46"/>
                <a:gd name="T8" fmla="*/ 39 w 40"/>
                <a:gd name="T9" fmla="*/ 0 h 46"/>
                <a:gd name="T10" fmla="*/ 39 w 40"/>
                <a:gd name="T11" fmla="*/ 45 h 46"/>
                <a:gd name="T12" fmla="*/ 26 w 40"/>
                <a:gd name="T13" fmla="*/ 45 h 46"/>
                <a:gd name="T14" fmla="*/ 26 w 40"/>
                <a:gd name="T15" fmla="*/ 26 h 46"/>
                <a:gd name="T16" fmla="*/ 10 w 40"/>
                <a:gd name="T17" fmla="*/ 26 h 46"/>
                <a:gd name="T18" fmla="*/ 10 w 40"/>
                <a:gd name="T19" fmla="*/ 45 h 46"/>
                <a:gd name="T20" fmla="*/ 0 w 40"/>
                <a:gd name="T21" fmla="*/ 45 h 46"/>
                <a:gd name="T22" fmla="*/ 0 w 40"/>
                <a:gd name="T23" fmla="*/ 0 h 46"/>
                <a:gd name="T24" fmla="*/ 10 w 40"/>
                <a:gd name="T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6">
                  <a:moveTo>
                    <a:pt x="10" y="0"/>
                  </a:moveTo>
                  <a:lnTo>
                    <a:pt x="10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39" y="0"/>
                  </a:lnTo>
                  <a:lnTo>
                    <a:pt x="39" y="45"/>
                  </a:lnTo>
                  <a:lnTo>
                    <a:pt x="26" y="45"/>
                  </a:lnTo>
                  <a:lnTo>
                    <a:pt x="26" y="26"/>
                  </a:lnTo>
                  <a:lnTo>
                    <a:pt x="10" y="26"/>
                  </a:lnTo>
                  <a:lnTo>
                    <a:pt x="10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6" name="Freeform 132">
              <a:extLst>
                <a:ext uri="{FF2B5EF4-FFF2-40B4-BE49-F238E27FC236}">
                  <a16:creationId xmlns:a16="http://schemas.microsoft.com/office/drawing/2014/main" id="{A835F57D-BCE9-E348-AC31-57CAF0BF87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4300" y="2219325"/>
              <a:ext cx="15875" cy="17463"/>
            </a:xfrm>
            <a:custGeom>
              <a:avLst/>
              <a:gdLst>
                <a:gd name="T0" fmla="*/ 21 w 46"/>
                <a:gd name="T1" fmla="*/ 47 h 48"/>
                <a:gd name="T2" fmla="*/ 0 w 46"/>
                <a:gd name="T3" fmla="*/ 24 h 48"/>
                <a:gd name="T4" fmla="*/ 24 w 46"/>
                <a:gd name="T5" fmla="*/ 0 h 48"/>
                <a:gd name="T6" fmla="*/ 45 w 46"/>
                <a:gd name="T7" fmla="*/ 24 h 48"/>
                <a:gd name="T8" fmla="*/ 21 w 46"/>
                <a:gd name="T9" fmla="*/ 47 h 48"/>
                <a:gd name="T10" fmla="*/ 24 w 46"/>
                <a:gd name="T11" fmla="*/ 37 h 48"/>
                <a:gd name="T12" fmla="*/ 34 w 46"/>
                <a:gd name="T13" fmla="*/ 24 h 48"/>
                <a:gd name="T14" fmla="*/ 24 w 46"/>
                <a:gd name="T15" fmla="*/ 10 h 48"/>
                <a:gd name="T16" fmla="*/ 13 w 46"/>
                <a:gd name="T17" fmla="*/ 24 h 48"/>
                <a:gd name="T18" fmla="*/ 24 w 46"/>
                <a:gd name="T19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8">
                  <a:moveTo>
                    <a:pt x="21" y="47"/>
                  </a:moveTo>
                  <a:cubicBezTo>
                    <a:pt x="8" y="47"/>
                    <a:pt x="0" y="37"/>
                    <a:pt x="0" y="24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2"/>
                    <a:pt x="45" y="13"/>
                    <a:pt x="45" y="24"/>
                  </a:cubicBezTo>
                  <a:cubicBezTo>
                    <a:pt x="45" y="37"/>
                    <a:pt x="37" y="47"/>
                    <a:pt x="21" y="47"/>
                  </a:cubicBezTo>
                  <a:close/>
                  <a:moveTo>
                    <a:pt x="24" y="37"/>
                  </a:moveTo>
                  <a:cubicBezTo>
                    <a:pt x="29" y="37"/>
                    <a:pt x="34" y="31"/>
                    <a:pt x="34" y="24"/>
                  </a:cubicBezTo>
                  <a:cubicBezTo>
                    <a:pt x="34" y="16"/>
                    <a:pt x="32" y="10"/>
                    <a:pt x="24" y="10"/>
                  </a:cubicBezTo>
                  <a:cubicBezTo>
                    <a:pt x="16" y="10"/>
                    <a:pt x="13" y="16"/>
                    <a:pt x="13" y="24"/>
                  </a:cubicBezTo>
                  <a:cubicBezTo>
                    <a:pt x="13" y="31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7" name="Freeform 133">
              <a:extLst>
                <a:ext uri="{FF2B5EF4-FFF2-40B4-BE49-F238E27FC236}">
                  <a16:creationId xmlns:a16="http://schemas.microsoft.com/office/drawing/2014/main" id="{99777903-42C8-6649-AF1B-613AA02835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6488" y="2159000"/>
              <a:ext cx="15875" cy="17463"/>
            </a:xfrm>
            <a:custGeom>
              <a:avLst/>
              <a:gdLst>
                <a:gd name="T0" fmla="*/ 21 w 46"/>
                <a:gd name="T1" fmla="*/ 48 h 49"/>
                <a:gd name="T2" fmla="*/ 0 w 46"/>
                <a:gd name="T3" fmla="*/ 24 h 49"/>
                <a:gd name="T4" fmla="*/ 24 w 46"/>
                <a:gd name="T5" fmla="*/ 0 h 49"/>
                <a:gd name="T6" fmla="*/ 45 w 46"/>
                <a:gd name="T7" fmla="*/ 24 h 49"/>
                <a:gd name="T8" fmla="*/ 21 w 46"/>
                <a:gd name="T9" fmla="*/ 48 h 49"/>
                <a:gd name="T10" fmla="*/ 24 w 46"/>
                <a:gd name="T11" fmla="*/ 37 h 49"/>
                <a:gd name="T12" fmla="*/ 35 w 46"/>
                <a:gd name="T13" fmla="*/ 24 h 49"/>
                <a:gd name="T14" fmla="*/ 24 w 46"/>
                <a:gd name="T15" fmla="*/ 10 h 49"/>
                <a:gd name="T16" fmla="*/ 13 w 46"/>
                <a:gd name="T17" fmla="*/ 24 h 49"/>
                <a:gd name="T18" fmla="*/ 24 w 46"/>
                <a:gd name="T19" fmla="*/ 3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9">
                  <a:moveTo>
                    <a:pt x="21" y="48"/>
                  </a:moveTo>
                  <a:cubicBezTo>
                    <a:pt x="8" y="48"/>
                    <a:pt x="0" y="37"/>
                    <a:pt x="0" y="24"/>
                  </a:cubicBezTo>
                  <a:cubicBezTo>
                    <a:pt x="0" y="10"/>
                    <a:pt x="8" y="0"/>
                    <a:pt x="24" y="0"/>
                  </a:cubicBezTo>
                  <a:cubicBezTo>
                    <a:pt x="37" y="3"/>
                    <a:pt x="45" y="13"/>
                    <a:pt x="45" y="24"/>
                  </a:cubicBezTo>
                  <a:cubicBezTo>
                    <a:pt x="45" y="37"/>
                    <a:pt x="37" y="48"/>
                    <a:pt x="21" y="48"/>
                  </a:cubicBezTo>
                  <a:close/>
                  <a:moveTo>
                    <a:pt x="24" y="37"/>
                  </a:moveTo>
                  <a:cubicBezTo>
                    <a:pt x="29" y="37"/>
                    <a:pt x="35" y="32"/>
                    <a:pt x="35" y="24"/>
                  </a:cubicBezTo>
                  <a:cubicBezTo>
                    <a:pt x="35" y="16"/>
                    <a:pt x="32" y="10"/>
                    <a:pt x="24" y="10"/>
                  </a:cubicBezTo>
                  <a:cubicBezTo>
                    <a:pt x="16" y="10"/>
                    <a:pt x="13" y="16"/>
                    <a:pt x="13" y="24"/>
                  </a:cubicBezTo>
                  <a:cubicBezTo>
                    <a:pt x="13" y="32"/>
                    <a:pt x="16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8" name="Freeform 134">
              <a:extLst>
                <a:ext uri="{FF2B5EF4-FFF2-40B4-BE49-F238E27FC236}">
                  <a16:creationId xmlns:a16="http://schemas.microsoft.com/office/drawing/2014/main" id="{31E06CFF-0501-6B4E-BBFA-B75F3A153A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6488" y="2185988"/>
              <a:ext cx="14287" cy="15875"/>
            </a:xfrm>
            <a:custGeom>
              <a:avLst/>
              <a:gdLst>
                <a:gd name="T0" fmla="*/ 2 w 38"/>
                <a:gd name="T1" fmla="*/ 0 h 46"/>
                <a:gd name="T2" fmla="*/ 18 w 38"/>
                <a:gd name="T3" fmla="*/ 0 h 46"/>
                <a:gd name="T4" fmla="*/ 31 w 38"/>
                <a:gd name="T5" fmla="*/ 3 h 46"/>
                <a:gd name="T6" fmla="*/ 37 w 38"/>
                <a:gd name="T7" fmla="*/ 13 h 46"/>
                <a:gd name="T8" fmla="*/ 31 w 38"/>
                <a:gd name="T9" fmla="*/ 24 h 46"/>
                <a:gd name="T10" fmla="*/ 15 w 38"/>
                <a:gd name="T11" fmla="*/ 29 h 46"/>
                <a:gd name="T12" fmla="*/ 13 w 38"/>
                <a:gd name="T13" fmla="*/ 29 h 46"/>
                <a:gd name="T14" fmla="*/ 13 w 38"/>
                <a:gd name="T15" fmla="*/ 45 h 46"/>
                <a:gd name="T16" fmla="*/ 0 w 38"/>
                <a:gd name="T17" fmla="*/ 45 h 46"/>
                <a:gd name="T18" fmla="*/ 2 w 38"/>
                <a:gd name="T19" fmla="*/ 0 h 46"/>
                <a:gd name="T20" fmla="*/ 13 w 38"/>
                <a:gd name="T21" fmla="*/ 21 h 46"/>
                <a:gd name="T22" fmla="*/ 15 w 38"/>
                <a:gd name="T23" fmla="*/ 21 h 46"/>
                <a:gd name="T24" fmla="*/ 23 w 38"/>
                <a:gd name="T25" fmla="*/ 16 h 46"/>
                <a:gd name="T26" fmla="*/ 15 w 38"/>
                <a:gd name="T27" fmla="*/ 11 h 46"/>
                <a:gd name="T28" fmla="*/ 13 w 38"/>
                <a:gd name="T29" fmla="*/ 11 h 46"/>
                <a:gd name="T30" fmla="*/ 13 w 38"/>
                <a:gd name="T3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46">
                  <a:moveTo>
                    <a:pt x="2" y="0"/>
                  </a:moveTo>
                  <a:cubicBezTo>
                    <a:pt x="5" y="0"/>
                    <a:pt x="10" y="0"/>
                    <a:pt x="18" y="0"/>
                  </a:cubicBezTo>
                  <a:cubicBezTo>
                    <a:pt x="23" y="0"/>
                    <a:pt x="28" y="0"/>
                    <a:pt x="31" y="3"/>
                  </a:cubicBezTo>
                  <a:cubicBezTo>
                    <a:pt x="33" y="5"/>
                    <a:pt x="37" y="8"/>
                    <a:pt x="37" y="13"/>
                  </a:cubicBezTo>
                  <a:cubicBezTo>
                    <a:pt x="37" y="19"/>
                    <a:pt x="34" y="21"/>
                    <a:pt x="31" y="24"/>
                  </a:cubicBezTo>
                  <a:cubicBezTo>
                    <a:pt x="29" y="27"/>
                    <a:pt x="23" y="29"/>
                    <a:pt x="15" y="29"/>
                  </a:cubicBezTo>
                  <a:lnTo>
                    <a:pt x="13" y="29"/>
                  </a:lnTo>
                  <a:lnTo>
                    <a:pt x="13" y="45"/>
                  </a:lnTo>
                  <a:lnTo>
                    <a:pt x="0" y="45"/>
                  </a:lnTo>
                  <a:lnTo>
                    <a:pt x="2" y="0"/>
                  </a:lnTo>
                  <a:close/>
                  <a:moveTo>
                    <a:pt x="13" y="21"/>
                  </a:moveTo>
                  <a:lnTo>
                    <a:pt x="15" y="21"/>
                  </a:lnTo>
                  <a:cubicBezTo>
                    <a:pt x="21" y="21"/>
                    <a:pt x="23" y="19"/>
                    <a:pt x="23" y="16"/>
                  </a:cubicBezTo>
                  <a:cubicBezTo>
                    <a:pt x="23" y="13"/>
                    <a:pt x="21" y="11"/>
                    <a:pt x="15" y="11"/>
                  </a:cubicBezTo>
                  <a:cubicBezTo>
                    <a:pt x="13" y="11"/>
                    <a:pt x="13" y="11"/>
                    <a:pt x="13" y="11"/>
                  </a:cubicBezTo>
                  <a:lnTo>
                    <a:pt x="13" y="2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49" name="Freeform 135">
              <a:extLst>
                <a:ext uri="{FF2B5EF4-FFF2-40B4-BE49-F238E27FC236}">
                  <a16:creationId xmlns:a16="http://schemas.microsoft.com/office/drawing/2014/main" id="{571C1714-77E5-DB46-B6B4-726FABB56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2208213"/>
              <a:ext cx="11113" cy="15875"/>
            </a:xfrm>
            <a:custGeom>
              <a:avLst/>
              <a:gdLst>
                <a:gd name="T0" fmla="*/ 6 w 33"/>
                <a:gd name="T1" fmla="*/ 31 h 46"/>
                <a:gd name="T2" fmla="*/ 16 w 33"/>
                <a:gd name="T3" fmla="*/ 34 h 46"/>
                <a:gd name="T4" fmla="*/ 22 w 33"/>
                <a:gd name="T5" fmla="*/ 31 h 46"/>
                <a:gd name="T6" fmla="*/ 14 w 33"/>
                <a:gd name="T7" fmla="*/ 26 h 46"/>
                <a:gd name="T8" fmla="*/ 0 w 33"/>
                <a:gd name="T9" fmla="*/ 13 h 46"/>
                <a:gd name="T10" fmla="*/ 19 w 33"/>
                <a:gd name="T11" fmla="*/ 0 h 46"/>
                <a:gd name="T12" fmla="*/ 32 w 33"/>
                <a:gd name="T13" fmla="*/ 2 h 46"/>
                <a:gd name="T14" fmla="*/ 30 w 33"/>
                <a:gd name="T15" fmla="*/ 13 h 46"/>
                <a:gd name="T16" fmla="*/ 19 w 33"/>
                <a:gd name="T17" fmla="*/ 10 h 46"/>
                <a:gd name="T18" fmla="*/ 14 w 33"/>
                <a:gd name="T19" fmla="*/ 13 h 46"/>
                <a:gd name="T20" fmla="*/ 22 w 33"/>
                <a:gd name="T21" fmla="*/ 18 h 46"/>
                <a:gd name="T22" fmla="*/ 32 w 33"/>
                <a:gd name="T23" fmla="*/ 31 h 46"/>
                <a:gd name="T24" fmla="*/ 14 w 33"/>
                <a:gd name="T25" fmla="*/ 45 h 46"/>
                <a:gd name="T26" fmla="*/ 0 w 33"/>
                <a:gd name="T27" fmla="*/ 42 h 46"/>
                <a:gd name="T28" fmla="*/ 6 w 33"/>
                <a:gd name="T29" fmla="*/ 3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46">
                  <a:moveTo>
                    <a:pt x="6" y="31"/>
                  </a:moveTo>
                  <a:cubicBezTo>
                    <a:pt x="8" y="34"/>
                    <a:pt x="14" y="34"/>
                    <a:pt x="16" y="34"/>
                  </a:cubicBezTo>
                  <a:cubicBezTo>
                    <a:pt x="22" y="34"/>
                    <a:pt x="22" y="31"/>
                    <a:pt x="22" y="31"/>
                  </a:cubicBezTo>
                  <a:cubicBezTo>
                    <a:pt x="22" y="29"/>
                    <a:pt x="19" y="29"/>
                    <a:pt x="14" y="26"/>
                  </a:cubicBezTo>
                  <a:cubicBezTo>
                    <a:pt x="6" y="23"/>
                    <a:pt x="0" y="18"/>
                    <a:pt x="0" y="13"/>
                  </a:cubicBezTo>
                  <a:cubicBezTo>
                    <a:pt x="0" y="5"/>
                    <a:pt x="8" y="0"/>
                    <a:pt x="19" y="0"/>
                  </a:cubicBezTo>
                  <a:cubicBezTo>
                    <a:pt x="24" y="0"/>
                    <a:pt x="30" y="0"/>
                    <a:pt x="32" y="2"/>
                  </a:cubicBezTo>
                  <a:lnTo>
                    <a:pt x="30" y="13"/>
                  </a:lnTo>
                  <a:cubicBezTo>
                    <a:pt x="27" y="13"/>
                    <a:pt x="24" y="10"/>
                    <a:pt x="19" y="10"/>
                  </a:cubicBezTo>
                  <a:cubicBezTo>
                    <a:pt x="16" y="10"/>
                    <a:pt x="14" y="13"/>
                    <a:pt x="14" y="13"/>
                  </a:cubicBezTo>
                  <a:cubicBezTo>
                    <a:pt x="14" y="15"/>
                    <a:pt x="16" y="15"/>
                    <a:pt x="22" y="18"/>
                  </a:cubicBezTo>
                  <a:cubicBezTo>
                    <a:pt x="30" y="21"/>
                    <a:pt x="32" y="26"/>
                    <a:pt x="32" y="31"/>
                  </a:cubicBezTo>
                  <a:cubicBezTo>
                    <a:pt x="32" y="39"/>
                    <a:pt x="27" y="45"/>
                    <a:pt x="14" y="45"/>
                  </a:cubicBezTo>
                  <a:cubicBezTo>
                    <a:pt x="8" y="45"/>
                    <a:pt x="3" y="42"/>
                    <a:pt x="0" y="42"/>
                  </a:cubicBezTo>
                  <a:lnTo>
                    <a:pt x="6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0" name="Freeform 136">
              <a:extLst>
                <a:ext uri="{FF2B5EF4-FFF2-40B4-BE49-F238E27FC236}">
                  <a16:creationId xmlns:a16="http://schemas.microsoft.com/office/drawing/2014/main" id="{431658FF-BBA7-504E-B971-975A4599D6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2017713"/>
              <a:ext cx="438150" cy="381000"/>
            </a:xfrm>
            <a:custGeom>
              <a:avLst/>
              <a:gdLst>
                <a:gd name="T0" fmla="*/ 0 w 1219"/>
                <a:gd name="T1" fmla="*/ 0 h 1060"/>
                <a:gd name="T2" fmla="*/ 784 w 1219"/>
                <a:gd name="T3" fmla="*/ 0 h 1060"/>
                <a:gd name="T4" fmla="*/ 1218 w 1219"/>
                <a:gd name="T5" fmla="*/ 365 h 1060"/>
                <a:gd name="T6" fmla="*/ 781 w 1219"/>
                <a:gd name="T7" fmla="*/ 755 h 1060"/>
                <a:gd name="T8" fmla="*/ 455 w 1219"/>
                <a:gd name="T9" fmla="*/ 755 h 1060"/>
                <a:gd name="T10" fmla="*/ 455 w 1219"/>
                <a:gd name="T11" fmla="*/ 1059 h 1060"/>
                <a:gd name="T12" fmla="*/ 0 w 1219"/>
                <a:gd name="T13" fmla="*/ 1059 h 1060"/>
                <a:gd name="T14" fmla="*/ 0 w 1219"/>
                <a:gd name="T15" fmla="*/ 0 h 1060"/>
                <a:gd name="T16" fmla="*/ 543 w 1219"/>
                <a:gd name="T17" fmla="*/ 508 h 1060"/>
                <a:gd name="T18" fmla="*/ 762 w 1219"/>
                <a:gd name="T19" fmla="*/ 371 h 1060"/>
                <a:gd name="T20" fmla="*/ 543 w 1219"/>
                <a:gd name="T21" fmla="*/ 244 h 1060"/>
                <a:gd name="T22" fmla="*/ 445 w 1219"/>
                <a:gd name="T23" fmla="*/ 244 h 1060"/>
                <a:gd name="T24" fmla="*/ 445 w 1219"/>
                <a:gd name="T25" fmla="*/ 508 h 1060"/>
                <a:gd name="T26" fmla="*/ 543 w 1219"/>
                <a:gd name="T27" fmla="*/ 508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9" h="1060">
                  <a:moveTo>
                    <a:pt x="0" y="0"/>
                  </a:moveTo>
                  <a:lnTo>
                    <a:pt x="784" y="0"/>
                  </a:lnTo>
                  <a:cubicBezTo>
                    <a:pt x="969" y="0"/>
                    <a:pt x="1218" y="79"/>
                    <a:pt x="1218" y="365"/>
                  </a:cubicBezTo>
                  <a:cubicBezTo>
                    <a:pt x="1218" y="641"/>
                    <a:pt x="1019" y="755"/>
                    <a:pt x="781" y="755"/>
                  </a:cubicBezTo>
                  <a:lnTo>
                    <a:pt x="455" y="755"/>
                  </a:lnTo>
                  <a:lnTo>
                    <a:pt x="455" y="1059"/>
                  </a:lnTo>
                  <a:lnTo>
                    <a:pt x="0" y="1059"/>
                  </a:lnTo>
                  <a:lnTo>
                    <a:pt x="0" y="0"/>
                  </a:lnTo>
                  <a:close/>
                  <a:moveTo>
                    <a:pt x="543" y="508"/>
                  </a:moveTo>
                  <a:cubicBezTo>
                    <a:pt x="651" y="508"/>
                    <a:pt x="762" y="490"/>
                    <a:pt x="762" y="371"/>
                  </a:cubicBezTo>
                  <a:cubicBezTo>
                    <a:pt x="762" y="259"/>
                    <a:pt x="651" y="244"/>
                    <a:pt x="543" y="244"/>
                  </a:cubicBezTo>
                  <a:lnTo>
                    <a:pt x="445" y="244"/>
                  </a:lnTo>
                  <a:lnTo>
                    <a:pt x="445" y="508"/>
                  </a:lnTo>
                  <a:lnTo>
                    <a:pt x="543" y="50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1" name="Freeform 137">
              <a:extLst>
                <a:ext uri="{FF2B5EF4-FFF2-40B4-BE49-F238E27FC236}">
                  <a16:creationId xmlns:a16="http://schemas.microsoft.com/office/drawing/2014/main" id="{FD8293F0-22C1-0745-8E51-6B77330E0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338" y="2017713"/>
              <a:ext cx="528637" cy="381000"/>
            </a:xfrm>
            <a:custGeom>
              <a:avLst/>
              <a:gdLst>
                <a:gd name="T0" fmla="*/ 416 w 1468"/>
                <a:gd name="T1" fmla="*/ 0 h 1060"/>
                <a:gd name="T2" fmla="*/ 1044 w 1468"/>
                <a:gd name="T3" fmla="*/ 0 h 1060"/>
                <a:gd name="T4" fmla="*/ 1467 w 1468"/>
                <a:gd name="T5" fmla="*/ 1059 h 1060"/>
                <a:gd name="T6" fmla="*/ 991 w 1468"/>
                <a:gd name="T7" fmla="*/ 1059 h 1060"/>
                <a:gd name="T8" fmla="*/ 911 w 1468"/>
                <a:gd name="T9" fmla="*/ 829 h 1060"/>
                <a:gd name="T10" fmla="*/ 527 w 1468"/>
                <a:gd name="T11" fmla="*/ 829 h 1060"/>
                <a:gd name="T12" fmla="*/ 453 w 1468"/>
                <a:gd name="T13" fmla="*/ 1059 h 1060"/>
                <a:gd name="T14" fmla="*/ 0 w 1468"/>
                <a:gd name="T15" fmla="*/ 1059 h 1060"/>
                <a:gd name="T16" fmla="*/ 416 w 1468"/>
                <a:gd name="T17" fmla="*/ 0 h 1060"/>
                <a:gd name="T18" fmla="*/ 591 w 1468"/>
                <a:gd name="T19" fmla="*/ 575 h 1060"/>
                <a:gd name="T20" fmla="*/ 856 w 1468"/>
                <a:gd name="T21" fmla="*/ 575 h 1060"/>
                <a:gd name="T22" fmla="*/ 726 w 1468"/>
                <a:gd name="T23" fmla="*/ 228 h 1060"/>
                <a:gd name="T24" fmla="*/ 723 w 1468"/>
                <a:gd name="T25" fmla="*/ 228 h 1060"/>
                <a:gd name="T26" fmla="*/ 591 w 1468"/>
                <a:gd name="T27" fmla="*/ 575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68" h="1060">
                  <a:moveTo>
                    <a:pt x="416" y="0"/>
                  </a:moveTo>
                  <a:lnTo>
                    <a:pt x="1044" y="0"/>
                  </a:lnTo>
                  <a:lnTo>
                    <a:pt x="1467" y="1059"/>
                  </a:lnTo>
                  <a:lnTo>
                    <a:pt x="991" y="1059"/>
                  </a:lnTo>
                  <a:lnTo>
                    <a:pt x="911" y="829"/>
                  </a:lnTo>
                  <a:lnTo>
                    <a:pt x="527" y="829"/>
                  </a:lnTo>
                  <a:lnTo>
                    <a:pt x="453" y="1059"/>
                  </a:lnTo>
                  <a:lnTo>
                    <a:pt x="0" y="1059"/>
                  </a:lnTo>
                  <a:lnTo>
                    <a:pt x="416" y="0"/>
                  </a:lnTo>
                  <a:close/>
                  <a:moveTo>
                    <a:pt x="591" y="575"/>
                  </a:moveTo>
                  <a:lnTo>
                    <a:pt x="856" y="575"/>
                  </a:lnTo>
                  <a:lnTo>
                    <a:pt x="726" y="228"/>
                  </a:lnTo>
                  <a:lnTo>
                    <a:pt x="723" y="228"/>
                  </a:lnTo>
                  <a:lnTo>
                    <a:pt x="591" y="57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2" name="Freeform 138">
              <a:extLst>
                <a:ext uri="{FF2B5EF4-FFF2-40B4-BE49-F238E27FC236}">
                  <a16:creationId xmlns:a16="http://schemas.microsoft.com/office/drawing/2014/main" id="{8E6D921B-E094-6E45-BD6D-3C525AAC88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6200" y="2017713"/>
              <a:ext cx="438150" cy="381000"/>
            </a:xfrm>
            <a:custGeom>
              <a:avLst/>
              <a:gdLst>
                <a:gd name="T0" fmla="*/ 760 w 1217"/>
                <a:gd name="T1" fmla="*/ 0 h 1060"/>
                <a:gd name="T2" fmla="*/ 1216 w 1217"/>
                <a:gd name="T3" fmla="*/ 0 h 1060"/>
                <a:gd name="T4" fmla="*/ 1216 w 1217"/>
                <a:gd name="T5" fmla="*/ 1059 h 1060"/>
                <a:gd name="T6" fmla="*/ 760 w 1217"/>
                <a:gd name="T7" fmla="*/ 1059 h 1060"/>
                <a:gd name="T8" fmla="*/ 760 w 1217"/>
                <a:gd name="T9" fmla="*/ 678 h 1060"/>
                <a:gd name="T10" fmla="*/ 456 w 1217"/>
                <a:gd name="T11" fmla="*/ 678 h 1060"/>
                <a:gd name="T12" fmla="*/ 456 w 1217"/>
                <a:gd name="T13" fmla="*/ 1059 h 1060"/>
                <a:gd name="T14" fmla="*/ 0 w 1217"/>
                <a:gd name="T15" fmla="*/ 1059 h 1060"/>
                <a:gd name="T16" fmla="*/ 0 w 1217"/>
                <a:gd name="T17" fmla="*/ 0 h 1060"/>
                <a:gd name="T18" fmla="*/ 456 w 1217"/>
                <a:gd name="T19" fmla="*/ 0 h 1060"/>
                <a:gd name="T20" fmla="*/ 456 w 1217"/>
                <a:gd name="T21" fmla="*/ 365 h 1060"/>
                <a:gd name="T22" fmla="*/ 760 w 1217"/>
                <a:gd name="T23" fmla="*/ 365 h 1060"/>
                <a:gd name="T24" fmla="*/ 760 w 1217"/>
                <a:gd name="T25" fmla="*/ 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7" h="1060">
                  <a:moveTo>
                    <a:pt x="760" y="0"/>
                  </a:moveTo>
                  <a:lnTo>
                    <a:pt x="1216" y="0"/>
                  </a:lnTo>
                  <a:lnTo>
                    <a:pt x="1216" y="1059"/>
                  </a:lnTo>
                  <a:lnTo>
                    <a:pt x="760" y="1059"/>
                  </a:lnTo>
                  <a:lnTo>
                    <a:pt x="760" y="678"/>
                  </a:lnTo>
                  <a:lnTo>
                    <a:pt x="456" y="678"/>
                  </a:lnTo>
                  <a:lnTo>
                    <a:pt x="456" y="1059"/>
                  </a:lnTo>
                  <a:lnTo>
                    <a:pt x="0" y="1059"/>
                  </a:lnTo>
                  <a:lnTo>
                    <a:pt x="0" y="0"/>
                  </a:lnTo>
                  <a:lnTo>
                    <a:pt x="456" y="0"/>
                  </a:lnTo>
                  <a:lnTo>
                    <a:pt x="456" y="365"/>
                  </a:lnTo>
                  <a:lnTo>
                    <a:pt x="760" y="365"/>
                  </a:lnTo>
                  <a:lnTo>
                    <a:pt x="76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  <p:sp>
          <p:nvSpPr>
            <p:cNvPr id="153" name="Freeform 139">
              <a:extLst>
                <a:ext uri="{FF2B5EF4-FFF2-40B4-BE49-F238E27FC236}">
                  <a16:creationId xmlns:a16="http://schemas.microsoft.com/office/drawing/2014/main" id="{3D8BF67F-C6C7-E449-BF4F-7931B581A5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5625" y="2011363"/>
              <a:ext cx="476250" cy="395287"/>
            </a:xfrm>
            <a:custGeom>
              <a:avLst/>
              <a:gdLst>
                <a:gd name="T0" fmla="*/ 657 w 1322"/>
                <a:gd name="T1" fmla="*/ 1097 h 1098"/>
                <a:gd name="T2" fmla="*/ 0 w 1322"/>
                <a:gd name="T3" fmla="*/ 549 h 1098"/>
                <a:gd name="T4" fmla="*/ 657 w 1322"/>
                <a:gd name="T5" fmla="*/ 0 h 1098"/>
                <a:gd name="T6" fmla="*/ 1319 w 1322"/>
                <a:gd name="T7" fmla="*/ 549 h 1098"/>
                <a:gd name="T8" fmla="*/ 657 w 1322"/>
                <a:gd name="T9" fmla="*/ 1097 h 1098"/>
                <a:gd name="T10" fmla="*/ 657 w 1322"/>
                <a:gd name="T11" fmla="*/ 843 h 1098"/>
                <a:gd name="T12" fmla="*/ 845 w 1322"/>
                <a:gd name="T13" fmla="*/ 549 h 1098"/>
                <a:gd name="T14" fmla="*/ 657 w 1322"/>
                <a:gd name="T15" fmla="*/ 255 h 1098"/>
                <a:gd name="T16" fmla="*/ 474 w 1322"/>
                <a:gd name="T17" fmla="*/ 549 h 1098"/>
                <a:gd name="T18" fmla="*/ 657 w 1322"/>
                <a:gd name="T19" fmla="*/ 843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2" h="1098">
                  <a:moveTo>
                    <a:pt x="657" y="1097"/>
                  </a:moveTo>
                  <a:cubicBezTo>
                    <a:pt x="241" y="1097"/>
                    <a:pt x="0" y="909"/>
                    <a:pt x="0" y="549"/>
                  </a:cubicBezTo>
                  <a:cubicBezTo>
                    <a:pt x="0" y="194"/>
                    <a:pt x="244" y="0"/>
                    <a:pt x="657" y="0"/>
                  </a:cubicBezTo>
                  <a:cubicBezTo>
                    <a:pt x="1072" y="0"/>
                    <a:pt x="1319" y="194"/>
                    <a:pt x="1319" y="549"/>
                  </a:cubicBezTo>
                  <a:cubicBezTo>
                    <a:pt x="1321" y="911"/>
                    <a:pt x="1072" y="1097"/>
                    <a:pt x="657" y="1097"/>
                  </a:cubicBezTo>
                  <a:close/>
                  <a:moveTo>
                    <a:pt x="657" y="843"/>
                  </a:moveTo>
                  <a:cubicBezTo>
                    <a:pt x="837" y="843"/>
                    <a:pt x="842" y="662"/>
                    <a:pt x="845" y="549"/>
                  </a:cubicBezTo>
                  <a:cubicBezTo>
                    <a:pt x="842" y="451"/>
                    <a:pt x="831" y="255"/>
                    <a:pt x="657" y="255"/>
                  </a:cubicBezTo>
                  <a:cubicBezTo>
                    <a:pt x="487" y="255"/>
                    <a:pt x="474" y="448"/>
                    <a:pt x="474" y="549"/>
                  </a:cubicBezTo>
                  <a:cubicBezTo>
                    <a:pt x="477" y="662"/>
                    <a:pt x="495" y="843"/>
                    <a:pt x="657" y="84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92"/>
            </a:p>
          </p:txBody>
        </p:sp>
      </p:grpSp>
      <p:pic>
        <p:nvPicPr>
          <p:cNvPr id="154" name="Picture 153">
            <a:extLst>
              <a:ext uri="{FF2B5EF4-FFF2-40B4-BE49-F238E27FC236}">
                <a16:creationId xmlns:a16="http://schemas.microsoft.com/office/drawing/2014/main" id="{72DCB364-4F2B-194F-BC17-152FD32A56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23570" y="7588187"/>
            <a:ext cx="3316289" cy="463169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6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8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80" r:id="rId12"/>
    <p:sldLayoutId id="2147483860" r:id="rId13"/>
    <p:sldLayoutId id="2147483857" r:id="rId14"/>
    <p:sldLayoutId id="2147483858" r:id="rId15"/>
    <p:sldLayoutId id="2147483840" r:id="rId16"/>
    <p:sldLayoutId id="2147483861" r:id="rId17"/>
    <p:sldLayoutId id="2147483864" r:id="rId18"/>
    <p:sldLayoutId id="2147483841" r:id="rId19"/>
    <p:sldLayoutId id="2147483845" r:id="rId20"/>
    <p:sldLayoutId id="2147483844" r:id="rId21"/>
    <p:sldLayoutId id="2147483856" r:id="rId22"/>
    <p:sldLayoutId id="2147483862" r:id="rId23"/>
    <p:sldLayoutId id="2147483846" r:id="rId24"/>
    <p:sldLayoutId id="2147483859" r:id="rId25"/>
    <p:sldLayoutId id="2147483863" r:id="rId26"/>
    <p:sldLayoutId id="2147483874" r:id="rId27"/>
    <p:sldLayoutId id="2147483877" r:id="rId28"/>
    <p:sldLayoutId id="2147483879" r:id="rId29"/>
    <p:sldLayoutId id="2147483881" r:id="rId30"/>
    <p:sldLayoutId id="2147483882" r:id="rId31"/>
    <p:sldLayoutId id="2147483883" r:id="rId32"/>
    <p:sldLayoutId id="2147483884" r:id="rId33"/>
    <p:sldLayoutId id="2147483885" r:id="rId34"/>
  </p:sldLayoutIdLst>
  <p:transition spd="slow"/>
  <p:hf hdr="0" ftr="0" dt="0"/>
  <p:txStyles>
    <p:titleStyle>
      <a:lvl1pPr algn="l" defTabSz="109632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3600" b="0" i="0" kern="1200">
          <a:solidFill>
            <a:srgbClr val="0F5472"/>
          </a:solidFill>
          <a:latin typeface="+mj-lt"/>
          <a:ea typeface="Helvetica Light" charset="0"/>
          <a:cs typeface="Helvetica Light" charset="0"/>
        </a:defRPr>
      </a:lvl1pPr>
      <a:lvl2pPr algn="l" defTabSz="109632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ＭＳ Ｐゴシック" charset="-128"/>
        </a:defRPr>
      </a:lvl2pPr>
      <a:lvl3pPr algn="l" defTabSz="109632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ＭＳ Ｐゴシック" charset="-128"/>
        </a:defRPr>
      </a:lvl3pPr>
      <a:lvl4pPr algn="l" defTabSz="109632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ＭＳ Ｐゴシック" charset="-128"/>
        </a:defRPr>
      </a:lvl4pPr>
      <a:lvl5pPr algn="l" defTabSz="109632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ＭＳ Ｐゴシック" charset="-128"/>
        </a:defRPr>
      </a:lvl5pPr>
      <a:lvl6pPr marL="274320" algn="l" defTabSz="109632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ＭＳ Ｐゴシック" charset="-128"/>
        </a:defRPr>
      </a:lvl6pPr>
      <a:lvl7pPr marL="548640" algn="l" defTabSz="109632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ＭＳ Ｐゴシック" charset="-128"/>
        </a:defRPr>
      </a:lvl7pPr>
      <a:lvl8pPr marL="822960" algn="l" defTabSz="109632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ＭＳ Ｐゴシック" charset="-128"/>
        </a:defRPr>
      </a:lvl8pPr>
      <a:lvl9pPr marL="1097280" algn="l" defTabSz="109632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ＭＳ Ｐゴシック" charset="-128"/>
        </a:defRPr>
      </a:lvl9pPr>
    </p:titleStyle>
    <p:bodyStyle>
      <a:lvl1pPr marL="273368" indent="-273368" algn="l" defTabSz="1096328" rtl="0" eaLnBrk="1" fontAlgn="base" hangingPunct="1">
        <a:lnSpc>
          <a:spcPct val="90000"/>
        </a:lnSpc>
        <a:spcBef>
          <a:spcPts val="1200"/>
        </a:spcBef>
        <a:spcAft>
          <a:spcPct val="0"/>
        </a:spcAft>
        <a:buSzPct val="120000"/>
        <a:buFont typeface="Arial" charset="0"/>
        <a:buChar char="•"/>
        <a:defRPr lang="en-US" sz="2880" b="0" i="0" kern="1200" dirty="0">
          <a:solidFill>
            <a:schemeClr val="tx1"/>
          </a:solidFill>
          <a:latin typeface="+mn-lt"/>
          <a:ea typeface="Helvetica" charset="-52"/>
          <a:cs typeface="Helvetica" charset="-52"/>
        </a:defRPr>
      </a:lvl1pPr>
      <a:lvl2pPr marL="822008" indent="-273368" algn="l" defTabSz="1096328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SzPct val="120000"/>
        <a:buFont typeface="Arial" charset="0"/>
        <a:buChar char="•"/>
        <a:defRPr lang="en-US" sz="2400" b="0" i="0" kern="1200" dirty="0">
          <a:solidFill>
            <a:schemeClr val="tx1"/>
          </a:solidFill>
          <a:latin typeface="+mn-lt"/>
          <a:ea typeface="Helvetica" charset="-52"/>
          <a:cs typeface="Helvetica" charset="-52"/>
        </a:defRPr>
      </a:lvl2pPr>
      <a:lvl3pPr marL="1370647" indent="-273368" algn="l" defTabSz="1096328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SzPct val="120000"/>
        <a:buFont typeface="Arial" charset="0"/>
        <a:buChar char="•"/>
        <a:defRPr lang="en-US" sz="2160" b="0" i="0" kern="1200" dirty="0">
          <a:solidFill>
            <a:schemeClr val="tx1"/>
          </a:solidFill>
          <a:latin typeface="+mn-lt"/>
          <a:ea typeface="Helvetica" charset="-52"/>
          <a:cs typeface="Helvetica" charset="-52"/>
        </a:defRPr>
      </a:lvl3pPr>
      <a:lvl4pPr marL="1919288" indent="-273368" algn="l" defTabSz="1096328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SzPct val="120000"/>
        <a:buFont typeface="Arial" charset="0"/>
        <a:buChar char="•"/>
        <a:defRPr lang="en-US" sz="1920" b="0" i="0" kern="1200" dirty="0">
          <a:solidFill>
            <a:schemeClr val="tx1"/>
          </a:solidFill>
          <a:latin typeface="+mn-lt"/>
          <a:ea typeface="Helvetica" charset="-52"/>
          <a:cs typeface="Helvetica" charset="-52"/>
        </a:defRPr>
      </a:lvl4pPr>
      <a:lvl5pPr marL="2467928" indent="-273368" algn="l" defTabSz="1096328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SzPct val="120000"/>
        <a:buFont typeface="Arial" charset="0"/>
        <a:buChar char="•"/>
        <a:defRPr lang="en-US" sz="1920" b="0" i="0" kern="1200" dirty="0">
          <a:solidFill>
            <a:schemeClr val="tx1"/>
          </a:solidFill>
          <a:latin typeface="+mn-lt"/>
          <a:ea typeface="Helvetica" charset="-52"/>
          <a:cs typeface="Helvetica" charset="-52"/>
        </a:defRPr>
      </a:lvl5pPr>
      <a:lvl6pPr marL="3016916" indent="-274266" algn="l" defTabSz="109706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5447" indent="-274266" algn="l" defTabSz="109706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3977" indent="-274266" algn="l" defTabSz="109706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2508" indent="-274266" algn="l" defTabSz="109706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06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531" algn="l" defTabSz="109706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060" algn="l" defTabSz="109706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591" algn="l" defTabSz="109706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121" algn="l" defTabSz="109706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2652" algn="l" defTabSz="109706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182" algn="l" defTabSz="109706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39712" algn="l" defTabSz="109706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8242" algn="l" defTabSz="109706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emf"/><Relationship Id="rId4" Type="http://schemas.openxmlformats.org/officeDocument/2006/relationships/image" Target="../media/image2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emf"/><Relationship Id="rId4" Type="http://schemas.openxmlformats.org/officeDocument/2006/relationships/image" Target="../media/image2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emf"/><Relationship Id="rId4" Type="http://schemas.openxmlformats.org/officeDocument/2006/relationships/image" Target="../media/image2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emf"/><Relationship Id="rId4" Type="http://schemas.openxmlformats.org/officeDocument/2006/relationships/image" Target="../media/image2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emf"/><Relationship Id="rId4" Type="http://schemas.openxmlformats.org/officeDocument/2006/relationships/image" Target="../media/image2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emf"/><Relationship Id="rId4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emf"/><Relationship Id="rId4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emf"/><Relationship Id="rId4" Type="http://schemas.openxmlformats.org/officeDocument/2006/relationships/image" Target="../media/image2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emf"/><Relationship Id="rId4" Type="http://schemas.openxmlformats.org/officeDocument/2006/relationships/image" Target="../media/image2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emf"/><Relationship Id="rId4" Type="http://schemas.openxmlformats.org/officeDocument/2006/relationships/image" Target="../media/image2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emf"/><Relationship Id="rId4" Type="http://schemas.openxmlformats.org/officeDocument/2006/relationships/image" Target="../media/image2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emf"/><Relationship Id="rId4" Type="http://schemas.openxmlformats.org/officeDocument/2006/relationships/image" Target="../media/image2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emf"/><Relationship Id="rId4" Type="http://schemas.openxmlformats.org/officeDocument/2006/relationships/image" Target="../media/image2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emf"/><Relationship Id="rId4" Type="http://schemas.openxmlformats.org/officeDocument/2006/relationships/image" Target="../media/image2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emf"/><Relationship Id="rId4" Type="http://schemas.openxmlformats.org/officeDocument/2006/relationships/image" Target="../media/image2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emf"/><Relationship Id="rId4" Type="http://schemas.openxmlformats.org/officeDocument/2006/relationships/image" Target="../media/image2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emf"/><Relationship Id="rId4" Type="http://schemas.openxmlformats.org/officeDocument/2006/relationships/image" Target="../media/image2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emf"/><Relationship Id="rId4" Type="http://schemas.openxmlformats.org/officeDocument/2006/relationships/image" Target="../media/image2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D92795A-0F4C-823B-58AC-FDF72E4CD65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700" y="0"/>
            <a:ext cx="146230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033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6721"/>
            <a:ext cx="14630400" cy="9729216"/>
          </a:xfrm>
          <a:prstGeom prst="rect">
            <a:avLst/>
          </a:prstGeom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0E9A96ED-08F9-FD42-BFE4-01DD6C403DF8}"/>
              </a:ext>
            </a:extLst>
          </p:cNvPr>
          <p:cNvGrpSpPr/>
          <p:nvPr/>
        </p:nvGrpSpPr>
        <p:grpSpPr>
          <a:xfrm>
            <a:off x="9911644" y="6503925"/>
            <a:ext cx="4149473" cy="1506439"/>
            <a:chOff x="9911644" y="6503925"/>
            <a:chExt cx="4149473" cy="1506439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58C0DC04-E3F7-6FEA-82EC-AB6E5C4A7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11644" y="6503925"/>
              <a:ext cx="4149473" cy="1506439"/>
            </a:xfrm>
            <a:prstGeom prst="rect">
              <a:avLst/>
            </a:prstGeom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80E29D5D-135F-1B06-2E72-4F4E4FC160EE}"/>
                </a:ext>
              </a:extLst>
            </p:cNvPr>
            <p:cNvSpPr txBox="1"/>
            <p:nvPr/>
          </p:nvSpPr>
          <p:spPr>
            <a:xfrm>
              <a:off x="10053638" y="6585857"/>
              <a:ext cx="39528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Información</a:t>
              </a:r>
              <a:r>
                <a:rPr lang="en-US" sz="2000" dirty="0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 para la </a:t>
              </a:r>
              <a:r>
                <a:rPr lang="en-US" sz="2000" dirty="0" err="1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acción</a:t>
              </a:r>
              <a:endParaRPr lang="pt-BR" sz="2000" dirty="0">
                <a:solidFill>
                  <a:schemeClr val="bg1"/>
                </a:solidFill>
                <a:latin typeface="Lato" panose="020F0502020204030204" pitchFamily="34" charset="0"/>
                <a:ea typeface="Lato" panose="020F0502020204030204" pitchFamily="34" charset="0"/>
                <a:cs typeface="Lato" panose="020F0502020204030204" pitchFamily="34" charset="0"/>
              </a:endParaRPr>
            </a:p>
          </p:txBody>
        </p:sp>
      </p:grpSp>
      <p:pic>
        <p:nvPicPr>
          <p:cNvPr id="18" name="Imagem 17">
            <a:extLst>
              <a:ext uri="{FF2B5EF4-FFF2-40B4-BE49-F238E27FC236}">
                <a16:creationId xmlns:a16="http://schemas.microsoft.com/office/drawing/2014/main" id="{76D7CDEE-D15F-3892-3501-55D6164FA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6997" y="7167711"/>
            <a:ext cx="3606089" cy="71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89549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A4BFDC-9F83-9112-9412-019A36A44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E492DC-4A51-96C4-A285-8C47BA8EC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8114" y="0"/>
            <a:ext cx="15486628" cy="8875774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677D0232-4315-3F61-E8EB-1F16A78B0385}"/>
              </a:ext>
            </a:extLst>
          </p:cNvPr>
          <p:cNvGrpSpPr/>
          <p:nvPr/>
        </p:nvGrpSpPr>
        <p:grpSpPr>
          <a:xfrm>
            <a:off x="9911644" y="6503925"/>
            <a:ext cx="4149473" cy="1506439"/>
            <a:chOff x="9911644" y="6503925"/>
            <a:chExt cx="4149473" cy="1506439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C0FC53D6-D32D-48AE-68FC-C5C2D36A6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11644" y="6503925"/>
              <a:ext cx="4149473" cy="1506439"/>
            </a:xfrm>
            <a:prstGeom prst="rect">
              <a:avLst/>
            </a:prstGeom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89E347CC-4398-DBA4-B64A-DBF486665F3A}"/>
                </a:ext>
              </a:extLst>
            </p:cNvPr>
            <p:cNvSpPr txBox="1"/>
            <p:nvPr/>
          </p:nvSpPr>
          <p:spPr>
            <a:xfrm>
              <a:off x="10053638" y="6585857"/>
              <a:ext cx="39528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Información</a:t>
              </a:r>
              <a:r>
                <a:rPr lang="en-US" sz="2000" dirty="0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 para la </a:t>
              </a:r>
              <a:r>
                <a:rPr lang="en-US" sz="2000" dirty="0" err="1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acción</a:t>
              </a:r>
              <a:endParaRPr lang="pt-BR" sz="2000" dirty="0">
                <a:solidFill>
                  <a:schemeClr val="bg1"/>
                </a:solidFill>
                <a:latin typeface="Lato" panose="020F0502020204030204" pitchFamily="34" charset="0"/>
                <a:ea typeface="Lato" panose="020F0502020204030204" pitchFamily="34" charset="0"/>
                <a:cs typeface="Lato" panose="020F0502020204030204" pitchFamily="34" charset="0"/>
              </a:endParaRPr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E56CCAB9-9EBC-B366-45AB-B6A280B98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6997" y="7167711"/>
            <a:ext cx="3606089" cy="71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91312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3137" y="-34963"/>
            <a:ext cx="15496674" cy="8881532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DEC65E2C-2E69-C9FA-3B36-62A33C0685E0}"/>
              </a:ext>
            </a:extLst>
          </p:cNvPr>
          <p:cNvGrpSpPr/>
          <p:nvPr/>
        </p:nvGrpSpPr>
        <p:grpSpPr>
          <a:xfrm>
            <a:off x="9911644" y="6503925"/>
            <a:ext cx="4149473" cy="1506439"/>
            <a:chOff x="9911644" y="6503925"/>
            <a:chExt cx="4149473" cy="150643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A5F95D76-2A2C-DEEC-62B4-74A5D35FB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11644" y="6503925"/>
              <a:ext cx="4149473" cy="1506439"/>
            </a:xfrm>
            <a:prstGeom prst="rect">
              <a:avLst/>
            </a:prstGeom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33F87A2F-8306-3B19-D571-6033A2954E23}"/>
                </a:ext>
              </a:extLst>
            </p:cNvPr>
            <p:cNvSpPr txBox="1"/>
            <p:nvPr/>
          </p:nvSpPr>
          <p:spPr>
            <a:xfrm>
              <a:off x="10053638" y="6585857"/>
              <a:ext cx="39528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Información</a:t>
              </a:r>
              <a:r>
                <a:rPr lang="en-US" sz="2000" dirty="0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 para la </a:t>
              </a:r>
              <a:r>
                <a:rPr lang="en-US" sz="2000" dirty="0" err="1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acción</a:t>
              </a:r>
              <a:endParaRPr lang="pt-BR" sz="2000" dirty="0">
                <a:solidFill>
                  <a:schemeClr val="bg1"/>
                </a:solidFill>
                <a:latin typeface="Lato" panose="020F0502020204030204" pitchFamily="34" charset="0"/>
                <a:ea typeface="Lato" panose="020F0502020204030204" pitchFamily="34" charset="0"/>
                <a:cs typeface="Lato" panose="020F0502020204030204" pitchFamily="34" charset="0"/>
              </a:endParaRPr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59ECC0C1-0237-94D1-61AC-C8F1DE4D57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6997" y="7167711"/>
            <a:ext cx="3606089" cy="71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78015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688E5F-9065-9240-2877-CAF013AA2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833A40-CD13-AEDC-4244-64AAA2B1E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8114" y="0"/>
            <a:ext cx="15486628" cy="8875774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9078F4D5-869F-1939-934D-B9649C97D5B1}"/>
              </a:ext>
            </a:extLst>
          </p:cNvPr>
          <p:cNvGrpSpPr/>
          <p:nvPr/>
        </p:nvGrpSpPr>
        <p:grpSpPr>
          <a:xfrm>
            <a:off x="9911644" y="6503925"/>
            <a:ext cx="4149473" cy="1506439"/>
            <a:chOff x="9911644" y="6503925"/>
            <a:chExt cx="4149473" cy="1506439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9F806017-9CB8-1C60-925B-8A35A8BE9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11644" y="6503925"/>
              <a:ext cx="4149473" cy="1506439"/>
            </a:xfrm>
            <a:prstGeom prst="rect">
              <a:avLst/>
            </a:prstGeom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FB5B10D8-0585-5FA5-F81A-BD3334F9E74A}"/>
                </a:ext>
              </a:extLst>
            </p:cNvPr>
            <p:cNvSpPr txBox="1"/>
            <p:nvPr/>
          </p:nvSpPr>
          <p:spPr>
            <a:xfrm>
              <a:off x="10053638" y="6585857"/>
              <a:ext cx="39528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Información</a:t>
              </a:r>
              <a:r>
                <a:rPr lang="en-US" sz="2000" dirty="0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 para la </a:t>
              </a:r>
              <a:r>
                <a:rPr lang="en-US" sz="2000" dirty="0" err="1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acción</a:t>
              </a:r>
              <a:endParaRPr lang="pt-BR" sz="2000" dirty="0">
                <a:solidFill>
                  <a:schemeClr val="bg1"/>
                </a:solidFill>
                <a:latin typeface="Lato" panose="020F0502020204030204" pitchFamily="34" charset="0"/>
                <a:ea typeface="Lato" panose="020F0502020204030204" pitchFamily="34" charset="0"/>
                <a:cs typeface="Lato" panose="020F0502020204030204" pitchFamily="34" charset="0"/>
              </a:endParaRPr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94963E76-05B6-51B3-F43A-8BA4F97103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6997" y="7167711"/>
            <a:ext cx="3606089" cy="71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73880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8114" y="0"/>
            <a:ext cx="15486628" cy="8875774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FC3AB886-B4ED-B5D2-8789-9FFAB41299F0}"/>
              </a:ext>
            </a:extLst>
          </p:cNvPr>
          <p:cNvGrpSpPr/>
          <p:nvPr/>
        </p:nvGrpSpPr>
        <p:grpSpPr>
          <a:xfrm>
            <a:off x="9911644" y="6503925"/>
            <a:ext cx="4149473" cy="1506439"/>
            <a:chOff x="9911644" y="6503925"/>
            <a:chExt cx="4149473" cy="1506439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9378ACB1-8038-A1B1-64FE-441EBA0CE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11644" y="6503925"/>
              <a:ext cx="4149473" cy="1506439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99C5C7D3-4353-A631-A71D-CA078EBBC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73198" y="7167711"/>
              <a:ext cx="3529888" cy="717852"/>
            </a:xfrm>
            <a:prstGeom prst="rect">
              <a:avLst/>
            </a:prstGeom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44111E90-5EFF-F03C-98FF-8E8C6D653B47}"/>
                </a:ext>
              </a:extLst>
            </p:cNvPr>
            <p:cNvSpPr txBox="1"/>
            <p:nvPr/>
          </p:nvSpPr>
          <p:spPr>
            <a:xfrm>
              <a:off x="10080878" y="6585857"/>
              <a:ext cx="39113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 err="1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Information</a:t>
              </a:r>
              <a:r>
                <a:rPr lang="pt-BR" sz="2000" dirty="0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 for </a:t>
              </a:r>
              <a:r>
                <a:rPr lang="pt-BR" sz="2000" dirty="0" err="1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action</a:t>
              </a:r>
              <a:endParaRPr lang="pt-BR" sz="2000" dirty="0">
                <a:solidFill>
                  <a:schemeClr val="bg1"/>
                </a:solidFill>
                <a:latin typeface="Lato" panose="020F0502020204030204" pitchFamily="34" charset="0"/>
                <a:ea typeface="Lato" panose="020F0502020204030204" pitchFamily="34" charset="0"/>
                <a:cs typeface="Lato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1561823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EFF4E0-E5A0-576C-08E2-575EEB9E3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DF80DB-256A-8469-61A9-A6575862B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8114" y="0"/>
            <a:ext cx="15486628" cy="8875773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9A7997E-E586-5914-B011-08B20349B3D1}"/>
              </a:ext>
            </a:extLst>
          </p:cNvPr>
          <p:cNvGrpSpPr/>
          <p:nvPr/>
        </p:nvGrpSpPr>
        <p:grpSpPr>
          <a:xfrm>
            <a:off x="9911644" y="6503925"/>
            <a:ext cx="4149473" cy="1506439"/>
            <a:chOff x="9911644" y="6503925"/>
            <a:chExt cx="4149473" cy="1506439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168D43F1-E84D-032C-8823-522CB9A3D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11644" y="6503925"/>
              <a:ext cx="4149473" cy="1506439"/>
            </a:xfrm>
            <a:prstGeom prst="rect">
              <a:avLst/>
            </a:prstGeom>
          </p:spPr>
        </p:pic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DCB60455-8B5B-FAEF-BEE6-971D4DAD3CB7}"/>
                </a:ext>
              </a:extLst>
            </p:cNvPr>
            <p:cNvSpPr txBox="1"/>
            <p:nvPr/>
          </p:nvSpPr>
          <p:spPr>
            <a:xfrm>
              <a:off x="10053638" y="6585857"/>
              <a:ext cx="39528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Información</a:t>
              </a:r>
              <a:r>
                <a:rPr lang="en-US" sz="2000" dirty="0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 para la </a:t>
              </a:r>
              <a:r>
                <a:rPr lang="en-US" sz="2000" dirty="0" err="1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acción</a:t>
              </a:r>
              <a:endParaRPr lang="pt-BR" sz="2000" dirty="0">
                <a:solidFill>
                  <a:schemeClr val="bg1"/>
                </a:solidFill>
                <a:latin typeface="Lato" panose="020F0502020204030204" pitchFamily="34" charset="0"/>
                <a:ea typeface="Lato" panose="020F0502020204030204" pitchFamily="34" charset="0"/>
                <a:cs typeface="Lato" panose="020F0502020204030204" pitchFamily="34" charset="0"/>
              </a:endParaRPr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177A86F0-E6EE-1272-8536-2C6B53A7AD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6997" y="7167711"/>
            <a:ext cx="3606089" cy="71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053126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75AEE4-4BC8-3DFA-B82F-94B07F126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F9E3C1-05DD-2FC7-1FDA-81D906846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6721"/>
            <a:ext cx="14630400" cy="9729216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28481511-8A40-F851-409C-784E2ABC7AB8}"/>
              </a:ext>
            </a:extLst>
          </p:cNvPr>
          <p:cNvGrpSpPr/>
          <p:nvPr/>
        </p:nvGrpSpPr>
        <p:grpSpPr>
          <a:xfrm>
            <a:off x="9911644" y="6503925"/>
            <a:ext cx="4149473" cy="1506439"/>
            <a:chOff x="9911644" y="6503925"/>
            <a:chExt cx="4149473" cy="1506439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6AB1E49C-76F5-1B2D-AF20-11CE8713B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11644" y="6503925"/>
              <a:ext cx="4149473" cy="1506439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0B6A8D34-2124-5D2D-1228-4A8DD2CA3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73198" y="7167711"/>
              <a:ext cx="3529888" cy="717852"/>
            </a:xfrm>
            <a:prstGeom prst="rect">
              <a:avLst/>
            </a:prstGeom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6D8656E1-AA9B-CBFB-3FB7-FBA5CDA220CE}"/>
                </a:ext>
              </a:extLst>
            </p:cNvPr>
            <p:cNvSpPr txBox="1"/>
            <p:nvPr/>
          </p:nvSpPr>
          <p:spPr>
            <a:xfrm>
              <a:off x="10686852" y="6585857"/>
              <a:ext cx="26372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dirty="0" err="1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Information</a:t>
              </a:r>
              <a:r>
                <a:rPr lang="pt-BR" sz="2000" dirty="0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 for </a:t>
              </a:r>
              <a:r>
                <a:rPr lang="pt-BR" sz="2000" dirty="0" err="1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action</a:t>
              </a:r>
              <a:endParaRPr lang="pt-BR" sz="2000" dirty="0">
                <a:solidFill>
                  <a:schemeClr val="bg1"/>
                </a:solidFill>
                <a:latin typeface="Lato" panose="020F0502020204030204" pitchFamily="34" charset="0"/>
                <a:ea typeface="Lato" panose="020F0502020204030204" pitchFamily="34" charset="0"/>
                <a:cs typeface="Lato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9729390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04A567-3E20-B2EE-5C4C-06ED8D844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3842ED-1498-237C-FEC5-9A20B9279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8114" y="0"/>
            <a:ext cx="15486628" cy="8875774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76CDB690-87C1-4D00-1612-CF3745207798}"/>
              </a:ext>
            </a:extLst>
          </p:cNvPr>
          <p:cNvGrpSpPr/>
          <p:nvPr/>
        </p:nvGrpSpPr>
        <p:grpSpPr>
          <a:xfrm>
            <a:off x="9911644" y="6503925"/>
            <a:ext cx="4149473" cy="1506439"/>
            <a:chOff x="9911644" y="6503925"/>
            <a:chExt cx="4149473" cy="1506439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F63AA0CA-88B4-D004-47E1-40B928E61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11644" y="6503925"/>
              <a:ext cx="4149473" cy="1506439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2D0EA2AD-5BD2-7162-2748-185020358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73198" y="7167711"/>
              <a:ext cx="3529888" cy="717852"/>
            </a:xfrm>
            <a:prstGeom prst="rect">
              <a:avLst/>
            </a:prstGeom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37E26759-356A-1D3C-6921-38156FCF4CC4}"/>
                </a:ext>
              </a:extLst>
            </p:cNvPr>
            <p:cNvSpPr txBox="1"/>
            <p:nvPr/>
          </p:nvSpPr>
          <p:spPr>
            <a:xfrm>
              <a:off x="10686852" y="6585857"/>
              <a:ext cx="26372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dirty="0" err="1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Information</a:t>
              </a:r>
              <a:r>
                <a:rPr lang="pt-BR" sz="2000" dirty="0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 for </a:t>
              </a:r>
              <a:r>
                <a:rPr lang="pt-BR" sz="2000" dirty="0" err="1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action</a:t>
              </a:r>
              <a:endParaRPr lang="pt-BR" sz="2000" dirty="0">
                <a:solidFill>
                  <a:schemeClr val="bg1"/>
                </a:solidFill>
                <a:latin typeface="Lato" panose="020F0502020204030204" pitchFamily="34" charset="0"/>
                <a:ea typeface="Lato" panose="020F0502020204030204" pitchFamily="34" charset="0"/>
                <a:cs typeface="Lato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6714496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AB8C2E-3C14-F9C3-EE70-2304D528E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F80E32-A743-2B5A-716E-2A789BE500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3137" y="-34963"/>
            <a:ext cx="15496674" cy="8881532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B0097418-5B75-5725-7329-F6DEC4467903}"/>
              </a:ext>
            </a:extLst>
          </p:cNvPr>
          <p:cNvGrpSpPr/>
          <p:nvPr/>
        </p:nvGrpSpPr>
        <p:grpSpPr>
          <a:xfrm>
            <a:off x="9911644" y="6503925"/>
            <a:ext cx="4149473" cy="1506439"/>
            <a:chOff x="9911644" y="6503925"/>
            <a:chExt cx="4149473" cy="1506439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32FCD56D-EDD2-B919-D61E-DDF55279D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11644" y="6503925"/>
              <a:ext cx="4149473" cy="1506439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E2EA214C-3838-4F80-82C9-FEA79CC33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73198" y="7167711"/>
              <a:ext cx="3529888" cy="717852"/>
            </a:xfrm>
            <a:prstGeom prst="rect">
              <a:avLst/>
            </a:prstGeom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C6F01819-793A-6098-D951-6F4B3517C656}"/>
                </a:ext>
              </a:extLst>
            </p:cNvPr>
            <p:cNvSpPr txBox="1"/>
            <p:nvPr/>
          </p:nvSpPr>
          <p:spPr>
            <a:xfrm>
              <a:off x="10686852" y="6585857"/>
              <a:ext cx="26372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dirty="0" err="1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Information</a:t>
              </a:r>
              <a:r>
                <a:rPr lang="pt-BR" sz="2000" dirty="0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 for </a:t>
              </a:r>
              <a:r>
                <a:rPr lang="pt-BR" sz="2000" dirty="0" err="1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action</a:t>
              </a:r>
              <a:endParaRPr lang="pt-BR" sz="2000" dirty="0">
                <a:solidFill>
                  <a:schemeClr val="bg1"/>
                </a:solidFill>
                <a:latin typeface="Lato" panose="020F0502020204030204" pitchFamily="34" charset="0"/>
                <a:ea typeface="Lato" panose="020F0502020204030204" pitchFamily="34" charset="0"/>
                <a:cs typeface="Lato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7339875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9EE856-5EFE-0ADC-0CEE-42DBBAE73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5F441A-89DA-04E5-3AA7-84A358A71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8114" y="0"/>
            <a:ext cx="15486628" cy="8875774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175E8604-8F70-AE08-55B2-23D2D2CCD61B}"/>
              </a:ext>
            </a:extLst>
          </p:cNvPr>
          <p:cNvGrpSpPr/>
          <p:nvPr/>
        </p:nvGrpSpPr>
        <p:grpSpPr>
          <a:xfrm>
            <a:off x="9911644" y="6503925"/>
            <a:ext cx="4149473" cy="1506439"/>
            <a:chOff x="9911644" y="6503925"/>
            <a:chExt cx="4149473" cy="1506439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1C429119-38C7-B3B3-DB24-039CCCF13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11644" y="6503925"/>
              <a:ext cx="4149473" cy="1506439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8206F8BC-14FF-D684-E4DE-5289F9A0E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73198" y="7167711"/>
              <a:ext cx="3529888" cy="717852"/>
            </a:xfrm>
            <a:prstGeom prst="rect">
              <a:avLst/>
            </a:prstGeom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25E2224C-1046-3214-2326-83B24366476E}"/>
                </a:ext>
              </a:extLst>
            </p:cNvPr>
            <p:cNvSpPr txBox="1"/>
            <p:nvPr/>
          </p:nvSpPr>
          <p:spPr>
            <a:xfrm>
              <a:off x="10686852" y="6585857"/>
              <a:ext cx="26372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dirty="0" err="1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Information</a:t>
              </a:r>
              <a:r>
                <a:rPr lang="pt-BR" sz="2000" dirty="0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 for </a:t>
              </a:r>
              <a:r>
                <a:rPr lang="pt-BR" sz="2000" dirty="0" err="1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action</a:t>
              </a:r>
              <a:endParaRPr lang="pt-BR" sz="2000" dirty="0">
                <a:solidFill>
                  <a:schemeClr val="bg1"/>
                </a:solidFill>
                <a:latin typeface="Lato" panose="020F0502020204030204" pitchFamily="34" charset="0"/>
                <a:ea typeface="Lato" panose="020F0502020204030204" pitchFamily="34" charset="0"/>
                <a:cs typeface="Lato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5812884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76E97AD-3761-0936-1051-4083E18D5B7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0" y="0"/>
            <a:ext cx="146230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947080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AF0803-CA10-1208-85BA-E2B7D8E10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47555B-7623-4B16-A62A-A6F22AC40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8114" y="0"/>
            <a:ext cx="15486628" cy="8875774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E8BA70B0-9EDE-8311-D503-F85AD3065407}"/>
              </a:ext>
            </a:extLst>
          </p:cNvPr>
          <p:cNvGrpSpPr/>
          <p:nvPr/>
        </p:nvGrpSpPr>
        <p:grpSpPr>
          <a:xfrm>
            <a:off x="9911644" y="6503925"/>
            <a:ext cx="4149473" cy="1506439"/>
            <a:chOff x="9911644" y="6503925"/>
            <a:chExt cx="4149473" cy="1506439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210561DC-DEEF-5A4E-0353-5C3DDC803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11644" y="6503925"/>
              <a:ext cx="4149473" cy="1506439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0C5978D5-A912-8A91-EF59-3D180C7F7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73198" y="7167711"/>
              <a:ext cx="3529888" cy="717852"/>
            </a:xfrm>
            <a:prstGeom prst="rect">
              <a:avLst/>
            </a:prstGeom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6A03F5A0-168E-9928-5A89-28EE8FA1EA39}"/>
                </a:ext>
              </a:extLst>
            </p:cNvPr>
            <p:cNvSpPr txBox="1"/>
            <p:nvPr/>
          </p:nvSpPr>
          <p:spPr>
            <a:xfrm>
              <a:off x="10686852" y="6585857"/>
              <a:ext cx="26372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dirty="0" err="1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Information</a:t>
              </a:r>
              <a:r>
                <a:rPr lang="pt-BR" sz="2000" dirty="0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 for </a:t>
              </a:r>
              <a:r>
                <a:rPr lang="pt-BR" sz="2000" dirty="0" err="1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action</a:t>
              </a:r>
              <a:endParaRPr lang="pt-BR" sz="2000" dirty="0">
                <a:solidFill>
                  <a:schemeClr val="bg1"/>
                </a:solidFill>
                <a:latin typeface="Lato" panose="020F0502020204030204" pitchFamily="34" charset="0"/>
                <a:ea typeface="Lato" panose="020F0502020204030204" pitchFamily="34" charset="0"/>
                <a:cs typeface="Lato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0749671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C7F0B9-9979-CBC1-DD9C-D358EAAC0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1A2728-47C2-C883-AAA1-780BA362F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8114" y="0"/>
            <a:ext cx="15486628" cy="8875773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12902B12-A845-D970-7372-D1B96CE99820}"/>
              </a:ext>
            </a:extLst>
          </p:cNvPr>
          <p:cNvGrpSpPr/>
          <p:nvPr/>
        </p:nvGrpSpPr>
        <p:grpSpPr>
          <a:xfrm>
            <a:off x="9911644" y="6503925"/>
            <a:ext cx="4149473" cy="1506439"/>
            <a:chOff x="9911644" y="6503925"/>
            <a:chExt cx="4149473" cy="1506439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C110809-739A-F531-3EA5-F8CFEE399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11644" y="6503925"/>
              <a:ext cx="4149473" cy="1506439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9E16E9DC-725D-76A2-E602-138EB6CD7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73198" y="7167711"/>
              <a:ext cx="3529888" cy="717852"/>
            </a:xfrm>
            <a:prstGeom prst="rect">
              <a:avLst/>
            </a:prstGeom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8F3290F2-22E6-0AC5-5B50-D7C3CDEFA599}"/>
                </a:ext>
              </a:extLst>
            </p:cNvPr>
            <p:cNvSpPr txBox="1"/>
            <p:nvPr/>
          </p:nvSpPr>
          <p:spPr>
            <a:xfrm>
              <a:off x="10686852" y="6585857"/>
              <a:ext cx="26372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dirty="0" err="1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Information</a:t>
              </a:r>
              <a:r>
                <a:rPr lang="pt-BR" sz="2000" dirty="0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 for </a:t>
              </a:r>
              <a:r>
                <a:rPr lang="pt-BR" sz="2000" dirty="0" err="1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action</a:t>
              </a:r>
              <a:endParaRPr lang="pt-BR" sz="2000" dirty="0">
                <a:solidFill>
                  <a:schemeClr val="bg1"/>
                </a:solidFill>
                <a:latin typeface="Lato" panose="020F0502020204030204" pitchFamily="34" charset="0"/>
                <a:ea typeface="Lato" panose="020F0502020204030204" pitchFamily="34" charset="0"/>
                <a:cs typeface="Lato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0313237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B4C25B-2F69-4E2F-0FDB-5997E4170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70865E-C23B-D3F0-DC88-EC96E4DD2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6721"/>
            <a:ext cx="14630400" cy="9729216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50EE032D-B1B5-2B58-C842-219F790A96C8}"/>
              </a:ext>
            </a:extLst>
          </p:cNvPr>
          <p:cNvGrpSpPr/>
          <p:nvPr/>
        </p:nvGrpSpPr>
        <p:grpSpPr>
          <a:xfrm>
            <a:off x="9911644" y="6503925"/>
            <a:ext cx="4149473" cy="1506439"/>
            <a:chOff x="9911644" y="6503925"/>
            <a:chExt cx="4149473" cy="1506439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5A61E8AD-8B91-71CB-862E-BC39A7688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11644" y="6503925"/>
              <a:ext cx="4149473" cy="1506439"/>
            </a:xfrm>
            <a:prstGeom prst="rect">
              <a:avLst/>
            </a:prstGeom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58833AE5-5288-8E67-49FA-4D0B8A1CD47E}"/>
                </a:ext>
              </a:extLst>
            </p:cNvPr>
            <p:cNvSpPr txBox="1"/>
            <p:nvPr/>
          </p:nvSpPr>
          <p:spPr>
            <a:xfrm>
              <a:off x="10101943" y="6585857"/>
              <a:ext cx="38753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Informação para Ação</a:t>
              </a:r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1434EB52-391B-B5A5-4AC1-5D970B27AC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8564" y="7165829"/>
            <a:ext cx="3529888" cy="70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71347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112DBA-821B-B00A-8D1B-AF3F0B51D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4FECC6-14EB-2F27-9316-8514FCAB4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8114" y="0"/>
            <a:ext cx="15486628" cy="8875774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EF5520F3-7611-D14B-B0A5-4F03D7D557BE}"/>
              </a:ext>
            </a:extLst>
          </p:cNvPr>
          <p:cNvGrpSpPr/>
          <p:nvPr/>
        </p:nvGrpSpPr>
        <p:grpSpPr>
          <a:xfrm>
            <a:off x="9911644" y="6503925"/>
            <a:ext cx="4149473" cy="1506439"/>
            <a:chOff x="9911644" y="6503925"/>
            <a:chExt cx="4149473" cy="1506439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DC8B878E-DBF7-3034-96A8-E4BA029D8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11644" y="6503925"/>
              <a:ext cx="4149473" cy="1506439"/>
            </a:xfrm>
            <a:prstGeom prst="rect">
              <a:avLst/>
            </a:prstGeom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C2576EE1-85B6-869D-11D4-DEFDB852D43A}"/>
                </a:ext>
              </a:extLst>
            </p:cNvPr>
            <p:cNvSpPr txBox="1"/>
            <p:nvPr/>
          </p:nvSpPr>
          <p:spPr>
            <a:xfrm>
              <a:off x="10101943" y="6585857"/>
              <a:ext cx="38753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Informação para Ação</a:t>
              </a:r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59E55BBA-0F03-59A3-578A-162668F8A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8564" y="7165829"/>
            <a:ext cx="3529888" cy="70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861235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9DC5BA-3D88-8951-AB6F-454FD87B8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42A138-04A0-DDAE-F712-CF169311B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3137" y="-34963"/>
            <a:ext cx="15496674" cy="8881532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84D58937-DC8E-4926-69DA-CA107FD2A3F2}"/>
              </a:ext>
            </a:extLst>
          </p:cNvPr>
          <p:cNvGrpSpPr/>
          <p:nvPr/>
        </p:nvGrpSpPr>
        <p:grpSpPr>
          <a:xfrm>
            <a:off x="9911644" y="6503925"/>
            <a:ext cx="4149473" cy="1506439"/>
            <a:chOff x="9911644" y="6503925"/>
            <a:chExt cx="4149473" cy="150643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EE68EF56-93F7-25A6-C2D0-6AB069541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11644" y="6503925"/>
              <a:ext cx="4149473" cy="1506439"/>
            </a:xfrm>
            <a:prstGeom prst="rect">
              <a:avLst/>
            </a:prstGeom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D0D340C-9577-02E1-801B-E7F593A345CA}"/>
                </a:ext>
              </a:extLst>
            </p:cNvPr>
            <p:cNvSpPr txBox="1"/>
            <p:nvPr/>
          </p:nvSpPr>
          <p:spPr>
            <a:xfrm>
              <a:off x="10101943" y="6585857"/>
              <a:ext cx="38753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Informação para Ação</a:t>
              </a:r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6DA35DF1-B1A0-ABEF-0BC6-5C3ABC320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8564" y="7165829"/>
            <a:ext cx="3529888" cy="70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306639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0A542B-380D-63A6-15B1-B2FDEC6F5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796831-506E-8AEA-91D1-C884A58CE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8114" y="0"/>
            <a:ext cx="15486628" cy="8875774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2BE6C9BF-B6D3-606F-0CB8-1A2879D2DF42}"/>
              </a:ext>
            </a:extLst>
          </p:cNvPr>
          <p:cNvGrpSpPr/>
          <p:nvPr/>
        </p:nvGrpSpPr>
        <p:grpSpPr>
          <a:xfrm>
            <a:off x="9911644" y="6503925"/>
            <a:ext cx="4149473" cy="1506439"/>
            <a:chOff x="9911644" y="6503925"/>
            <a:chExt cx="4149473" cy="1506439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47346A9E-6C0D-BA4F-5B0E-413C3C700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11644" y="6503925"/>
              <a:ext cx="4149473" cy="1506439"/>
            </a:xfrm>
            <a:prstGeom prst="rect">
              <a:avLst/>
            </a:prstGeom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27D3379C-AF6D-9AEA-FE7C-8585AB605E66}"/>
                </a:ext>
              </a:extLst>
            </p:cNvPr>
            <p:cNvSpPr txBox="1"/>
            <p:nvPr/>
          </p:nvSpPr>
          <p:spPr>
            <a:xfrm>
              <a:off x="10101943" y="6585857"/>
              <a:ext cx="38753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Informação para Ação</a:t>
              </a:r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181A9AF5-632C-2287-E1EF-450DEE0EF2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8564" y="7165829"/>
            <a:ext cx="3529888" cy="70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24112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6878A1-66F8-C037-567F-72AD66BB6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6C4688-8BC2-EF38-3F87-89C6AE1E8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8114" y="0"/>
            <a:ext cx="15486628" cy="8875774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45592246-D225-BC32-0BD5-C57ECA878E2D}"/>
              </a:ext>
            </a:extLst>
          </p:cNvPr>
          <p:cNvGrpSpPr/>
          <p:nvPr/>
        </p:nvGrpSpPr>
        <p:grpSpPr>
          <a:xfrm>
            <a:off x="9911644" y="6503925"/>
            <a:ext cx="4149473" cy="1506439"/>
            <a:chOff x="9911644" y="6503925"/>
            <a:chExt cx="4149473" cy="1506439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84B8B08-A284-DE34-D956-3F1BF3EEE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11644" y="6503925"/>
              <a:ext cx="4149473" cy="1506439"/>
            </a:xfrm>
            <a:prstGeom prst="rect">
              <a:avLst/>
            </a:prstGeom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2E79CDF7-A449-A2E9-2112-87FF7A18DB30}"/>
                </a:ext>
              </a:extLst>
            </p:cNvPr>
            <p:cNvSpPr txBox="1"/>
            <p:nvPr/>
          </p:nvSpPr>
          <p:spPr>
            <a:xfrm>
              <a:off x="10101943" y="6585857"/>
              <a:ext cx="38753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Informação para Ação</a:t>
              </a:r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03769B47-76A1-7909-A938-AE5BCDC21C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8564" y="7165829"/>
            <a:ext cx="3529888" cy="70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30721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C9B9A0-AF15-F954-84C4-894AE814E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DA43AD-B3B9-F2E3-E873-EFE308B39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8114" y="0"/>
            <a:ext cx="15486628" cy="8875773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83941AE9-0C7B-8150-3A12-661611211121}"/>
              </a:ext>
            </a:extLst>
          </p:cNvPr>
          <p:cNvGrpSpPr/>
          <p:nvPr/>
        </p:nvGrpSpPr>
        <p:grpSpPr>
          <a:xfrm>
            <a:off x="9911644" y="6503925"/>
            <a:ext cx="4149473" cy="1506439"/>
            <a:chOff x="9911644" y="6503925"/>
            <a:chExt cx="4149473" cy="1506439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BEF96E68-6336-7A60-8764-B509F6FBE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11644" y="6503925"/>
              <a:ext cx="4149473" cy="1506439"/>
            </a:xfrm>
            <a:prstGeom prst="rect">
              <a:avLst/>
            </a:prstGeom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0A52282-BC37-F995-210B-0B8E0F4D0B1A}"/>
                </a:ext>
              </a:extLst>
            </p:cNvPr>
            <p:cNvSpPr txBox="1"/>
            <p:nvPr/>
          </p:nvSpPr>
          <p:spPr>
            <a:xfrm>
              <a:off x="10101943" y="6585857"/>
              <a:ext cx="38753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chemeClr val="bg1"/>
                  </a:solidFill>
                  <a:latin typeface="Lato" panose="020F0502020204030204" pitchFamily="34" charset="0"/>
                  <a:ea typeface="Lato" panose="020F0502020204030204" pitchFamily="34" charset="0"/>
                  <a:cs typeface="Lato" panose="020F0502020204030204" pitchFamily="34" charset="0"/>
                </a:rPr>
                <a:t>Informação para Ação</a:t>
              </a:r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4E6B6714-2AD1-F06F-9FBF-C0EAC41CE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8564" y="7165829"/>
            <a:ext cx="3529888" cy="70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038054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CDB9205-4E3F-5C5E-B682-254FF215A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" y="0"/>
            <a:ext cx="14626700" cy="823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738530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F4FC312-F48E-4614-1C28-EBCCB87DBA9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205740" y="604989"/>
            <a:ext cx="12299641" cy="80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787001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ECA0650-6A13-FE52-8D98-336F5D96AB3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567391" y="604989"/>
            <a:ext cx="11495618" cy="81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24845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2960C5C-5B57-BF6D-48E0-D583CB59628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567391" y="628435"/>
            <a:ext cx="11495617" cy="75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779813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806865C-6464-91E8-EDC6-D3715DE30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96" y="6763949"/>
            <a:ext cx="4945836" cy="100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33797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79FD131-3373-B09A-CB5C-7188CD9D8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283" y="6763949"/>
            <a:ext cx="5053950" cy="101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364409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902074B-DEF0-5094-9B7F-9535095B2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822" y="6769604"/>
            <a:ext cx="5020243" cy="99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01174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Default Theme">
  <a:themeElements>
    <a:clrScheme name="Jetfabrik - Corporate Color 2 - Light">
      <a:dk1>
        <a:srgbClr val="1C2835"/>
      </a:dk1>
      <a:lt1>
        <a:sysClr val="window" lastClr="FFFFFF"/>
      </a:lt1>
      <a:dk2>
        <a:srgbClr val="1C2835"/>
      </a:dk2>
      <a:lt2>
        <a:srgbClr val="F6F7FA"/>
      </a:lt2>
      <a:accent1>
        <a:srgbClr val="165AB6"/>
      </a:accent1>
      <a:accent2>
        <a:srgbClr val="1B8BCD"/>
      </a:accent2>
      <a:accent3>
        <a:srgbClr val="27C7CF"/>
      </a:accent3>
      <a:accent4>
        <a:srgbClr val="27C78A"/>
      </a:accent4>
      <a:accent5>
        <a:srgbClr val="70C456"/>
      </a:accent5>
      <a:accent6>
        <a:srgbClr val="CAC9D0"/>
      </a:accent6>
      <a:hlink>
        <a:srgbClr val="216BA9"/>
      </a:hlink>
      <a:folHlink>
        <a:srgbClr val="1FB18A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HO-WHO_PowerPoint_16x9_Templatepptx" id="{20C5B6BF-7ED2-7647-96F5-6257EAA73E20}" vid="{BC1A3D61-D917-6847-A44C-BF33CDA86D7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 OPAS" ma:contentTypeID="0x010100D9D66CEC5F2C404782F911C86DB1F77300943D3F739B659647BD5CFC479406D26F" ma:contentTypeVersion="34" ma:contentTypeDescription="Tipo de conteúdo para documento OPAS" ma:contentTypeScope="" ma:versionID="6f0a094822c865aefdc8676252e5ddf2">
  <xsd:schema xmlns:xsd="http://www.w3.org/2001/XMLSchema" xmlns:xs="http://www.w3.org/2001/XMLSchema" xmlns:p="http://schemas.microsoft.com/office/2006/metadata/properties" xmlns:ns2="82b74cde-721b-4900-965b-f4b64e850898" xmlns:ns3="d0b062d6-04b0-42b2-8da4-328e5eddc887" xmlns:ns4="ce88b3b2-2283-476c-a42e-f70cbf0d0ea2" xmlns:ns5="5e13aadc-de86-43ee-b386-40c01ba74c80" targetNamespace="http://schemas.microsoft.com/office/2006/metadata/properties" ma:root="true" ma:fieldsID="ede554327b7e239947891f4f3cfbff32" ns2:_="" ns3:_="" ns4:_="" ns5:_="">
    <xsd:import namespace="82b74cde-721b-4900-965b-f4b64e850898"/>
    <xsd:import namespace="d0b062d6-04b0-42b2-8da4-328e5eddc887"/>
    <xsd:import namespace="ce88b3b2-2283-476c-a42e-f70cbf0d0ea2"/>
    <xsd:import namespace="5e13aadc-de86-43ee-b386-40c01ba74c80"/>
    <xsd:element name="properties">
      <xsd:complexType>
        <xsd:sequence>
          <xsd:element name="documentManagement">
            <xsd:complexType>
              <xsd:all>
                <xsd:element ref="ns2:DocumentID" minOccurs="0"/>
                <xsd:element ref="ns3:SecurityClearanc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3:MediaServiceAutoKeyPoints" minOccurs="0"/>
                <xsd:element ref="ns3:MediaServiceKeyPoints" minOccurs="0"/>
                <xsd:element ref="ns3:Lilian" minOccurs="0"/>
                <xsd:element ref="ns3:_Flow_SignoffStatus" minOccurs="0"/>
                <xsd:element ref="ns3:MediaLengthInSeconds" minOccurs="0"/>
                <xsd:element ref="ns3:lcf76f155ced4ddcb4097134ff3c332f" minOccurs="0"/>
                <xsd:element ref="ns5:TaxCatchAll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b74cde-721b-4900-965b-f4b64e850898" elementFormDefault="qualified">
    <xsd:import namespace="http://schemas.microsoft.com/office/2006/documentManagement/types"/>
    <xsd:import namespace="http://schemas.microsoft.com/office/infopath/2007/PartnerControls"/>
    <xsd:element name="DocumentID" ma:index="8" nillable="true" ma:displayName="Número de documento" ma:internalName="DocumentID" ma:readOnly="false">
      <xsd:simpleType>
        <xsd:restriction base="dms:Text">
          <xsd:maxLength value="16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b062d6-04b0-42b2-8da4-328e5eddc887" elementFormDefault="qualified">
    <xsd:import namespace="http://schemas.microsoft.com/office/2006/documentManagement/types"/>
    <xsd:import namespace="http://schemas.microsoft.com/office/infopath/2007/PartnerControls"/>
    <xsd:element name="SecurityClearance" ma:index="9" nillable="true" ma:displayName="Classificação de segurança" ma:list="{49e70423-32a3-45ac-85d6-aaeec80bf6dc}" ma:internalName="SecurityClearance" ma:readOnly="false" ma:showField="PT_x002d_BR" ma:web="82b74cde-721b-4900-965b-f4b64e850898">
      <xsd:simpleType>
        <xsd:restriction base="dms:Lookup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ilian" ma:index="22" nillable="true" ma:displayName="Lilian" ma:description="Date of creation&#10;" ma:format="DateOnly" ma:internalName="Lilian">
      <xsd:simpleType>
        <xsd:restriction base="dms:DateTime"/>
      </xsd:simpleType>
    </xsd:element>
    <xsd:element name="_Flow_SignoffStatus" ma:index="23" nillable="true" ma:displayName="Sign-off status" ma:internalName="Sign_x002d_off_x0020_status">
      <xsd:simpleType>
        <xsd:restriction base="dms:Text"/>
      </xsd:simpleType>
    </xsd:element>
    <xsd:element name="MediaLengthInSeconds" ma:index="24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6" nillable="true" ma:taxonomy="true" ma:internalName="lcf76f155ced4ddcb4097134ff3c332f" ma:taxonomyFieldName="MediaServiceImageTags" ma:displayName="Image Tags" ma:readOnly="false" ma:fieldId="{5cf76f15-5ced-4ddc-b409-7134ff3c332f}" ma:taxonomyMulti="true" ma:sspId="c0f44cca-6aff-4d49-827c-e4b3bc2e3f1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8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88b3b2-2283-476c-a42e-f70cbf0d0ea2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13aadc-de86-43ee-b386-40c01ba74c80" elementFormDefault="qualified">
    <xsd:import namespace="http://schemas.microsoft.com/office/2006/documentManagement/types"/>
    <xsd:import namespace="http://schemas.microsoft.com/office/infopath/2007/PartnerControls"/>
    <xsd:element name="TaxCatchAll" ma:index="27" nillable="true" ma:displayName="Taxonomy Catch All Column" ma:hidden="true" ma:list="{38120fef-ded7-4458-906f-dad16e4e57b9}" ma:internalName="TaxCatchAll" ma:showField="CatchAllData" ma:web="82b74cde-721b-4900-965b-f4b64e85089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d0b062d6-04b0-42b2-8da4-328e5eddc887" xsi:nil="true"/>
    <lcf76f155ced4ddcb4097134ff3c332f xmlns="d0b062d6-04b0-42b2-8da4-328e5eddc887">
      <Terms xmlns="http://schemas.microsoft.com/office/infopath/2007/PartnerControls"/>
    </lcf76f155ced4ddcb4097134ff3c332f>
    <SecurityClearance xmlns="d0b062d6-04b0-42b2-8da4-328e5eddc887" xsi:nil="true"/>
    <Lilian xmlns="d0b062d6-04b0-42b2-8da4-328e5eddc887" xsi:nil="true"/>
    <TaxCatchAll xmlns="5e13aadc-de86-43ee-b386-40c01ba74c80" xsi:nil="true"/>
    <DocumentID xmlns="82b74cde-721b-4900-965b-f4b64e850898" xsi:nil="true"/>
  </documentManagement>
</p:properties>
</file>

<file path=customXml/itemProps1.xml><?xml version="1.0" encoding="utf-8"?>
<ds:datastoreItem xmlns:ds="http://schemas.openxmlformats.org/officeDocument/2006/customXml" ds:itemID="{FAF15047-A0E1-41AB-A12D-C0B3B335CF7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2b74cde-721b-4900-965b-f4b64e850898"/>
    <ds:schemaRef ds:uri="d0b062d6-04b0-42b2-8da4-328e5eddc887"/>
    <ds:schemaRef ds:uri="ce88b3b2-2283-476c-a42e-f70cbf0d0ea2"/>
    <ds:schemaRef ds:uri="5e13aadc-de86-43ee-b386-40c01ba74c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A8CDD40-DADF-41C4-93D8-70CC1470FE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29ABDE2-C9CA-4DFA-8B55-1DDDD80B2D36}">
  <ds:schemaRefs>
    <ds:schemaRef ds:uri="http://schemas.microsoft.com/office/2006/metadata/properties"/>
    <ds:schemaRef ds:uri="http://schemas.microsoft.com/office/infopath/2007/PartnerControls"/>
    <ds:schemaRef ds:uri="a9439166-47fc-4aad-80e0-a1ec5a16f92a"/>
    <ds:schemaRef ds:uri="d0b062d6-04b0-42b2-8da4-328e5eddc887"/>
    <ds:schemaRef ds:uri="5e13aadc-de86-43ee-b386-40c01ba74c80"/>
    <ds:schemaRef ds:uri="82b74cde-721b-4900-965b-f4b64e85089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PAHO-WHO_PowerPoint_16x9_Template</Template>
  <TotalTime>3795</TotalTime>
  <Words>86</Words>
  <Application>Microsoft Office PowerPoint</Application>
  <PresentationFormat>Custom</PresentationFormat>
  <Paragraphs>45</Paragraphs>
  <Slides>27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Ramos, Lucas (BIR)</cp:lastModifiedBy>
  <cp:revision>152</cp:revision>
  <dcterms:created xsi:type="dcterms:W3CDTF">2018-05-29T20:46:12Z</dcterms:created>
  <dcterms:modified xsi:type="dcterms:W3CDTF">2024-02-19T17:05:25Z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02f2b7fc-d219-4f30-bf7a-186d980a4319</vt:lpwstr>
  </property>
  <property fmtid="{D5CDD505-2E9C-101B-9397-08002B2CF9AE}" pid="3" name="ContentTypeId">
    <vt:lpwstr>0x010100D9D66CEC5F2C404782F911C86DB1F77300943D3F739B659647BD5CFC479406D26F</vt:lpwstr>
  </property>
  <property fmtid="{D5CDD505-2E9C-101B-9397-08002B2CF9AE}" pid="4" name="Order">
    <vt:r8>2800</vt:r8>
  </property>
  <property fmtid="{D5CDD505-2E9C-101B-9397-08002B2CF9AE}" pid="5" name="MediaServiceImageTags">
    <vt:lpwstr/>
  </property>
</Properties>
</file>